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96" r:id="rId5"/>
  </p:sldMasterIdLst>
  <p:notesMasterIdLst>
    <p:notesMasterId r:id="rId42"/>
  </p:notesMasterIdLst>
  <p:handoutMasterIdLst>
    <p:handoutMasterId r:id="rId43"/>
  </p:handoutMasterIdLst>
  <p:sldIdLst>
    <p:sldId id="891" r:id="rId6"/>
    <p:sldId id="743" r:id="rId7"/>
    <p:sldId id="782" r:id="rId8"/>
    <p:sldId id="866" r:id="rId9"/>
    <p:sldId id="864" r:id="rId10"/>
    <p:sldId id="858" r:id="rId11"/>
    <p:sldId id="859" r:id="rId12"/>
    <p:sldId id="861" r:id="rId13"/>
    <p:sldId id="896" r:id="rId14"/>
    <p:sldId id="863" r:id="rId15"/>
    <p:sldId id="822" r:id="rId16"/>
    <p:sldId id="881" r:id="rId17"/>
    <p:sldId id="862" r:id="rId18"/>
    <p:sldId id="865" r:id="rId19"/>
    <p:sldId id="867" r:id="rId20"/>
    <p:sldId id="868" r:id="rId21"/>
    <p:sldId id="860" r:id="rId22"/>
    <p:sldId id="897" r:id="rId23"/>
    <p:sldId id="869" r:id="rId24"/>
    <p:sldId id="870" r:id="rId25"/>
    <p:sldId id="871" r:id="rId26"/>
    <p:sldId id="872" r:id="rId27"/>
    <p:sldId id="882" r:id="rId28"/>
    <p:sldId id="875" r:id="rId29"/>
    <p:sldId id="883" r:id="rId30"/>
    <p:sldId id="898" r:id="rId31"/>
    <p:sldId id="874" r:id="rId32"/>
    <p:sldId id="873" r:id="rId33"/>
    <p:sldId id="876" r:id="rId34"/>
    <p:sldId id="899" r:id="rId35"/>
    <p:sldId id="884" r:id="rId36"/>
    <p:sldId id="877" r:id="rId37"/>
    <p:sldId id="878" r:id="rId38"/>
    <p:sldId id="879" r:id="rId39"/>
    <p:sldId id="880" r:id="rId40"/>
    <p:sldId id="885" r:id="rId41"/>
  </p:sldIdLst>
  <p:sldSz cx="12196763" cy="6858000"/>
  <p:notesSz cx="6858000" cy="9144000"/>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9pPr>
  </p:defaultTextStyle>
  <p:extLst>
    <p:ext uri="{EFAFB233-063F-42B5-8137-9DF3F51BA10A}">
      <p15:sldGuideLst xmlns:p15="http://schemas.microsoft.com/office/powerpoint/2012/main">
        <p15:guide id="1" orient="horz" pos="2142">
          <p15:clr>
            <a:srgbClr val="A4A3A4"/>
          </p15:clr>
        </p15:guide>
        <p15:guide id="2" pos="38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BC"/>
    <a:srgbClr val="F8F8F8"/>
    <a:srgbClr val="EAEAEA"/>
    <a:srgbClr val="DDDDDD"/>
    <a:srgbClr val="0DC2D5"/>
    <a:srgbClr val="17DCF1"/>
    <a:srgbClr val="12D0CB"/>
    <a:srgbClr val="FDE6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showGuides="1">
      <p:cViewPr varScale="1">
        <p:scale>
          <a:sx n="108" d="100"/>
          <a:sy n="108" d="100"/>
        </p:scale>
        <p:origin x="672" y="102"/>
      </p:cViewPr>
      <p:guideLst>
        <p:guide orient="horz" pos="2142"/>
        <p:guide pos="387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6146" name="Rectangle 2"/>
          <p:cNvSpPr>
            <a:spLocks noGrp="1"/>
          </p:cNvSpPr>
          <p:nvPr>
            <p:ph type="hdr" sz="quarter"/>
          </p:nvPr>
        </p:nvSpPr>
        <p:spPr>
          <a:xfrm>
            <a:off x="0" y="0"/>
            <a:ext cx="2971800" cy="457200"/>
          </a:xfrm>
          <a:prstGeom prst="rect">
            <a:avLst/>
          </a:prstGeom>
          <a:noFill/>
          <a:ln w="9525">
            <a:noFill/>
          </a:ln>
        </p:spPr>
        <p:txBody>
          <a:bodyPr/>
          <a:lstStyle/>
          <a:p>
            <a:pPr lvl="0"/>
            <a:endParaRPr lang="zh-CN" altLang="en-US" sz="1200" dirty="0"/>
          </a:p>
        </p:txBody>
      </p:sp>
      <p:sp>
        <p:nvSpPr>
          <p:cNvPr id="6147" name="Rectangle 3"/>
          <p:cNvSpPr>
            <a:spLocks noGrp="1"/>
          </p:cNvSpPr>
          <p:nvPr>
            <p:ph type="dt" idx="1"/>
          </p:nvPr>
        </p:nvSpPr>
        <p:spPr>
          <a:xfrm>
            <a:off x="3884613" y="0"/>
            <a:ext cx="2971800" cy="457200"/>
          </a:xfrm>
          <a:prstGeom prst="rect">
            <a:avLst/>
          </a:prstGeom>
          <a:noFill/>
          <a:ln w="9525">
            <a:noFill/>
          </a:ln>
        </p:spPr>
        <p:txBody>
          <a:bodyPr/>
          <a:lstStyle/>
          <a:p>
            <a:pPr lvl="0" algn="r"/>
            <a:endParaRPr lang="zh-CN" altLang="en-US" sz="1200" dirty="0"/>
          </a:p>
        </p:txBody>
      </p:sp>
      <p:sp>
        <p:nvSpPr>
          <p:cNvPr id="6148" name="Rectangle 4"/>
          <p:cNvSpPr>
            <a:spLocks noGrp="1" noRot="1" noChangeAspect="1"/>
          </p:cNvSpPr>
          <p:nvPr>
            <p:ph type="sldImg" idx="2"/>
          </p:nvPr>
        </p:nvSpPr>
        <p:spPr>
          <a:xfrm>
            <a:off x="1143000" y="685800"/>
            <a:ext cx="4572000" cy="3429000"/>
          </a:xfrm>
          <a:prstGeom prst="rect">
            <a:avLst/>
          </a:prstGeom>
          <a:noFill/>
          <a:ln w="9525">
            <a:noFill/>
          </a:ln>
        </p:spPr>
      </p:sp>
      <p:sp>
        <p:nvSpPr>
          <p:cNvPr id="6149" name="Rectangle 5"/>
          <p:cNvSpPr>
            <a:spLocks noGrp="1"/>
          </p:cNvSpPr>
          <p:nvPr>
            <p:ph type="body" sz="quarter" idx="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150" name="Rectangle 6"/>
          <p:cNvSpPr>
            <a:spLocks noGrp="1"/>
          </p:cNvSpPr>
          <p:nvPr>
            <p:ph type="ftr" sz="quarter" idx="4"/>
          </p:nvPr>
        </p:nvSpPr>
        <p:spPr>
          <a:xfrm>
            <a:off x="0" y="8685213"/>
            <a:ext cx="2971800" cy="457200"/>
          </a:xfrm>
          <a:prstGeom prst="rect">
            <a:avLst/>
          </a:prstGeom>
          <a:noFill/>
          <a:ln w="9525">
            <a:noFill/>
          </a:ln>
        </p:spPr>
        <p:txBody>
          <a:bodyPr anchor="b"/>
          <a:lstStyle/>
          <a:p>
            <a:pPr lvl="0"/>
            <a:endParaRPr lang="en-US" altLang="x-none" sz="1200" dirty="0"/>
          </a:p>
        </p:txBody>
      </p:sp>
      <p:sp>
        <p:nvSpPr>
          <p:cNvPr id="6151" name="Rectangle 7"/>
          <p:cNvSpPr>
            <a:spLocks noGrp="1"/>
          </p:cNvSpPr>
          <p:nvPr>
            <p:ph type="sldNum" sz="quarter" idx="5"/>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t>‹#›</a:t>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marL="0" lvl="0"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1pPr>
    <a:lvl2pPr marL="457200" lvl="1"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2pPr>
    <a:lvl3pPr marL="914400" lvl="2"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3pPr>
    <a:lvl4pPr marL="1371600" lvl="3"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4pPr>
    <a:lvl5pPr marL="1828800" lvl="4"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5pPr>
    <a:lvl6pPr marL="2286000" lvl="5"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6pPr>
    <a:lvl7pPr marL="2743200" lvl="6"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7pPr>
    <a:lvl8pPr marL="3200400" lvl="7"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8pPr>
    <a:lvl9pPr marL="3657600" lvl="8"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635" y="1122363"/>
            <a:ext cx="914781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635" y="3602038"/>
            <a:ext cx="9147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2772" y="908050"/>
            <a:ext cx="2744391" cy="52181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908050"/>
            <a:ext cx="8074077" cy="52181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635" y="1122363"/>
            <a:ext cx="914781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635" y="3602038"/>
            <a:ext cx="9147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197" y="1709738"/>
            <a:ext cx="10519982"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2197" y="4589463"/>
            <a:ext cx="1051998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379006"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208157" y="1600200"/>
            <a:ext cx="5379006"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38" y="365125"/>
            <a:ext cx="10519982" cy="1325563"/>
          </a:xfrm>
        </p:spPr>
        <p:txBody>
          <a:bodyPr/>
          <a:lstStyle/>
          <a:p>
            <a:r>
              <a:rPr lang="zh-CN" altLang="en-US"/>
              <a:t>单击此处编辑母版标题样式</a:t>
            </a:r>
          </a:p>
        </p:txBody>
      </p:sp>
      <p:sp>
        <p:nvSpPr>
          <p:cNvPr id="3" name="文本占位符 2"/>
          <p:cNvSpPr>
            <a:spLocks noGrp="1"/>
          </p:cNvSpPr>
          <p:nvPr>
            <p:ph type="body" idx="1"/>
          </p:nvPr>
        </p:nvSpPr>
        <p:spPr>
          <a:xfrm>
            <a:off x="1187268" y="1778438"/>
            <a:ext cx="487560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7268" y="2665379"/>
            <a:ext cx="487560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9545" y="1778438"/>
            <a:ext cx="4899617"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9545" y="2665379"/>
            <a:ext cx="4899617"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39338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5348" y="987425"/>
            <a:ext cx="617477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40138" y="2057400"/>
            <a:ext cx="39338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416708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5348" y="457201"/>
            <a:ext cx="6174772"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138" y="2057400"/>
            <a:ext cx="4167085"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2772" y="908050"/>
            <a:ext cx="2744391" cy="52181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908050"/>
            <a:ext cx="8074077" cy="52181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635" y="1122363"/>
            <a:ext cx="914781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635" y="3602038"/>
            <a:ext cx="9147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197" y="1709738"/>
            <a:ext cx="10519982"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2197" y="4589463"/>
            <a:ext cx="1051998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379006"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208157" y="1600200"/>
            <a:ext cx="5379006"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38" y="365125"/>
            <a:ext cx="10519982" cy="1325563"/>
          </a:xfrm>
        </p:spPr>
        <p:txBody>
          <a:bodyPr/>
          <a:lstStyle/>
          <a:p>
            <a:r>
              <a:rPr lang="zh-CN" altLang="en-US"/>
              <a:t>单击此处编辑母版标题样式</a:t>
            </a:r>
          </a:p>
        </p:txBody>
      </p:sp>
      <p:sp>
        <p:nvSpPr>
          <p:cNvPr id="3" name="文本占位符 2"/>
          <p:cNvSpPr>
            <a:spLocks noGrp="1"/>
          </p:cNvSpPr>
          <p:nvPr>
            <p:ph type="body" idx="1"/>
          </p:nvPr>
        </p:nvSpPr>
        <p:spPr>
          <a:xfrm>
            <a:off x="1187268" y="1778438"/>
            <a:ext cx="487560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7268" y="2665379"/>
            <a:ext cx="487560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9545" y="1778438"/>
            <a:ext cx="4899617"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9545" y="2665379"/>
            <a:ext cx="4899617"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197" y="1709738"/>
            <a:ext cx="10519982"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2197" y="4589463"/>
            <a:ext cx="1051998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39338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5348" y="987425"/>
            <a:ext cx="617477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40138" y="2057400"/>
            <a:ext cx="39338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416708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5348" y="457201"/>
            <a:ext cx="6174772"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138" y="2057400"/>
            <a:ext cx="4167085"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2772" y="908050"/>
            <a:ext cx="2744391" cy="52181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908050"/>
            <a:ext cx="8074077" cy="52181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635" y="1122363"/>
            <a:ext cx="914781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635" y="3602038"/>
            <a:ext cx="9147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197" y="1709738"/>
            <a:ext cx="10519982"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2197" y="4589463"/>
            <a:ext cx="1051998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379006"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208157" y="1600200"/>
            <a:ext cx="5379006"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38" y="365125"/>
            <a:ext cx="10519982" cy="1325563"/>
          </a:xfrm>
        </p:spPr>
        <p:txBody>
          <a:bodyPr/>
          <a:lstStyle/>
          <a:p>
            <a:r>
              <a:rPr lang="zh-CN" altLang="en-US"/>
              <a:t>单击此处编辑母版标题样式</a:t>
            </a:r>
          </a:p>
        </p:txBody>
      </p:sp>
      <p:sp>
        <p:nvSpPr>
          <p:cNvPr id="3" name="文本占位符 2"/>
          <p:cNvSpPr>
            <a:spLocks noGrp="1"/>
          </p:cNvSpPr>
          <p:nvPr>
            <p:ph type="body" idx="1"/>
          </p:nvPr>
        </p:nvSpPr>
        <p:spPr>
          <a:xfrm>
            <a:off x="1187268" y="1778438"/>
            <a:ext cx="487560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7268" y="2665379"/>
            <a:ext cx="487560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9545" y="1778438"/>
            <a:ext cx="4899617"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9545" y="2665379"/>
            <a:ext cx="4899617"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379006"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208157" y="1600200"/>
            <a:ext cx="5379006"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39338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5348" y="987425"/>
            <a:ext cx="617477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40138" y="2057400"/>
            <a:ext cx="39338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416708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5348" y="457201"/>
            <a:ext cx="6174772"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138" y="2057400"/>
            <a:ext cx="4167085"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2772" y="908050"/>
            <a:ext cx="2744391" cy="52181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908050"/>
            <a:ext cx="8074077" cy="52181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635" y="1122363"/>
            <a:ext cx="914781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635" y="3602038"/>
            <a:ext cx="9147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197" y="1709738"/>
            <a:ext cx="10519982"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2197" y="4589463"/>
            <a:ext cx="1051998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379006"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208157" y="1600200"/>
            <a:ext cx="5379006"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38" y="365125"/>
            <a:ext cx="10519982" cy="1325563"/>
          </a:xfrm>
        </p:spPr>
        <p:txBody>
          <a:bodyPr/>
          <a:lstStyle/>
          <a:p>
            <a:r>
              <a:rPr lang="zh-CN" altLang="en-US"/>
              <a:t>单击此处编辑母版标题样式</a:t>
            </a:r>
          </a:p>
        </p:txBody>
      </p:sp>
      <p:sp>
        <p:nvSpPr>
          <p:cNvPr id="3" name="文本占位符 2"/>
          <p:cNvSpPr>
            <a:spLocks noGrp="1"/>
          </p:cNvSpPr>
          <p:nvPr>
            <p:ph type="body" idx="1"/>
          </p:nvPr>
        </p:nvSpPr>
        <p:spPr>
          <a:xfrm>
            <a:off x="1187268" y="1778438"/>
            <a:ext cx="487560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7268" y="2665379"/>
            <a:ext cx="487560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9545" y="1778438"/>
            <a:ext cx="4899617"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9545" y="2665379"/>
            <a:ext cx="4899617"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38" y="365125"/>
            <a:ext cx="10519982" cy="1325563"/>
          </a:xfrm>
        </p:spPr>
        <p:txBody>
          <a:bodyPr/>
          <a:lstStyle/>
          <a:p>
            <a:r>
              <a:rPr lang="zh-CN" altLang="en-US"/>
              <a:t>单击此处编辑母版标题样式</a:t>
            </a:r>
          </a:p>
        </p:txBody>
      </p:sp>
      <p:sp>
        <p:nvSpPr>
          <p:cNvPr id="3" name="文本占位符 2"/>
          <p:cNvSpPr>
            <a:spLocks noGrp="1"/>
          </p:cNvSpPr>
          <p:nvPr>
            <p:ph type="body" idx="1"/>
          </p:nvPr>
        </p:nvSpPr>
        <p:spPr>
          <a:xfrm>
            <a:off x="1187268" y="1778438"/>
            <a:ext cx="487560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7268" y="2665379"/>
            <a:ext cx="487560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9545" y="1778438"/>
            <a:ext cx="4899617"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9545" y="2665379"/>
            <a:ext cx="4899617"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39338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5348" y="987425"/>
            <a:ext cx="617477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40138" y="2057400"/>
            <a:ext cx="39338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416708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5348" y="457201"/>
            <a:ext cx="6174772"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138" y="2057400"/>
            <a:ext cx="4167085"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2772" y="908050"/>
            <a:ext cx="2744391" cy="52181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908050"/>
            <a:ext cx="8074077" cy="52181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39338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5348" y="987425"/>
            <a:ext cx="617477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40138" y="2057400"/>
            <a:ext cx="39338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416708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5348" y="457201"/>
            <a:ext cx="6174772"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138" y="2057400"/>
            <a:ext cx="4167085"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18" Type="http://schemas.openxmlformats.org/officeDocument/2006/relationships/image" Target="../media/image7.png"/><Relationship Id="rId26" Type="http://schemas.openxmlformats.org/officeDocument/2006/relationships/image" Target="../media/image15.png"/><Relationship Id="rId3" Type="http://schemas.openxmlformats.org/officeDocument/2006/relationships/slideLayout" Target="../slideLayouts/slideLayout47.xml"/><Relationship Id="rId21" Type="http://schemas.openxmlformats.org/officeDocument/2006/relationships/image" Target="../media/image10.png"/><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6.png"/><Relationship Id="rId25" Type="http://schemas.openxmlformats.org/officeDocument/2006/relationships/image" Target="../media/image14.png"/><Relationship Id="rId2" Type="http://schemas.openxmlformats.org/officeDocument/2006/relationships/slideLayout" Target="../slideLayouts/slideLayout46.xml"/><Relationship Id="rId16" Type="http://schemas.openxmlformats.org/officeDocument/2006/relationships/image" Target="../media/image5.png"/><Relationship Id="rId20" Type="http://schemas.openxmlformats.org/officeDocument/2006/relationships/image" Target="../media/image9.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image" Target="../media/image13.png"/><Relationship Id="rId5" Type="http://schemas.openxmlformats.org/officeDocument/2006/relationships/slideLayout" Target="../slideLayouts/slideLayout49.xml"/><Relationship Id="rId15" Type="http://schemas.openxmlformats.org/officeDocument/2006/relationships/image" Target="../media/image4.png"/><Relationship Id="rId23" Type="http://schemas.openxmlformats.org/officeDocument/2006/relationships/image" Target="../media/image12.png"/><Relationship Id="rId10" Type="http://schemas.openxmlformats.org/officeDocument/2006/relationships/slideLayout" Target="../slideLayouts/slideLayout54.xml"/><Relationship Id="rId19" Type="http://schemas.openxmlformats.org/officeDocument/2006/relationships/image" Target="../media/image8.pn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png"/><Relationship Id="rId22"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609600" y="908050"/>
            <a:ext cx="10977563" cy="635000"/>
          </a:xfrm>
          <a:prstGeom prst="rect">
            <a:avLst/>
          </a:prstGeom>
          <a:noFill/>
          <a:ln w="9525">
            <a:noFill/>
          </a:ln>
        </p:spPr>
        <p:txBody>
          <a:bodyPr anchor="ctr"/>
          <a:lstStyle/>
          <a:p>
            <a:pPr lvl="0"/>
            <a:r>
              <a:rPr lang="zh-CN" altLang="en-US"/>
              <a:t>单击此处编辑母版标题样式</a:t>
            </a:r>
          </a:p>
        </p:txBody>
      </p:sp>
      <p:sp>
        <p:nvSpPr>
          <p:cNvPr id="1027" name="Rectangle 3"/>
          <p:cNvSpPr>
            <a:spLocks noGrp="1"/>
          </p:cNvSpPr>
          <p:nvPr>
            <p:ph type="body" idx="1"/>
          </p:nvPr>
        </p:nvSpPr>
        <p:spPr>
          <a:xfrm>
            <a:off x="609600" y="1600200"/>
            <a:ext cx="10977563" cy="4525963"/>
          </a:xfrm>
          <a:prstGeom prst="rect">
            <a:avLst/>
          </a:prstGeom>
          <a:noFill/>
          <a:ln w="9525">
            <a:noFill/>
          </a:ln>
        </p:spPr>
        <p:txBody>
          <a:bodyPr/>
          <a:lstStyle/>
          <a:p>
            <a:pPr lvl="0"/>
            <a:r>
              <a:rPr lang="zh-CN" altLang="en-US"/>
              <a:t>单击此处编辑母版文本样式</a:t>
            </a:r>
          </a:p>
          <a:p>
            <a:pPr lvl="1"/>
            <a:r>
              <a:rPr lang="zh-CN" altLang="en-US"/>
              <a:t>第二级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l" defTabSz="914400" eaLnBrk="0" fontAlgn="base" latinLnBrk="0" hangingPunct="0">
        <a:lnSpc>
          <a:spcPct val="100000"/>
        </a:lnSpc>
        <a:spcBef>
          <a:spcPct val="0"/>
        </a:spcBef>
        <a:spcAft>
          <a:spcPct val="0"/>
        </a:spcAft>
        <a:buNone/>
        <a:defRPr sz="2400" b="0" i="0" u="none" kern="1200" baseline="0">
          <a:solidFill>
            <a:schemeClr val="accent1"/>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Char char="•"/>
        <a:defRPr sz="2000" b="0" i="0" u="none" kern="1200" baseline="0">
          <a:solidFill>
            <a:schemeClr val="accent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2000" b="0" i="0" u="none" kern="1200" baseline="0">
          <a:solidFill>
            <a:schemeClr val="accent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050" name="Rectangle 2"/>
          <p:cNvSpPr>
            <a:spLocks noGrp="1"/>
          </p:cNvSpPr>
          <p:nvPr>
            <p:ph type="title"/>
          </p:nvPr>
        </p:nvSpPr>
        <p:spPr>
          <a:xfrm>
            <a:off x="609600" y="908050"/>
            <a:ext cx="10977563" cy="635000"/>
          </a:xfrm>
          <a:prstGeom prst="rect">
            <a:avLst/>
          </a:prstGeom>
          <a:noFill/>
          <a:ln w="9525">
            <a:noFill/>
          </a:ln>
        </p:spPr>
        <p:txBody>
          <a:bodyPr anchor="ctr"/>
          <a:lstStyle/>
          <a:p>
            <a:pPr lvl="0"/>
            <a:r>
              <a:rPr lang="zh-CN" altLang="en-US"/>
              <a:t>单击此处编辑母版标题样式</a:t>
            </a:r>
          </a:p>
        </p:txBody>
      </p:sp>
      <p:sp>
        <p:nvSpPr>
          <p:cNvPr id="2051" name="Rectangle 3"/>
          <p:cNvSpPr>
            <a:spLocks noGrp="1"/>
          </p:cNvSpPr>
          <p:nvPr>
            <p:ph type="body" idx="1"/>
          </p:nvPr>
        </p:nvSpPr>
        <p:spPr>
          <a:xfrm>
            <a:off x="609600" y="1600200"/>
            <a:ext cx="10977563" cy="4525963"/>
          </a:xfrm>
          <a:prstGeom prst="rect">
            <a:avLst/>
          </a:prstGeom>
          <a:noFill/>
          <a:ln w="9525">
            <a:noFill/>
          </a:ln>
        </p:spPr>
        <p:txBody>
          <a:bodyPr/>
          <a:lstStyle/>
          <a:p>
            <a:pPr lvl="0"/>
            <a:r>
              <a:rPr lang="zh-CN" altLang="en-US"/>
              <a:t>单击此处编辑母版文本样式</a:t>
            </a:r>
          </a:p>
          <a:p>
            <a:pPr lvl="1"/>
            <a:r>
              <a:rPr lang="zh-CN" altLang="en-US"/>
              <a:t>第二级</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l" defTabSz="914400" eaLnBrk="0" fontAlgn="base" latinLnBrk="0" hangingPunct="0">
        <a:lnSpc>
          <a:spcPct val="100000"/>
        </a:lnSpc>
        <a:spcBef>
          <a:spcPct val="0"/>
        </a:spcBef>
        <a:spcAft>
          <a:spcPct val="0"/>
        </a:spcAft>
        <a:buNone/>
        <a:defRPr sz="2400" b="0" i="0" u="none" kern="1200" baseline="0">
          <a:solidFill>
            <a:schemeClr val="accent1"/>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Char char="•"/>
        <a:defRPr sz="2000" b="0" i="0" u="none" kern="1200" baseline="0">
          <a:solidFill>
            <a:schemeClr val="accent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2000" b="0" i="0" u="none" kern="1200" baseline="0">
          <a:solidFill>
            <a:schemeClr val="accent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3074" name="Freeform 5"/>
          <p:cNvSpPr/>
          <p:nvPr userDrawn="1"/>
        </p:nvSpPr>
        <p:spPr>
          <a:xfrm>
            <a:off x="63500" y="73025"/>
            <a:ext cx="1227138" cy="487363"/>
          </a:xfrm>
          <a:custGeom>
            <a:avLst/>
            <a:gdLst/>
            <a:ahLst/>
            <a:cxnLst>
              <a:cxn ang="0">
                <a:pos x="0" y="0"/>
              </a:cxn>
              <a:cxn ang="0">
                <a:pos x="1096000" y="0"/>
              </a:cxn>
              <a:cxn ang="0">
                <a:pos x="1227152" y="242839"/>
              </a:cxn>
              <a:cxn ang="0">
                <a:pos x="1096000" y="486466"/>
              </a:cxn>
              <a:cxn ang="0">
                <a:pos x="0" y="486466"/>
              </a:cxn>
              <a:cxn ang="0">
                <a:pos x="0" y="0"/>
              </a:cxn>
            </a:cxnLst>
            <a:rect l="0" t="0" r="0" b="0"/>
            <a:pathLst>
              <a:path w="1600" h="617">
                <a:moveTo>
                  <a:pt x="0" y="0"/>
                </a:moveTo>
                <a:lnTo>
                  <a:pt x="1429" y="0"/>
                </a:lnTo>
                <a:lnTo>
                  <a:pt x="1600" y="308"/>
                </a:lnTo>
                <a:lnTo>
                  <a:pt x="1429" y="617"/>
                </a:lnTo>
                <a:lnTo>
                  <a:pt x="0" y="617"/>
                </a:lnTo>
                <a:lnTo>
                  <a:pt x="0" y="0"/>
                </a:lnTo>
                <a:close/>
              </a:path>
            </a:pathLst>
          </a:custGeom>
          <a:solidFill>
            <a:srgbClr val="00744B">
              <a:alpha val="100000"/>
            </a:srgbClr>
          </a:solidFill>
          <a:ln w="9525">
            <a:noFill/>
          </a:ln>
        </p:spPr>
        <p:txBody>
          <a:bodyPr/>
          <a:lstStyle/>
          <a:p>
            <a:endParaRPr lang="zh-CN" altLang="en-US"/>
          </a:p>
        </p:txBody>
      </p:sp>
      <p:sp>
        <p:nvSpPr>
          <p:cNvPr id="3075" name="Freeform 6"/>
          <p:cNvSpPr/>
          <p:nvPr userDrawn="1"/>
        </p:nvSpPr>
        <p:spPr>
          <a:xfrm>
            <a:off x="1196975" y="73025"/>
            <a:ext cx="10215563" cy="487363"/>
          </a:xfrm>
          <a:custGeom>
            <a:avLst/>
            <a:gdLst/>
            <a:ahLst/>
            <a:cxnLst>
              <a:cxn ang="0">
                <a:pos x="0" y="0"/>
              </a:cxn>
              <a:cxn ang="0">
                <a:pos x="10083962" y="0"/>
              </a:cxn>
              <a:cxn ang="0">
                <a:pos x="10215809" y="242839"/>
              </a:cxn>
              <a:cxn ang="0">
                <a:pos x="10083962" y="486466"/>
              </a:cxn>
              <a:cxn ang="0">
                <a:pos x="0" y="486466"/>
              </a:cxn>
              <a:cxn ang="0">
                <a:pos x="131080" y="242839"/>
              </a:cxn>
              <a:cxn ang="0">
                <a:pos x="0" y="0"/>
              </a:cxn>
            </a:cxnLst>
            <a:rect l="0" t="0" r="0" b="0"/>
            <a:pathLst>
              <a:path w="13327" h="617">
                <a:moveTo>
                  <a:pt x="0" y="0"/>
                </a:moveTo>
                <a:lnTo>
                  <a:pt x="13155" y="0"/>
                </a:lnTo>
                <a:lnTo>
                  <a:pt x="13327" y="308"/>
                </a:lnTo>
                <a:lnTo>
                  <a:pt x="13155" y="617"/>
                </a:lnTo>
                <a:lnTo>
                  <a:pt x="0" y="617"/>
                </a:lnTo>
                <a:lnTo>
                  <a:pt x="171" y="308"/>
                </a:lnTo>
                <a:lnTo>
                  <a:pt x="0" y="0"/>
                </a:lnTo>
                <a:close/>
              </a:path>
            </a:pathLst>
          </a:custGeom>
          <a:solidFill>
            <a:schemeClr val="accent1">
              <a:alpha val="100000"/>
            </a:schemeClr>
          </a:solidFill>
          <a:ln w="9525">
            <a:noFill/>
          </a:ln>
        </p:spPr>
        <p:txBody>
          <a:bodyPr/>
          <a:lstStyle/>
          <a:p>
            <a:endParaRPr lang="zh-CN" altLang="en-US"/>
          </a:p>
        </p:txBody>
      </p:sp>
      <p:sp>
        <p:nvSpPr>
          <p:cNvPr id="3076" name="Freeform 7"/>
          <p:cNvSpPr/>
          <p:nvPr userDrawn="1"/>
        </p:nvSpPr>
        <p:spPr>
          <a:xfrm>
            <a:off x="11320463" y="73025"/>
            <a:ext cx="812800" cy="487363"/>
          </a:xfrm>
          <a:custGeom>
            <a:avLst/>
            <a:gdLst/>
            <a:ahLst/>
            <a:cxnLst>
              <a:cxn ang="0">
                <a:pos x="0" y="0"/>
              </a:cxn>
              <a:cxn ang="0">
                <a:pos x="812871" y="0"/>
              </a:cxn>
              <a:cxn ang="0">
                <a:pos x="812871" y="486466"/>
              </a:cxn>
              <a:cxn ang="0">
                <a:pos x="0" y="486466"/>
              </a:cxn>
              <a:cxn ang="0">
                <a:pos x="131900" y="242839"/>
              </a:cxn>
              <a:cxn ang="0">
                <a:pos x="0" y="0"/>
              </a:cxn>
            </a:cxnLst>
            <a:rect l="0" t="0" r="0" b="0"/>
            <a:pathLst>
              <a:path w="1060" h="617">
                <a:moveTo>
                  <a:pt x="0" y="0"/>
                </a:moveTo>
                <a:lnTo>
                  <a:pt x="1060" y="0"/>
                </a:lnTo>
                <a:lnTo>
                  <a:pt x="1060" y="617"/>
                </a:lnTo>
                <a:lnTo>
                  <a:pt x="0" y="617"/>
                </a:lnTo>
                <a:lnTo>
                  <a:pt x="172" y="308"/>
                </a:lnTo>
                <a:lnTo>
                  <a:pt x="0" y="0"/>
                </a:lnTo>
                <a:close/>
              </a:path>
            </a:pathLst>
          </a:custGeom>
          <a:solidFill>
            <a:schemeClr val="bg1">
              <a:alpha val="100000"/>
            </a:schemeClr>
          </a:solidFill>
          <a:ln w="9525">
            <a:noFill/>
          </a:ln>
        </p:spPr>
        <p:txBody>
          <a:bodyPr/>
          <a:lstStyle/>
          <a:p>
            <a:endParaRPr lang="zh-CN" altLang="en-US"/>
          </a:p>
        </p:txBody>
      </p:sp>
      <p:sp>
        <p:nvSpPr>
          <p:cNvPr id="3077" name="TextBox 6"/>
          <p:cNvSpPr txBox="1"/>
          <p:nvPr userDrawn="1"/>
        </p:nvSpPr>
        <p:spPr>
          <a:xfrm>
            <a:off x="11617325" y="115888"/>
            <a:ext cx="314325" cy="366712"/>
          </a:xfrm>
          <a:prstGeom prst="rect">
            <a:avLst/>
          </a:prstGeom>
          <a:noFill/>
          <a:ln w="9525">
            <a:noFill/>
          </a:ln>
        </p:spPr>
        <p:txBody>
          <a:bodyPr wrap="none">
            <a:spAutoFit/>
          </a:bodyPr>
          <a:lstStyle/>
          <a:p>
            <a:pPr lvl="0" algn="ctr" eaLnBrk="1" hangingPunct="1"/>
            <a:fld id="{9A0DB2DC-4C9A-4742-B13C-FB6460FD3503}" type="slidenum">
              <a:rPr lang="zh-CN" altLang="en-US" dirty="0">
                <a:solidFill>
                  <a:schemeClr val="accent2"/>
                </a:solidFill>
                <a:latin typeface="微软雅黑" panose="020B0503020204020204" pitchFamily="2" charset="-122"/>
                <a:ea typeface="微软雅黑" panose="020B0503020204020204" pitchFamily="2" charset="-122"/>
              </a:rPr>
              <a:t>‹#›</a:t>
            </a:fld>
            <a:endParaRPr lang="zh-CN" altLang="en-US" dirty="0">
              <a:solidFill>
                <a:schemeClr val="accent2"/>
              </a:solidFill>
              <a:latin typeface="微软雅黑" panose="020B0503020204020204" pitchFamily="2" charset="-122"/>
              <a:ea typeface="微软雅黑" panose="020B0503020204020204" pitchFamily="2" charset="-122"/>
            </a:endParaRPr>
          </a:p>
        </p:txBody>
      </p:sp>
      <p:sp>
        <p:nvSpPr>
          <p:cNvPr id="3078" name="Rectangle 2"/>
          <p:cNvSpPr>
            <a:spLocks noGrp="1"/>
          </p:cNvSpPr>
          <p:nvPr>
            <p:ph type="title"/>
          </p:nvPr>
        </p:nvSpPr>
        <p:spPr>
          <a:xfrm>
            <a:off x="609600" y="908050"/>
            <a:ext cx="10977563" cy="635000"/>
          </a:xfrm>
          <a:prstGeom prst="rect">
            <a:avLst/>
          </a:prstGeom>
          <a:noFill/>
          <a:ln w="9525">
            <a:noFill/>
          </a:ln>
        </p:spPr>
        <p:txBody>
          <a:bodyPr anchor="ctr"/>
          <a:lstStyle/>
          <a:p>
            <a:pPr lvl="0"/>
            <a:r>
              <a:rPr lang="zh-CN" altLang="en-US"/>
              <a:t>单击此处编辑母版标题样式</a:t>
            </a:r>
          </a:p>
        </p:txBody>
      </p:sp>
      <p:sp>
        <p:nvSpPr>
          <p:cNvPr id="3079" name="Rectangle 3"/>
          <p:cNvSpPr>
            <a:spLocks noGrp="1"/>
          </p:cNvSpPr>
          <p:nvPr>
            <p:ph type="body" idx="1"/>
          </p:nvPr>
        </p:nvSpPr>
        <p:spPr>
          <a:xfrm>
            <a:off x="609600" y="1600200"/>
            <a:ext cx="10977563" cy="4525963"/>
          </a:xfrm>
          <a:prstGeom prst="rect">
            <a:avLst/>
          </a:prstGeom>
          <a:noFill/>
          <a:ln w="9525">
            <a:noFill/>
          </a:ln>
        </p:spPr>
        <p:txBody>
          <a:bodyPr/>
          <a:lstStyle/>
          <a:p>
            <a:pPr lvl="0"/>
            <a:r>
              <a:rPr lang="zh-CN" altLang="en-US"/>
              <a:t>单击此处编辑母版文本样式</a:t>
            </a:r>
          </a:p>
          <a:p>
            <a:pPr lvl="1"/>
            <a:r>
              <a:rPr lang="zh-CN" altLang="en-US"/>
              <a:t>第二级</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300" fill="hold"/>
                                        <p:tgtEl>
                                          <p:spTgt spid="3074"/>
                                        </p:tgtEl>
                                        <p:attrNameLst>
                                          <p:attrName>ppt_x</p:attrName>
                                        </p:attrNameLst>
                                      </p:cBhvr>
                                      <p:tavLst>
                                        <p:tav tm="0">
                                          <p:val>
                                            <p:strVal val="0-#ppt_w/2"/>
                                          </p:val>
                                        </p:tav>
                                        <p:tav tm="100000">
                                          <p:val>
                                            <p:strVal val="#ppt_x"/>
                                          </p:val>
                                        </p:tav>
                                      </p:tavLst>
                                    </p:anim>
                                    <p:anim calcmode="lin" valueType="num">
                                      <p:cBhvr additive="base">
                                        <p:cTn id="8" dur="300" fill="hold"/>
                                        <p:tgtEl>
                                          <p:spTgt spid="307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wipe(left)">
                                      <p:cBhvr>
                                        <p:cTn id="12" dur="300"/>
                                        <p:tgtEl>
                                          <p:spTgt spid="3075"/>
                                        </p:tgtEl>
                                      </p:cBhvr>
                                    </p:animEffect>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076"/>
                                        </p:tgtEl>
                                        <p:attrNameLst>
                                          <p:attrName>style.visibility</p:attrName>
                                        </p:attrNameLst>
                                      </p:cBhvr>
                                      <p:to>
                                        <p:strVal val="visible"/>
                                      </p:to>
                                    </p:set>
                                    <p:anim calcmode="lin" valueType="num">
                                      <p:cBhvr additive="base">
                                        <p:cTn id="16" dur="300" fill="hold"/>
                                        <p:tgtEl>
                                          <p:spTgt spid="3076"/>
                                        </p:tgtEl>
                                        <p:attrNameLst>
                                          <p:attrName>ppt_x</p:attrName>
                                        </p:attrNameLst>
                                      </p:cBhvr>
                                      <p:tavLst>
                                        <p:tav tm="0">
                                          <p:val>
                                            <p:strVal val="1+#ppt_w/2"/>
                                          </p:val>
                                        </p:tav>
                                        <p:tav tm="100000">
                                          <p:val>
                                            <p:strVal val="#ppt_x"/>
                                          </p:val>
                                        </p:tav>
                                      </p:tavLst>
                                    </p:anim>
                                    <p:anim calcmode="lin" valueType="num">
                                      <p:cBhvr additive="base">
                                        <p:cTn id="17" dur="300" fill="hold"/>
                                        <p:tgtEl>
                                          <p:spTgt spid="30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marL="0" lvl="0" indent="0" algn="l" defTabSz="914400" eaLnBrk="0" fontAlgn="base" latinLnBrk="0" hangingPunct="0">
        <a:lnSpc>
          <a:spcPct val="100000"/>
        </a:lnSpc>
        <a:spcBef>
          <a:spcPct val="0"/>
        </a:spcBef>
        <a:spcAft>
          <a:spcPct val="0"/>
        </a:spcAft>
        <a:buNone/>
        <a:defRPr sz="2400" b="0" i="0" u="none" kern="1200" baseline="0">
          <a:solidFill>
            <a:schemeClr val="accent1"/>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Char char="•"/>
        <a:defRPr sz="2000" b="0" i="0" u="none" kern="1200" baseline="0">
          <a:solidFill>
            <a:schemeClr val="accent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2000" b="0" i="0" u="none" kern="1200" baseline="0">
          <a:solidFill>
            <a:schemeClr val="accent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4098" name="Rectangle 2"/>
          <p:cNvSpPr>
            <a:spLocks noGrp="1"/>
          </p:cNvSpPr>
          <p:nvPr>
            <p:ph type="title"/>
          </p:nvPr>
        </p:nvSpPr>
        <p:spPr>
          <a:xfrm>
            <a:off x="609600" y="908050"/>
            <a:ext cx="10977563" cy="635000"/>
          </a:xfrm>
          <a:prstGeom prst="rect">
            <a:avLst/>
          </a:prstGeom>
          <a:noFill/>
          <a:ln w="9525">
            <a:noFill/>
          </a:ln>
        </p:spPr>
        <p:txBody>
          <a:bodyPr anchor="ctr"/>
          <a:lstStyle/>
          <a:p>
            <a:pPr lvl="0"/>
            <a:r>
              <a:rPr lang="zh-CN" altLang="en-US"/>
              <a:t>单击此处编辑母版标题样式</a:t>
            </a:r>
          </a:p>
        </p:txBody>
      </p:sp>
      <p:sp>
        <p:nvSpPr>
          <p:cNvPr id="4099" name="Rectangle 3"/>
          <p:cNvSpPr>
            <a:spLocks noGrp="1"/>
          </p:cNvSpPr>
          <p:nvPr>
            <p:ph type="body" idx="1"/>
          </p:nvPr>
        </p:nvSpPr>
        <p:spPr>
          <a:xfrm>
            <a:off x="609600" y="1600200"/>
            <a:ext cx="10977563" cy="4525963"/>
          </a:xfrm>
          <a:prstGeom prst="rect">
            <a:avLst/>
          </a:prstGeom>
          <a:noFill/>
          <a:ln w="9525">
            <a:noFill/>
          </a:ln>
        </p:spPr>
        <p:txBody>
          <a:bodyPr/>
          <a:lstStyle/>
          <a:p>
            <a:pPr lvl="0"/>
            <a:r>
              <a:rPr lang="zh-CN" altLang="en-US"/>
              <a:t>单击此处编辑母版文本样式</a:t>
            </a:r>
          </a:p>
          <a:p>
            <a:pPr lvl="1"/>
            <a:r>
              <a:rPr lang="zh-CN" altLang="en-US"/>
              <a:t>第二级</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marL="0" lvl="0" indent="0" algn="l" defTabSz="914400" eaLnBrk="0" fontAlgn="base" latinLnBrk="0" hangingPunct="0">
        <a:lnSpc>
          <a:spcPct val="100000"/>
        </a:lnSpc>
        <a:spcBef>
          <a:spcPct val="0"/>
        </a:spcBef>
        <a:spcAft>
          <a:spcPct val="0"/>
        </a:spcAft>
        <a:buNone/>
        <a:defRPr sz="2400" b="0" i="0" u="none" kern="1200" baseline="0">
          <a:solidFill>
            <a:schemeClr val="accent1"/>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Char char="•"/>
        <a:defRPr sz="2000" b="0" i="0" u="none" kern="1200" baseline="0">
          <a:solidFill>
            <a:schemeClr val="accent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2000" b="0" i="0" u="none" kern="1200" baseline="0">
          <a:solidFill>
            <a:schemeClr val="accent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5122" name="Picture 2" descr="PPECLOGO-eff-0-1"/>
          <p:cNvPicPr>
            <a:picLocks noChangeAspect="1"/>
          </p:cNvPicPr>
          <p:nvPr userDrawn="1"/>
        </p:nvPicPr>
        <p:blipFill>
          <a:blip r:embed="rId14"/>
          <a:stretch>
            <a:fillRect/>
          </a:stretch>
        </p:blipFill>
        <p:spPr>
          <a:xfrm>
            <a:off x="4146550" y="2886075"/>
            <a:ext cx="1060450" cy="800100"/>
          </a:xfrm>
          <a:prstGeom prst="rect">
            <a:avLst/>
          </a:prstGeom>
          <a:noFill/>
          <a:ln w="9525">
            <a:noFill/>
          </a:ln>
        </p:spPr>
      </p:pic>
      <p:pic>
        <p:nvPicPr>
          <p:cNvPr id="5123" name="Picture 3" descr="PPECLOGO-eff-0-2"/>
          <p:cNvPicPr>
            <a:picLocks noChangeAspect="1"/>
          </p:cNvPicPr>
          <p:nvPr userDrawn="1"/>
        </p:nvPicPr>
        <p:blipFill>
          <a:blip r:embed="rId15"/>
          <a:stretch>
            <a:fillRect/>
          </a:stretch>
        </p:blipFill>
        <p:spPr>
          <a:xfrm>
            <a:off x="8431213" y="2757488"/>
            <a:ext cx="1095375" cy="839787"/>
          </a:xfrm>
          <a:prstGeom prst="rect">
            <a:avLst/>
          </a:prstGeom>
          <a:noFill/>
          <a:ln w="9525">
            <a:noFill/>
          </a:ln>
        </p:spPr>
      </p:pic>
      <p:pic>
        <p:nvPicPr>
          <p:cNvPr id="5124" name="Picture 4" descr="PPECLOGO-eff-0-3"/>
          <p:cNvPicPr>
            <a:picLocks noChangeAspect="1"/>
          </p:cNvPicPr>
          <p:nvPr userDrawn="1"/>
        </p:nvPicPr>
        <p:blipFill>
          <a:blip r:embed="rId16"/>
          <a:stretch>
            <a:fillRect/>
          </a:stretch>
        </p:blipFill>
        <p:spPr>
          <a:xfrm>
            <a:off x="1039813" y="1447800"/>
            <a:ext cx="3014662" cy="2376488"/>
          </a:xfrm>
          <a:prstGeom prst="rect">
            <a:avLst/>
          </a:prstGeom>
          <a:noFill/>
          <a:ln w="9525">
            <a:noFill/>
          </a:ln>
        </p:spPr>
      </p:pic>
      <p:pic>
        <p:nvPicPr>
          <p:cNvPr id="5125" name="Picture 5" descr="PPECLOGO-eff-0-1"/>
          <p:cNvPicPr>
            <a:picLocks noChangeAspect="1"/>
          </p:cNvPicPr>
          <p:nvPr userDrawn="1"/>
        </p:nvPicPr>
        <p:blipFill>
          <a:blip r:embed="rId17"/>
          <a:stretch>
            <a:fillRect/>
          </a:stretch>
        </p:blipFill>
        <p:spPr>
          <a:xfrm>
            <a:off x="4467225" y="3770313"/>
            <a:ext cx="523875" cy="396875"/>
          </a:xfrm>
          <a:prstGeom prst="rect">
            <a:avLst/>
          </a:prstGeom>
          <a:noFill/>
          <a:ln w="9525">
            <a:noFill/>
          </a:ln>
        </p:spPr>
      </p:pic>
      <p:pic>
        <p:nvPicPr>
          <p:cNvPr id="5126" name="Picture 6" descr="PPECLOGO-eff-0-1"/>
          <p:cNvPicPr>
            <a:picLocks noChangeAspect="1"/>
          </p:cNvPicPr>
          <p:nvPr userDrawn="1"/>
        </p:nvPicPr>
        <p:blipFill>
          <a:blip r:embed="rId18"/>
          <a:stretch>
            <a:fillRect/>
          </a:stretch>
        </p:blipFill>
        <p:spPr>
          <a:xfrm>
            <a:off x="7377113" y="2903538"/>
            <a:ext cx="400050" cy="303212"/>
          </a:xfrm>
          <a:prstGeom prst="rect">
            <a:avLst/>
          </a:prstGeom>
          <a:noFill/>
          <a:ln w="9525">
            <a:noFill/>
          </a:ln>
        </p:spPr>
      </p:pic>
      <p:pic>
        <p:nvPicPr>
          <p:cNvPr id="5127" name="Picture 8" descr="PPECLOGO-eff-0-2"/>
          <p:cNvPicPr>
            <a:picLocks noChangeAspect="1"/>
          </p:cNvPicPr>
          <p:nvPr userDrawn="1"/>
        </p:nvPicPr>
        <p:blipFill>
          <a:blip r:embed="rId19"/>
          <a:stretch>
            <a:fillRect/>
          </a:stretch>
        </p:blipFill>
        <p:spPr>
          <a:xfrm>
            <a:off x="5278438" y="2574925"/>
            <a:ext cx="981075" cy="750888"/>
          </a:xfrm>
          <a:prstGeom prst="rect">
            <a:avLst/>
          </a:prstGeom>
          <a:noFill/>
          <a:ln w="9525">
            <a:noFill/>
          </a:ln>
        </p:spPr>
      </p:pic>
      <p:pic>
        <p:nvPicPr>
          <p:cNvPr id="5128" name="Picture 9" descr="PPECLOGO-eff-5-4"/>
          <p:cNvPicPr>
            <a:picLocks noChangeAspect="1"/>
          </p:cNvPicPr>
          <p:nvPr userDrawn="1"/>
        </p:nvPicPr>
        <p:blipFill>
          <a:blip r:embed="rId20"/>
          <a:stretch>
            <a:fillRect/>
          </a:stretch>
        </p:blipFill>
        <p:spPr>
          <a:xfrm>
            <a:off x="3262313" y="3206750"/>
            <a:ext cx="1477962" cy="1123950"/>
          </a:xfrm>
          <a:prstGeom prst="rect">
            <a:avLst/>
          </a:prstGeom>
          <a:noFill/>
          <a:ln w="9525">
            <a:noFill/>
          </a:ln>
        </p:spPr>
      </p:pic>
      <p:pic>
        <p:nvPicPr>
          <p:cNvPr id="5129" name="Picture 10" descr="PPECLOGO-eff-5-2"/>
          <p:cNvPicPr>
            <a:picLocks noChangeAspect="1"/>
          </p:cNvPicPr>
          <p:nvPr userDrawn="1"/>
        </p:nvPicPr>
        <p:blipFill>
          <a:blip r:embed="rId21"/>
          <a:stretch>
            <a:fillRect/>
          </a:stretch>
        </p:blipFill>
        <p:spPr>
          <a:xfrm>
            <a:off x="5353050" y="3446463"/>
            <a:ext cx="1833563" cy="1435100"/>
          </a:xfrm>
          <a:prstGeom prst="rect">
            <a:avLst/>
          </a:prstGeom>
          <a:noFill/>
          <a:ln w="9525">
            <a:noFill/>
          </a:ln>
        </p:spPr>
      </p:pic>
      <p:pic>
        <p:nvPicPr>
          <p:cNvPr id="5130" name="Picture 11" descr="PPECLOGO-eff-5-4"/>
          <p:cNvPicPr>
            <a:picLocks noChangeAspect="1"/>
          </p:cNvPicPr>
          <p:nvPr userDrawn="1"/>
        </p:nvPicPr>
        <p:blipFill>
          <a:blip r:embed="rId22"/>
          <a:stretch>
            <a:fillRect/>
          </a:stretch>
        </p:blipFill>
        <p:spPr>
          <a:xfrm>
            <a:off x="9885363" y="2725738"/>
            <a:ext cx="1117600" cy="850900"/>
          </a:xfrm>
          <a:prstGeom prst="rect">
            <a:avLst/>
          </a:prstGeom>
          <a:noFill/>
          <a:ln w="9525">
            <a:noFill/>
          </a:ln>
        </p:spPr>
      </p:pic>
      <p:pic>
        <p:nvPicPr>
          <p:cNvPr id="5131" name="Picture 12" descr="PPECLOGO-eff-0-1"/>
          <p:cNvPicPr>
            <a:picLocks noChangeAspect="1"/>
          </p:cNvPicPr>
          <p:nvPr userDrawn="1"/>
        </p:nvPicPr>
        <p:blipFill>
          <a:blip r:embed="rId23"/>
          <a:stretch>
            <a:fillRect/>
          </a:stretch>
        </p:blipFill>
        <p:spPr>
          <a:xfrm>
            <a:off x="7942263" y="3624263"/>
            <a:ext cx="522287" cy="393700"/>
          </a:xfrm>
          <a:prstGeom prst="rect">
            <a:avLst/>
          </a:prstGeom>
          <a:noFill/>
          <a:ln w="9525">
            <a:noFill/>
          </a:ln>
        </p:spPr>
      </p:pic>
      <p:pic>
        <p:nvPicPr>
          <p:cNvPr id="5132" name="Picture 13" descr="PPECLOGO-eff-0-1"/>
          <p:cNvPicPr>
            <a:picLocks noChangeAspect="1"/>
          </p:cNvPicPr>
          <p:nvPr userDrawn="1"/>
        </p:nvPicPr>
        <p:blipFill>
          <a:blip r:embed="rId23"/>
          <a:stretch>
            <a:fillRect/>
          </a:stretch>
        </p:blipFill>
        <p:spPr>
          <a:xfrm>
            <a:off x="11255375" y="2365375"/>
            <a:ext cx="522288" cy="392113"/>
          </a:xfrm>
          <a:prstGeom prst="rect">
            <a:avLst/>
          </a:prstGeom>
          <a:noFill/>
          <a:ln w="9525">
            <a:noFill/>
          </a:ln>
        </p:spPr>
      </p:pic>
      <p:pic>
        <p:nvPicPr>
          <p:cNvPr id="5133" name="Picture 14" descr="PPECLOGO-eff2-1-2"/>
          <p:cNvPicPr>
            <a:picLocks noChangeAspect="1"/>
          </p:cNvPicPr>
          <p:nvPr userDrawn="1"/>
        </p:nvPicPr>
        <p:blipFill>
          <a:blip r:embed="rId24"/>
          <a:stretch>
            <a:fillRect/>
          </a:stretch>
        </p:blipFill>
        <p:spPr>
          <a:xfrm>
            <a:off x="2054225" y="2795588"/>
            <a:ext cx="1697038" cy="1428750"/>
          </a:xfrm>
          <a:prstGeom prst="rect">
            <a:avLst/>
          </a:prstGeom>
          <a:noFill/>
          <a:ln w="9525">
            <a:noFill/>
          </a:ln>
        </p:spPr>
      </p:pic>
      <p:pic>
        <p:nvPicPr>
          <p:cNvPr id="5134" name="Picture 15" descr="PPECLOGO-eff2-1-3"/>
          <p:cNvPicPr>
            <a:picLocks noChangeAspect="1"/>
          </p:cNvPicPr>
          <p:nvPr userDrawn="1"/>
        </p:nvPicPr>
        <p:blipFill>
          <a:blip r:embed="rId25"/>
          <a:stretch>
            <a:fillRect/>
          </a:stretch>
        </p:blipFill>
        <p:spPr>
          <a:xfrm>
            <a:off x="3983038" y="2786063"/>
            <a:ext cx="438150" cy="365125"/>
          </a:xfrm>
          <a:prstGeom prst="rect">
            <a:avLst/>
          </a:prstGeom>
          <a:noFill/>
          <a:ln w="9525">
            <a:noFill/>
          </a:ln>
        </p:spPr>
      </p:pic>
      <p:pic>
        <p:nvPicPr>
          <p:cNvPr id="5135" name="Picture 16" descr="PPECLOGO-eff2-1-4"/>
          <p:cNvPicPr>
            <a:picLocks noChangeAspect="1"/>
          </p:cNvPicPr>
          <p:nvPr userDrawn="1"/>
        </p:nvPicPr>
        <p:blipFill>
          <a:blip r:embed="rId26"/>
          <a:stretch>
            <a:fillRect/>
          </a:stretch>
        </p:blipFill>
        <p:spPr>
          <a:xfrm>
            <a:off x="8520113" y="3325813"/>
            <a:ext cx="703262" cy="585787"/>
          </a:xfrm>
          <a:prstGeom prst="rect">
            <a:avLst/>
          </a:prstGeom>
          <a:noFill/>
          <a:ln w="9525">
            <a:noFill/>
          </a:ln>
        </p:spPr>
      </p:pic>
      <p:pic>
        <p:nvPicPr>
          <p:cNvPr id="5136" name="Picture 17" descr="PPECLOGO-eff2-1-3"/>
          <p:cNvPicPr>
            <a:picLocks noChangeAspect="1"/>
          </p:cNvPicPr>
          <p:nvPr userDrawn="1"/>
        </p:nvPicPr>
        <p:blipFill>
          <a:blip r:embed="rId25"/>
          <a:stretch>
            <a:fillRect/>
          </a:stretch>
        </p:blipFill>
        <p:spPr>
          <a:xfrm>
            <a:off x="9239250" y="2909888"/>
            <a:ext cx="360363" cy="301625"/>
          </a:xfrm>
          <a:prstGeom prst="rect">
            <a:avLst/>
          </a:prstGeom>
          <a:noFill/>
          <a:ln w="9525">
            <a:noFill/>
          </a:ln>
        </p:spPr>
      </p:pic>
      <p:pic>
        <p:nvPicPr>
          <p:cNvPr id="5137" name="Picture 18" descr="PPECLOGO-eff2-1-3"/>
          <p:cNvPicPr>
            <a:picLocks noChangeAspect="1"/>
          </p:cNvPicPr>
          <p:nvPr userDrawn="1"/>
        </p:nvPicPr>
        <p:blipFill>
          <a:blip r:embed="rId25"/>
          <a:stretch>
            <a:fillRect/>
          </a:stretch>
        </p:blipFill>
        <p:spPr>
          <a:xfrm>
            <a:off x="9745663" y="3446463"/>
            <a:ext cx="280987" cy="236537"/>
          </a:xfrm>
          <a:prstGeom prst="rect">
            <a:avLst/>
          </a:prstGeom>
          <a:noFill/>
          <a:ln w="9525">
            <a:noFill/>
          </a:ln>
        </p:spPr>
      </p:pic>
      <p:sp>
        <p:nvSpPr>
          <p:cNvPr id="5138" name="Rectangle 2"/>
          <p:cNvSpPr>
            <a:spLocks noGrp="1"/>
          </p:cNvSpPr>
          <p:nvPr>
            <p:ph type="title"/>
          </p:nvPr>
        </p:nvSpPr>
        <p:spPr>
          <a:xfrm>
            <a:off x="609600" y="908050"/>
            <a:ext cx="10977563" cy="635000"/>
          </a:xfrm>
          <a:prstGeom prst="rect">
            <a:avLst/>
          </a:prstGeom>
          <a:noFill/>
          <a:ln w="9525">
            <a:noFill/>
          </a:ln>
        </p:spPr>
        <p:txBody>
          <a:bodyPr anchor="ctr"/>
          <a:lstStyle/>
          <a:p>
            <a:pPr lvl="0"/>
            <a:r>
              <a:rPr lang="zh-CN" altLang="en-US"/>
              <a:t>单击此处编辑母版标题样式</a:t>
            </a:r>
          </a:p>
        </p:txBody>
      </p:sp>
      <p:sp>
        <p:nvSpPr>
          <p:cNvPr id="5139" name="Rectangle 3"/>
          <p:cNvSpPr>
            <a:spLocks noGrp="1"/>
          </p:cNvSpPr>
          <p:nvPr>
            <p:ph type="body" idx="1"/>
          </p:nvPr>
        </p:nvSpPr>
        <p:spPr>
          <a:xfrm>
            <a:off x="609600" y="1600200"/>
            <a:ext cx="10977563" cy="4525963"/>
          </a:xfrm>
          <a:prstGeom prst="rect">
            <a:avLst/>
          </a:prstGeom>
          <a:noFill/>
          <a:ln w="9525">
            <a:noFill/>
          </a:ln>
        </p:spPr>
        <p:txBody>
          <a:bodyPr/>
          <a:lstStyle/>
          <a:p>
            <a:pPr lvl="0"/>
            <a:r>
              <a:rPr lang="zh-CN" altLang="en-US"/>
              <a:t>单击此处编辑母版文本样式</a:t>
            </a:r>
          </a:p>
          <a:p>
            <a:pPr lvl="1"/>
            <a:r>
              <a:rPr lang="zh-CN" altLang="en-US"/>
              <a:t>第二级</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28"/>
                                        </p:tgtEl>
                                        <p:attrNameLst>
                                          <p:attrName>style.visibility</p:attrName>
                                        </p:attrNameLst>
                                      </p:cBhvr>
                                      <p:to>
                                        <p:strVal val="visible"/>
                                      </p:to>
                                    </p:set>
                                    <p:animEffect transition="in" filter="fade">
                                      <p:cBhvr>
                                        <p:cTn id="7" dur="500"/>
                                        <p:tgtEl>
                                          <p:spTgt spid="5128"/>
                                        </p:tgtEl>
                                      </p:cBhvr>
                                    </p:animEffect>
                                  </p:childTnLst>
                                </p:cTn>
                              </p:par>
                              <p:par>
                                <p:cTn id="8" presetID="10" presetClass="entr" presetSubtype="0" fill="hold" nodeType="withEffect">
                                  <p:stCondLst>
                                    <p:cond delay="0"/>
                                  </p:stCondLst>
                                  <p:childTnLst>
                                    <p:set>
                                      <p:cBhvr>
                                        <p:cTn id="9" dur="1" fill="hold">
                                          <p:stCondLst>
                                            <p:cond delay="0"/>
                                          </p:stCondLst>
                                        </p:cTn>
                                        <p:tgtEl>
                                          <p:spTgt spid="5125"/>
                                        </p:tgtEl>
                                        <p:attrNameLst>
                                          <p:attrName>style.visibility</p:attrName>
                                        </p:attrNameLst>
                                      </p:cBhvr>
                                      <p:to>
                                        <p:strVal val="visible"/>
                                      </p:to>
                                    </p:set>
                                    <p:animEffect transition="in" filter="fade">
                                      <p:cBhvr>
                                        <p:cTn id="10" dur="500"/>
                                        <p:tgtEl>
                                          <p:spTgt spid="5125"/>
                                        </p:tgtEl>
                                      </p:cBhvr>
                                    </p:animEffect>
                                  </p:childTnLst>
                                </p:cTn>
                              </p:par>
                              <p:par>
                                <p:cTn id="11" presetID="10" presetClass="entr" presetSubtype="0" fill="hold" nodeType="with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fade">
                                      <p:cBhvr>
                                        <p:cTn id="13" dur="500"/>
                                        <p:tgtEl>
                                          <p:spTgt spid="5124"/>
                                        </p:tgtEl>
                                      </p:cBhvr>
                                    </p:animEffect>
                                  </p:childTnLst>
                                </p:cTn>
                              </p:par>
                              <p:par>
                                <p:cTn id="14" presetID="10" presetClass="entr" presetSubtype="0" fill="hold" nodeType="withEffect">
                                  <p:stCondLst>
                                    <p:cond delay="0"/>
                                  </p:stCondLst>
                                  <p:childTnLst>
                                    <p:set>
                                      <p:cBhvr>
                                        <p:cTn id="15" dur="1" fill="hold">
                                          <p:stCondLst>
                                            <p:cond delay="0"/>
                                          </p:stCondLst>
                                        </p:cTn>
                                        <p:tgtEl>
                                          <p:spTgt spid="5122"/>
                                        </p:tgtEl>
                                        <p:attrNameLst>
                                          <p:attrName>style.visibility</p:attrName>
                                        </p:attrNameLst>
                                      </p:cBhvr>
                                      <p:to>
                                        <p:strVal val="visible"/>
                                      </p:to>
                                    </p:set>
                                    <p:animEffect transition="in" filter="fade">
                                      <p:cBhvr>
                                        <p:cTn id="16" dur="500"/>
                                        <p:tgtEl>
                                          <p:spTgt spid="5122"/>
                                        </p:tgtEl>
                                      </p:cBhvr>
                                    </p:animEffect>
                                  </p:childTnLst>
                                </p:cTn>
                              </p:par>
                              <p:par>
                                <p:cTn id="17" presetID="10" presetClass="entr" presetSubtype="0" fill="hold" nodeType="withEffect">
                                  <p:stCondLst>
                                    <p:cond delay="0"/>
                                  </p:stCondLst>
                                  <p:childTnLst>
                                    <p:set>
                                      <p:cBhvr>
                                        <p:cTn id="18" dur="1" fill="hold">
                                          <p:stCondLst>
                                            <p:cond delay="0"/>
                                          </p:stCondLst>
                                        </p:cTn>
                                        <p:tgtEl>
                                          <p:spTgt spid="5127"/>
                                        </p:tgtEl>
                                        <p:attrNameLst>
                                          <p:attrName>style.visibility</p:attrName>
                                        </p:attrNameLst>
                                      </p:cBhvr>
                                      <p:to>
                                        <p:strVal val="visible"/>
                                      </p:to>
                                    </p:set>
                                    <p:animEffect transition="in" filter="fade">
                                      <p:cBhvr>
                                        <p:cTn id="19" dur="500"/>
                                        <p:tgtEl>
                                          <p:spTgt spid="5127"/>
                                        </p:tgtEl>
                                      </p:cBhvr>
                                    </p:animEffect>
                                  </p:childTnLst>
                                </p:cTn>
                              </p:par>
                              <p:par>
                                <p:cTn id="20" presetID="10" presetClass="entr" presetSubtype="0" fill="hold" nodeType="withEffect">
                                  <p:stCondLst>
                                    <p:cond delay="0"/>
                                  </p:stCondLst>
                                  <p:childTnLst>
                                    <p:set>
                                      <p:cBhvr>
                                        <p:cTn id="21" dur="1" fill="hold">
                                          <p:stCondLst>
                                            <p:cond delay="0"/>
                                          </p:stCondLst>
                                        </p:cTn>
                                        <p:tgtEl>
                                          <p:spTgt spid="5129"/>
                                        </p:tgtEl>
                                        <p:attrNameLst>
                                          <p:attrName>style.visibility</p:attrName>
                                        </p:attrNameLst>
                                      </p:cBhvr>
                                      <p:to>
                                        <p:strVal val="visible"/>
                                      </p:to>
                                    </p:set>
                                    <p:animEffect transition="in" filter="fade">
                                      <p:cBhvr>
                                        <p:cTn id="22" dur="500"/>
                                        <p:tgtEl>
                                          <p:spTgt spid="5129"/>
                                        </p:tgtEl>
                                      </p:cBhvr>
                                    </p:animEffect>
                                  </p:childTnLst>
                                </p:cTn>
                              </p:par>
                              <p:par>
                                <p:cTn id="23" presetID="10" presetClass="entr" presetSubtype="0" fill="hold" nodeType="withEffect">
                                  <p:stCondLst>
                                    <p:cond delay="0"/>
                                  </p:stCondLst>
                                  <p:childTnLst>
                                    <p:set>
                                      <p:cBhvr>
                                        <p:cTn id="24" dur="1" fill="hold">
                                          <p:stCondLst>
                                            <p:cond delay="0"/>
                                          </p:stCondLst>
                                        </p:cTn>
                                        <p:tgtEl>
                                          <p:spTgt spid="5131"/>
                                        </p:tgtEl>
                                        <p:attrNameLst>
                                          <p:attrName>style.visibility</p:attrName>
                                        </p:attrNameLst>
                                      </p:cBhvr>
                                      <p:to>
                                        <p:strVal val="visible"/>
                                      </p:to>
                                    </p:set>
                                    <p:animEffect transition="in" filter="fade">
                                      <p:cBhvr>
                                        <p:cTn id="25" dur="500"/>
                                        <p:tgtEl>
                                          <p:spTgt spid="5131"/>
                                        </p:tgtEl>
                                      </p:cBhvr>
                                    </p:animEffect>
                                  </p:childTnLst>
                                </p:cTn>
                              </p:par>
                              <p:par>
                                <p:cTn id="26" presetID="10" presetClass="entr" presetSubtype="0" fill="hold" nodeType="withEffect">
                                  <p:stCondLst>
                                    <p:cond delay="0"/>
                                  </p:stCondLst>
                                  <p:childTnLst>
                                    <p:set>
                                      <p:cBhvr>
                                        <p:cTn id="27" dur="1" fill="hold">
                                          <p:stCondLst>
                                            <p:cond delay="0"/>
                                          </p:stCondLst>
                                        </p:cTn>
                                        <p:tgtEl>
                                          <p:spTgt spid="5123"/>
                                        </p:tgtEl>
                                        <p:attrNameLst>
                                          <p:attrName>style.visibility</p:attrName>
                                        </p:attrNameLst>
                                      </p:cBhvr>
                                      <p:to>
                                        <p:strVal val="visible"/>
                                      </p:to>
                                    </p:set>
                                    <p:animEffect transition="in" filter="fade">
                                      <p:cBhvr>
                                        <p:cTn id="28" dur="500"/>
                                        <p:tgtEl>
                                          <p:spTgt spid="5123"/>
                                        </p:tgtEl>
                                      </p:cBhvr>
                                    </p:animEffect>
                                  </p:childTnLst>
                                </p:cTn>
                              </p:par>
                              <p:par>
                                <p:cTn id="29" presetID="10" presetClass="entr" presetSubtype="0" fill="hold" nodeType="withEffect">
                                  <p:stCondLst>
                                    <p:cond delay="0"/>
                                  </p:stCondLst>
                                  <p:childTnLst>
                                    <p:set>
                                      <p:cBhvr>
                                        <p:cTn id="30" dur="1" fill="hold">
                                          <p:stCondLst>
                                            <p:cond delay="0"/>
                                          </p:stCondLst>
                                        </p:cTn>
                                        <p:tgtEl>
                                          <p:spTgt spid="5130"/>
                                        </p:tgtEl>
                                        <p:attrNameLst>
                                          <p:attrName>style.visibility</p:attrName>
                                        </p:attrNameLst>
                                      </p:cBhvr>
                                      <p:to>
                                        <p:strVal val="visible"/>
                                      </p:to>
                                    </p:set>
                                    <p:animEffect transition="in" filter="fade">
                                      <p:cBhvr>
                                        <p:cTn id="31" dur="500"/>
                                        <p:tgtEl>
                                          <p:spTgt spid="5130"/>
                                        </p:tgtEl>
                                      </p:cBhvr>
                                    </p:animEffect>
                                  </p:childTnLst>
                                </p:cTn>
                              </p:par>
                              <p:par>
                                <p:cTn id="32" presetID="10" presetClass="entr" presetSubtype="0" fill="hold" nodeType="withEffect">
                                  <p:stCondLst>
                                    <p:cond delay="0"/>
                                  </p:stCondLst>
                                  <p:childTnLst>
                                    <p:set>
                                      <p:cBhvr>
                                        <p:cTn id="33" dur="1" fill="hold">
                                          <p:stCondLst>
                                            <p:cond delay="0"/>
                                          </p:stCondLst>
                                        </p:cTn>
                                        <p:tgtEl>
                                          <p:spTgt spid="5126"/>
                                        </p:tgtEl>
                                        <p:attrNameLst>
                                          <p:attrName>style.visibility</p:attrName>
                                        </p:attrNameLst>
                                      </p:cBhvr>
                                      <p:to>
                                        <p:strVal val="visible"/>
                                      </p:to>
                                    </p:set>
                                    <p:animEffect transition="in" filter="fade">
                                      <p:cBhvr>
                                        <p:cTn id="34" dur="500"/>
                                        <p:tgtEl>
                                          <p:spTgt spid="5126"/>
                                        </p:tgtEl>
                                      </p:cBhvr>
                                    </p:animEffect>
                                  </p:childTnLst>
                                </p:cTn>
                              </p:par>
                              <p:par>
                                <p:cTn id="35" presetID="10" presetClass="entr" presetSubtype="0" fill="hold" nodeType="withEffect">
                                  <p:stCondLst>
                                    <p:cond delay="0"/>
                                  </p:stCondLst>
                                  <p:childTnLst>
                                    <p:set>
                                      <p:cBhvr>
                                        <p:cTn id="36" dur="1" fill="hold">
                                          <p:stCondLst>
                                            <p:cond delay="0"/>
                                          </p:stCondLst>
                                        </p:cTn>
                                        <p:tgtEl>
                                          <p:spTgt spid="5132"/>
                                        </p:tgtEl>
                                        <p:attrNameLst>
                                          <p:attrName>style.visibility</p:attrName>
                                        </p:attrNameLst>
                                      </p:cBhvr>
                                      <p:to>
                                        <p:strVal val="visible"/>
                                      </p:to>
                                    </p:set>
                                    <p:animEffect transition="in" filter="fade">
                                      <p:cBhvr>
                                        <p:cTn id="37" dur="500"/>
                                        <p:tgtEl>
                                          <p:spTgt spid="5132"/>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5130"/>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6 3.33333E-6 L -0.31632 3.33333E-6 " pathEditMode="relative" rAng="0" ptsTypes="AA">
                                      <p:cBhvr>
                                        <p:cTn id="41" dur="3000" fill="hold"/>
                                        <p:tgtEl>
                                          <p:spTgt spid="5123"/>
                                        </p:tgtEl>
                                        <p:attrNameLst>
                                          <p:attrName>ppt_x</p:attrName>
                                          <p:attrName>ppt_y</p:attrName>
                                        </p:attrNameLst>
                                      </p:cBhvr>
                                      <p:rCtr x="-15700" y="0"/>
                                    </p:animMotion>
                                  </p:childTnLst>
                                </p:cTn>
                              </p:par>
                              <p:par>
                                <p:cTn id="42" presetID="35" presetClass="path" presetSubtype="0" fill="hold" nodeType="withEffect">
                                  <p:stCondLst>
                                    <p:cond delay="0"/>
                                  </p:stCondLst>
                                  <p:childTnLst>
                                    <p:animMotion origin="layout" path="M 0.00504 -1.85185E-6 L -0.46684 -1.85185E-6 " pathEditMode="relative" rAng="0" ptsTypes="AA">
                                      <p:cBhvr>
                                        <p:cTn id="43" dur="3000" fill="hold"/>
                                        <p:tgtEl>
                                          <p:spTgt spid="5126"/>
                                        </p:tgtEl>
                                        <p:attrNameLst>
                                          <p:attrName>ppt_x</p:attrName>
                                          <p:attrName>ppt_y</p:attrName>
                                        </p:attrNameLst>
                                      </p:cBhvr>
                                      <p:rCtr x="-23500" y="0"/>
                                    </p:animMotion>
                                  </p:childTnLst>
                                </p:cTn>
                              </p:par>
                              <p:par>
                                <p:cTn id="44" presetID="35" presetClass="path" presetSubtype="0" fill="hold" nodeType="withEffect">
                                  <p:stCondLst>
                                    <p:cond delay="0"/>
                                  </p:stCondLst>
                                  <p:childTnLst>
                                    <p:animMotion origin="layout" path="M -3.05556E-6 1.11111E-6 L -0.19531 1.11111E-6 " pathEditMode="relative" rAng="0" ptsTypes="AA">
                                      <p:cBhvr>
                                        <p:cTn id="45" dur="3000" fill="hold"/>
                                        <p:tgtEl>
                                          <p:spTgt spid="5127"/>
                                        </p:tgtEl>
                                        <p:attrNameLst>
                                          <p:attrName>ppt_x</p:attrName>
                                          <p:attrName>ppt_y</p:attrName>
                                        </p:attrNameLst>
                                      </p:cBhvr>
                                      <p:rCtr x="-9700" y="0"/>
                                    </p:animMotion>
                                  </p:childTnLst>
                                </p:cTn>
                              </p:par>
                              <p:par>
                                <p:cTn id="46" presetID="35" presetClass="path" presetSubtype="0" fill="hold" nodeType="withEffect">
                                  <p:stCondLst>
                                    <p:cond delay="0"/>
                                  </p:stCondLst>
                                  <p:childTnLst>
                                    <p:animMotion origin="layout" path="M 5.55556E-7 2.59259E-6 L -0.43594 2.59259E-6 " pathEditMode="relative" rAng="0" ptsTypes="AA">
                                      <p:cBhvr>
                                        <p:cTn id="47" dur="3000" fill="hold"/>
                                        <p:tgtEl>
                                          <p:spTgt spid="5125"/>
                                        </p:tgtEl>
                                        <p:attrNameLst>
                                          <p:attrName>ppt_x</p:attrName>
                                          <p:attrName>ppt_y</p:attrName>
                                        </p:attrNameLst>
                                      </p:cBhvr>
                                      <p:rCtr x="-21700"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3000" fill="hold"/>
                                        <p:tgtEl>
                                          <p:spTgt spid="5122"/>
                                        </p:tgtEl>
                                        <p:attrNameLst>
                                          <p:attrName>ppt_x</p:attrName>
                                          <p:attrName>ppt_y</p:attrName>
                                        </p:attrNameLst>
                                      </p:cBhvr>
                                      <p:rCtr x="-16700" y="0"/>
                                    </p:animMotion>
                                  </p:childTnLst>
                                </p:cTn>
                              </p:par>
                              <p:par>
                                <p:cTn id="50" presetID="35" presetClass="path" presetSubtype="0" fill="hold" nodeType="withEffect">
                                  <p:stCondLst>
                                    <p:cond delay="0"/>
                                  </p:stCondLst>
                                  <p:childTnLst>
                                    <p:animMotion origin="layout" path="M 1.66667E-6 -1.85185E-6 L -0.57188 -1.85185E-6 " pathEditMode="relative" rAng="0" ptsTypes="AA">
                                      <p:cBhvr>
                                        <p:cTn id="51" dur="3000" fill="hold"/>
                                        <p:tgtEl>
                                          <p:spTgt spid="5131"/>
                                        </p:tgtEl>
                                        <p:attrNameLst>
                                          <p:attrName>ppt_x</p:attrName>
                                          <p:attrName>ppt_y</p:attrName>
                                        </p:attrNameLst>
                                      </p:cBhvr>
                                      <p:rCtr x="-28500"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3000" fill="hold"/>
                                        <p:tgtEl>
                                          <p:spTgt spid="5132"/>
                                        </p:tgtEl>
                                        <p:attrNameLst>
                                          <p:attrName>ppt_x</p:attrName>
                                          <p:attrName>ppt_y</p:attrName>
                                        </p:attrNameLst>
                                      </p:cBhvr>
                                      <p:rCtr x="-28500"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3000" fill="hold"/>
                                        <p:tgtEl>
                                          <p:spTgt spid="5129"/>
                                        </p:tgtEl>
                                        <p:attrNameLst>
                                          <p:attrName>ppt_x</p:attrName>
                                          <p:attrName>ppt_y</p:attrName>
                                        </p:attrNameLst>
                                      </p:cBhvr>
                                      <p:rCtr x="21900"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5128"/>
                                        </p:tgtEl>
                                        <p:attrNameLst>
                                          <p:attrName>ppt_x</p:attrName>
                                          <p:attrName>ppt_y</p:attrName>
                                        </p:attrNameLst>
                                      </p:cBhvr>
                                      <p:rCtr x="31400"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5124"/>
                                        </p:tgtEl>
                                        <p:attrNameLst>
                                          <p:attrName>ppt_x</p:attrName>
                                          <p:attrName>ppt_y</p:attrName>
                                        </p:attrNameLst>
                                      </p:cBhvr>
                                      <p:rCtr x="21200" y="0"/>
                                    </p:animMotion>
                                  </p:childTnLst>
                                </p:cTn>
                              </p:par>
                              <p:par>
                                <p:cTn id="60" presetID="10" presetClass="exit" presetSubtype="0" fill="hold" nodeType="withEffect">
                                  <p:stCondLst>
                                    <p:cond delay="2500"/>
                                  </p:stCondLst>
                                  <p:childTnLst>
                                    <p:animEffect transition="out" filter="fade">
                                      <p:cBhvr>
                                        <p:cTn id="61" dur="500"/>
                                        <p:tgtEl>
                                          <p:spTgt spid="5128"/>
                                        </p:tgtEl>
                                      </p:cBhvr>
                                    </p:animEffect>
                                    <p:set>
                                      <p:cBhvr>
                                        <p:cTn id="62" dur="1" fill="hold">
                                          <p:stCondLst>
                                            <p:cond delay="499"/>
                                          </p:stCondLst>
                                        </p:cTn>
                                        <p:tgtEl>
                                          <p:spTgt spid="5128"/>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5129"/>
                                        </p:tgtEl>
                                      </p:cBhvr>
                                    </p:animEffect>
                                    <p:set>
                                      <p:cBhvr>
                                        <p:cTn id="65" dur="1" fill="hold">
                                          <p:stCondLst>
                                            <p:cond delay="499"/>
                                          </p:stCondLst>
                                        </p:cTn>
                                        <p:tgtEl>
                                          <p:spTgt spid="5129"/>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5131"/>
                                        </p:tgtEl>
                                      </p:cBhvr>
                                    </p:animEffect>
                                    <p:set>
                                      <p:cBhvr>
                                        <p:cTn id="68" dur="1" fill="hold">
                                          <p:stCondLst>
                                            <p:cond delay="499"/>
                                          </p:stCondLst>
                                        </p:cTn>
                                        <p:tgtEl>
                                          <p:spTgt spid="5131"/>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5125"/>
                                        </p:tgtEl>
                                      </p:cBhvr>
                                    </p:animEffect>
                                    <p:set>
                                      <p:cBhvr>
                                        <p:cTn id="71" dur="1" fill="hold">
                                          <p:stCondLst>
                                            <p:cond delay="499"/>
                                          </p:stCondLst>
                                        </p:cTn>
                                        <p:tgtEl>
                                          <p:spTgt spid="5125"/>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5127"/>
                                        </p:tgtEl>
                                      </p:cBhvr>
                                    </p:animEffect>
                                    <p:set>
                                      <p:cBhvr>
                                        <p:cTn id="74" dur="1" fill="hold">
                                          <p:stCondLst>
                                            <p:cond delay="499"/>
                                          </p:stCondLst>
                                        </p:cTn>
                                        <p:tgtEl>
                                          <p:spTgt spid="5127"/>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5123"/>
                                        </p:tgtEl>
                                      </p:cBhvr>
                                    </p:animEffect>
                                    <p:set>
                                      <p:cBhvr>
                                        <p:cTn id="77" dur="1" fill="hold">
                                          <p:stCondLst>
                                            <p:cond delay="499"/>
                                          </p:stCondLst>
                                        </p:cTn>
                                        <p:tgtEl>
                                          <p:spTgt spid="5123"/>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5130"/>
                                        </p:tgtEl>
                                      </p:cBhvr>
                                    </p:animEffect>
                                    <p:set>
                                      <p:cBhvr>
                                        <p:cTn id="80" dur="1" fill="hold">
                                          <p:stCondLst>
                                            <p:cond delay="499"/>
                                          </p:stCondLst>
                                        </p:cTn>
                                        <p:tgtEl>
                                          <p:spTgt spid="5130"/>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5132"/>
                                        </p:tgtEl>
                                      </p:cBhvr>
                                    </p:animEffect>
                                    <p:set>
                                      <p:cBhvr>
                                        <p:cTn id="83" dur="1" fill="hold">
                                          <p:stCondLst>
                                            <p:cond delay="499"/>
                                          </p:stCondLst>
                                        </p:cTn>
                                        <p:tgtEl>
                                          <p:spTgt spid="5132"/>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5124"/>
                                        </p:tgtEl>
                                      </p:cBhvr>
                                    </p:animEffect>
                                    <p:set>
                                      <p:cBhvr>
                                        <p:cTn id="86" dur="1" fill="hold">
                                          <p:stCondLst>
                                            <p:cond delay="499"/>
                                          </p:stCondLst>
                                        </p:cTn>
                                        <p:tgtEl>
                                          <p:spTgt spid="5124"/>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5122"/>
                                        </p:tgtEl>
                                      </p:cBhvr>
                                    </p:animEffect>
                                    <p:set>
                                      <p:cBhvr>
                                        <p:cTn id="89" dur="1" fill="hold">
                                          <p:stCondLst>
                                            <p:cond delay="499"/>
                                          </p:stCondLst>
                                        </p:cTn>
                                        <p:tgtEl>
                                          <p:spTgt spid="5122"/>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5126"/>
                                        </p:tgtEl>
                                      </p:cBhvr>
                                    </p:animEffect>
                                    <p:set>
                                      <p:cBhvr>
                                        <p:cTn id="92" dur="1" fill="hold">
                                          <p:stCondLst>
                                            <p:cond delay="499"/>
                                          </p:stCondLst>
                                        </p:cTn>
                                        <p:tgtEl>
                                          <p:spTgt spid="5126"/>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5133"/>
                                        </p:tgtEl>
                                        <p:attrNameLst>
                                          <p:attrName>style.visibility</p:attrName>
                                        </p:attrNameLst>
                                      </p:cBhvr>
                                      <p:to>
                                        <p:strVal val="visible"/>
                                      </p:to>
                                    </p:set>
                                    <p:animEffect transition="in" filter="fade">
                                      <p:cBhvr>
                                        <p:cTn id="95" dur="100"/>
                                        <p:tgtEl>
                                          <p:spTgt spid="5133"/>
                                        </p:tgtEl>
                                      </p:cBhvr>
                                    </p:animEffect>
                                  </p:childTnLst>
                                </p:cTn>
                              </p:par>
                              <p:par>
                                <p:cTn id="96" presetID="10" presetClass="entr" presetSubtype="0" fill="hold" nodeType="withEffect">
                                  <p:stCondLst>
                                    <p:cond delay="600"/>
                                  </p:stCondLst>
                                  <p:childTnLst>
                                    <p:set>
                                      <p:cBhvr>
                                        <p:cTn id="97" dur="1" fill="hold">
                                          <p:stCondLst>
                                            <p:cond delay="0"/>
                                          </p:stCondLst>
                                        </p:cTn>
                                        <p:tgtEl>
                                          <p:spTgt spid="5134"/>
                                        </p:tgtEl>
                                        <p:attrNameLst>
                                          <p:attrName>style.visibility</p:attrName>
                                        </p:attrNameLst>
                                      </p:cBhvr>
                                      <p:to>
                                        <p:strVal val="visible"/>
                                      </p:to>
                                    </p:set>
                                    <p:animEffect transition="in" filter="fade">
                                      <p:cBhvr>
                                        <p:cTn id="98" dur="100"/>
                                        <p:tgtEl>
                                          <p:spTgt spid="5134"/>
                                        </p:tgtEl>
                                      </p:cBhvr>
                                    </p:animEffect>
                                  </p:childTnLst>
                                </p:cTn>
                              </p:par>
                              <p:par>
                                <p:cTn id="99" presetID="10" presetClass="entr" presetSubtype="0" fill="hold" nodeType="withEffect">
                                  <p:stCondLst>
                                    <p:cond delay="200"/>
                                  </p:stCondLst>
                                  <p:childTnLst>
                                    <p:set>
                                      <p:cBhvr>
                                        <p:cTn id="100" dur="1" fill="hold">
                                          <p:stCondLst>
                                            <p:cond delay="0"/>
                                          </p:stCondLst>
                                        </p:cTn>
                                        <p:tgtEl>
                                          <p:spTgt spid="5135"/>
                                        </p:tgtEl>
                                        <p:attrNameLst>
                                          <p:attrName>style.visibility</p:attrName>
                                        </p:attrNameLst>
                                      </p:cBhvr>
                                      <p:to>
                                        <p:strVal val="visible"/>
                                      </p:to>
                                    </p:set>
                                    <p:animEffect transition="in" filter="fade">
                                      <p:cBhvr>
                                        <p:cTn id="101" dur="100"/>
                                        <p:tgtEl>
                                          <p:spTgt spid="5135"/>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5136"/>
                                        </p:tgtEl>
                                        <p:attrNameLst>
                                          <p:attrName>style.visibility</p:attrName>
                                        </p:attrNameLst>
                                      </p:cBhvr>
                                      <p:to>
                                        <p:strVal val="visible"/>
                                      </p:to>
                                    </p:set>
                                    <p:animEffect transition="in" filter="fade">
                                      <p:cBhvr>
                                        <p:cTn id="104" dur="100"/>
                                        <p:tgtEl>
                                          <p:spTgt spid="5136"/>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5137"/>
                                        </p:tgtEl>
                                        <p:attrNameLst>
                                          <p:attrName>style.visibility</p:attrName>
                                        </p:attrNameLst>
                                      </p:cBhvr>
                                      <p:to>
                                        <p:strVal val="visible"/>
                                      </p:to>
                                    </p:set>
                                    <p:animEffect transition="in" filter="fade">
                                      <p:cBhvr>
                                        <p:cTn id="107" dur="100"/>
                                        <p:tgtEl>
                                          <p:spTgt spid="5137"/>
                                        </p:tgtEl>
                                      </p:cBhvr>
                                    </p:animEffect>
                                  </p:childTnLst>
                                </p:cTn>
                              </p:par>
                              <p:par>
                                <p:cTn id="108" presetID="53" presetClass="exit" presetSubtype="16" fill="hold" nodeType="withEffect">
                                  <p:stCondLst>
                                    <p:cond delay="100"/>
                                  </p:stCondLst>
                                  <p:childTnLst>
                                    <p:anim calcmode="lin" valueType="num">
                                      <p:cBhvr>
                                        <p:cTn id="109" dur="1000"/>
                                        <p:tgtEl>
                                          <p:spTgt spid="5133"/>
                                        </p:tgtEl>
                                        <p:attrNameLst>
                                          <p:attrName>ppt_w</p:attrName>
                                        </p:attrNameLst>
                                      </p:cBhvr>
                                      <p:tavLst>
                                        <p:tav tm="0">
                                          <p:val>
                                            <p:strVal val="ppt_w"/>
                                          </p:val>
                                        </p:tav>
                                        <p:tav tm="100000">
                                          <p:val>
                                            <p:fltVal val="0"/>
                                          </p:val>
                                        </p:tav>
                                      </p:tavLst>
                                    </p:anim>
                                    <p:anim calcmode="lin" valueType="num">
                                      <p:cBhvr>
                                        <p:cTn id="110" dur="1000"/>
                                        <p:tgtEl>
                                          <p:spTgt spid="5133"/>
                                        </p:tgtEl>
                                        <p:attrNameLst>
                                          <p:attrName>ppt_h</p:attrName>
                                        </p:attrNameLst>
                                      </p:cBhvr>
                                      <p:tavLst>
                                        <p:tav tm="0">
                                          <p:val>
                                            <p:strVal val="ppt_h"/>
                                          </p:val>
                                        </p:tav>
                                        <p:tav tm="100000">
                                          <p:val>
                                            <p:fltVal val="0"/>
                                          </p:val>
                                        </p:tav>
                                      </p:tavLst>
                                    </p:anim>
                                    <p:animEffect transition="out" filter="fade">
                                      <p:cBhvr>
                                        <p:cTn id="111" dur="1000"/>
                                        <p:tgtEl>
                                          <p:spTgt spid="5133"/>
                                        </p:tgtEl>
                                      </p:cBhvr>
                                    </p:animEffect>
                                    <p:set>
                                      <p:cBhvr>
                                        <p:cTn id="112" dur="1" fill="hold">
                                          <p:stCondLst>
                                            <p:cond delay="999"/>
                                          </p:stCondLst>
                                        </p:cTn>
                                        <p:tgtEl>
                                          <p:spTgt spid="5133"/>
                                        </p:tgtEl>
                                        <p:attrNameLst>
                                          <p:attrName>style.visibility</p:attrName>
                                        </p:attrNameLst>
                                      </p:cBhvr>
                                      <p:to>
                                        <p:strVal val="hidden"/>
                                      </p:to>
                                    </p:set>
                                  </p:childTnLst>
                                </p:cTn>
                              </p:par>
                              <p:par>
                                <p:cTn id="113" presetID="53" presetClass="exit" presetSubtype="16" fill="hold" nodeType="withEffect">
                                  <p:stCondLst>
                                    <p:cond delay="700"/>
                                  </p:stCondLst>
                                  <p:childTnLst>
                                    <p:anim calcmode="lin" valueType="num">
                                      <p:cBhvr>
                                        <p:cTn id="114" dur="500"/>
                                        <p:tgtEl>
                                          <p:spTgt spid="5134"/>
                                        </p:tgtEl>
                                        <p:attrNameLst>
                                          <p:attrName>ppt_w</p:attrName>
                                        </p:attrNameLst>
                                      </p:cBhvr>
                                      <p:tavLst>
                                        <p:tav tm="0">
                                          <p:val>
                                            <p:strVal val="ppt_w"/>
                                          </p:val>
                                        </p:tav>
                                        <p:tav tm="100000">
                                          <p:val>
                                            <p:fltVal val="0"/>
                                          </p:val>
                                        </p:tav>
                                      </p:tavLst>
                                    </p:anim>
                                    <p:anim calcmode="lin" valueType="num">
                                      <p:cBhvr>
                                        <p:cTn id="115" dur="500"/>
                                        <p:tgtEl>
                                          <p:spTgt spid="5134"/>
                                        </p:tgtEl>
                                        <p:attrNameLst>
                                          <p:attrName>ppt_h</p:attrName>
                                        </p:attrNameLst>
                                      </p:cBhvr>
                                      <p:tavLst>
                                        <p:tav tm="0">
                                          <p:val>
                                            <p:strVal val="ppt_h"/>
                                          </p:val>
                                        </p:tav>
                                        <p:tav tm="100000">
                                          <p:val>
                                            <p:fltVal val="0"/>
                                          </p:val>
                                        </p:tav>
                                      </p:tavLst>
                                    </p:anim>
                                    <p:animEffect transition="out" filter="fade">
                                      <p:cBhvr>
                                        <p:cTn id="116" dur="500"/>
                                        <p:tgtEl>
                                          <p:spTgt spid="5134"/>
                                        </p:tgtEl>
                                      </p:cBhvr>
                                    </p:animEffect>
                                    <p:set>
                                      <p:cBhvr>
                                        <p:cTn id="117" dur="1" fill="hold">
                                          <p:stCondLst>
                                            <p:cond delay="499"/>
                                          </p:stCondLst>
                                        </p:cTn>
                                        <p:tgtEl>
                                          <p:spTgt spid="5134"/>
                                        </p:tgtEl>
                                        <p:attrNameLst>
                                          <p:attrName>style.visibility</p:attrName>
                                        </p:attrNameLst>
                                      </p:cBhvr>
                                      <p:to>
                                        <p:strVal val="hidden"/>
                                      </p:to>
                                    </p:set>
                                  </p:childTnLst>
                                </p:cTn>
                              </p:par>
                              <p:par>
                                <p:cTn id="118" presetID="53" presetClass="exit" presetSubtype="16" fill="hold" nodeType="withEffect">
                                  <p:stCondLst>
                                    <p:cond delay="300"/>
                                  </p:stCondLst>
                                  <p:childTnLst>
                                    <p:anim calcmode="lin" valueType="num">
                                      <p:cBhvr>
                                        <p:cTn id="119" dur="500"/>
                                        <p:tgtEl>
                                          <p:spTgt spid="5135"/>
                                        </p:tgtEl>
                                        <p:attrNameLst>
                                          <p:attrName>ppt_w</p:attrName>
                                        </p:attrNameLst>
                                      </p:cBhvr>
                                      <p:tavLst>
                                        <p:tav tm="0">
                                          <p:val>
                                            <p:strVal val="ppt_w"/>
                                          </p:val>
                                        </p:tav>
                                        <p:tav tm="100000">
                                          <p:val>
                                            <p:fltVal val="0"/>
                                          </p:val>
                                        </p:tav>
                                      </p:tavLst>
                                    </p:anim>
                                    <p:anim calcmode="lin" valueType="num">
                                      <p:cBhvr>
                                        <p:cTn id="120" dur="500"/>
                                        <p:tgtEl>
                                          <p:spTgt spid="5135"/>
                                        </p:tgtEl>
                                        <p:attrNameLst>
                                          <p:attrName>ppt_h</p:attrName>
                                        </p:attrNameLst>
                                      </p:cBhvr>
                                      <p:tavLst>
                                        <p:tav tm="0">
                                          <p:val>
                                            <p:strVal val="ppt_h"/>
                                          </p:val>
                                        </p:tav>
                                        <p:tav tm="100000">
                                          <p:val>
                                            <p:fltVal val="0"/>
                                          </p:val>
                                        </p:tav>
                                      </p:tavLst>
                                    </p:anim>
                                    <p:animEffect transition="out" filter="fade">
                                      <p:cBhvr>
                                        <p:cTn id="121" dur="500"/>
                                        <p:tgtEl>
                                          <p:spTgt spid="5135"/>
                                        </p:tgtEl>
                                      </p:cBhvr>
                                    </p:animEffect>
                                    <p:set>
                                      <p:cBhvr>
                                        <p:cTn id="122" dur="1" fill="hold">
                                          <p:stCondLst>
                                            <p:cond delay="499"/>
                                          </p:stCondLst>
                                        </p:cTn>
                                        <p:tgtEl>
                                          <p:spTgt spid="5135"/>
                                        </p:tgtEl>
                                        <p:attrNameLst>
                                          <p:attrName>style.visibility</p:attrName>
                                        </p:attrNameLst>
                                      </p:cBhvr>
                                      <p:to>
                                        <p:strVal val="hidden"/>
                                      </p:to>
                                    </p:set>
                                  </p:childTnLst>
                                </p:cTn>
                              </p:par>
                              <p:par>
                                <p:cTn id="123" presetID="53" presetClass="exit" presetSubtype="16" fill="hold" nodeType="withEffect">
                                  <p:stCondLst>
                                    <p:cond delay="1900"/>
                                  </p:stCondLst>
                                  <p:childTnLst>
                                    <p:anim calcmode="lin" valueType="num">
                                      <p:cBhvr>
                                        <p:cTn id="124" dur="500"/>
                                        <p:tgtEl>
                                          <p:spTgt spid="5136"/>
                                        </p:tgtEl>
                                        <p:attrNameLst>
                                          <p:attrName>ppt_w</p:attrName>
                                        </p:attrNameLst>
                                      </p:cBhvr>
                                      <p:tavLst>
                                        <p:tav tm="0">
                                          <p:val>
                                            <p:strVal val="ppt_w"/>
                                          </p:val>
                                        </p:tav>
                                        <p:tav tm="100000">
                                          <p:val>
                                            <p:fltVal val="0"/>
                                          </p:val>
                                        </p:tav>
                                      </p:tavLst>
                                    </p:anim>
                                    <p:anim calcmode="lin" valueType="num">
                                      <p:cBhvr>
                                        <p:cTn id="125" dur="500"/>
                                        <p:tgtEl>
                                          <p:spTgt spid="5136"/>
                                        </p:tgtEl>
                                        <p:attrNameLst>
                                          <p:attrName>ppt_h</p:attrName>
                                        </p:attrNameLst>
                                      </p:cBhvr>
                                      <p:tavLst>
                                        <p:tav tm="0">
                                          <p:val>
                                            <p:strVal val="ppt_h"/>
                                          </p:val>
                                        </p:tav>
                                        <p:tav tm="100000">
                                          <p:val>
                                            <p:fltVal val="0"/>
                                          </p:val>
                                        </p:tav>
                                      </p:tavLst>
                                    </p:anim>
                                    <p:animEffect transition="out" filter="fade">
                                      <p:cBhvr>
                                        <p:cTn id="126" dur="500"/>
                                        <p:tgtEl>
                                          <p:spTgt spid="5136"/>
                                        </p:tgtEl>
                                      </p:cBhvr>
                                    </p:animEffect>
                                    <p:set>
                                      <p:cBhvr>
                                        <p:cTn id="127" dur="1" fill="hold">
                                          <p:stCondLst>
                                            <p:cond delay="499"/>
                                          </p:stCondLst>
                                        </p:cTn>
                                        <p:tgtEl>
                                          <p:spTgt spid="5136"/>
                                        </p:tgtEl>
                                        <p:attrNameLst>
                                          <p:attrName>style.visibility</p:attrName>
                                        </p:attrNameLst>
                                      </p:cBhvr>
                                      <p:to>
                                        <p:strVal val="hidden"/>
                                      </p:to>
                                    </p:set>
                                  </p:childTnLst>
                                </p:cTn>
                              </p:par>
                              <p:par>
                                <p:cTn id="128" presetID="53" presetClass="exit" presetSubtype="16" fill="hold" nodeType="withEffect">
                                  <p:stCondLst>
                                    <p:cond delay="2300"/>
                                  </p:stCondLst>
                                  <p:childTnLst>
                                    <p:anim calcmode="lin" valueType="num">
                                      <p:cBhvr>
                                        <p:cTn id="129" dur="500"/>
                                        <p:tgtEl>
                                          <p:spTgt spid="5137"/>
                                        </p:tgtEl>
                                        <p:attrNameLst>
                                          <p:attrName>ppt_w</p:attrName>
                                        </p:attrNameLst>
                                      </p:cBhvr>
                                      <p:tavLst>
                                        <p:tav tm="0">
                                          <p:val>
                                            <p:strVal val="ppt_w"/>
                                          </p:val>
                                        </p:tav>
                                        <p:tav tm="100000">
                                          <p:val>
                                            <p:fltVal val="0"/>
                                          </p:val>
                                        </p:tav>
                                      </p:tavLst>
                                    </p:anim>
                                    <p:anim calcmode="lin" valueType="num">
                                      <p:cBhvr>
                                        <p:cTn id="130" dur="500"/>
                                        <p:tgtEl>
                                          <p:spTgt spid="5137"/>
                                        </p:tgtEl>
                                        <p:attrNameLst>
                                          <p:attrName>ppt_h</p:attrName>
                                        </p:attrNameLst>
                                      </p:cBhvr>
                                      <p:tavLst>
                                        <p:tav tm="0">
                                          <p:val>
                                            <p:strVal val="ppt_h"/>
                                          </p:val>
                                        </p:tav>
                                        <p:tav tm="100000">
                                          <p:val>
                                            <p:fltVal val="0"/>
                                          </p:val>
                                        </p:tav>
                                      </p:tavLst>
                                    </p:anim>
                                    <p:animEffect transition="out" filter="fade">
                                      <p:cBhvr>
                                        <p:cTn id="131" dur="500"/>
                                        <p:tgtEl>
                                          <p:spTgt spid="5137"/>
                                        </p:tgtEl>
                                      </p:cBhvr>
                                    </p:animEffect>
                                    <p:set>
                                      <p:cBhvr>
                                        <p:cTn id="132" dur="1" fill="hold">
                                          <p:stCondLst>
                                            <p:cond delay="499"/>
                                          </p:stCondLst>
                                        </p:cTn>
                                        <p:tgtEl>
                                          <p:spTgt spid="51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marL="0" lvl="0" indent="0" algn="l" defTabSz="914400" eaLnBrk="0" fontAlgn="base" latinLnBrk="0" hangingPunct="0">
        <a:lnSpc>
          <a:spcPct val="100000"/>
        </a:lnSpc>
        <a:spcBef>
          <a:spcPct val="0"/>
        </a:spcBef>
        <a:spcAft>
          <a:spcPct val="0"/>
        </a:spcAft>
        <a:buNone/>
        <a:defRPr sz="2400" b="0" i="0" u="none" kern="1200" baseline="0">
          <a:solidFill>
            <a:schemeClr val="accent1"/>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Char char="•"/>
        <a:defRPr sz="2000" b="0" i="0" u="none" kern="1200" baseline="0">
          <a:solidFill>
            <a:schemeClr val="accent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2000" b="0" i="0" u="none" kern="1200" baseline="0">
          <a:solidFill>
            <a:schemeClr val="accent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9.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9.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9.xml"/><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7170" name="图片 2"/>
          <p:cNvPicPr>
            <a:picLocks noChangeAspect="1"/>
          </p:cNvPicPr>
          <p:nvPr/>
        </p:nvPicPr>
        <p:blipFill>
          <a:blip r:embed="rId4"/>
          <a:stretch>
            <a:fillRect/>
          </a:stretch>
        </p:blipFill>
        <p:spPr>
          <a:xfrm>
            <a:off x="0" y="1182688"/>
            <a:ext cx="12196763" cy="5675312"/>
          </a:xfrm>
          <a:prstGeom prst="rect">
            <a:avLst/>
          </a:prstGeom>
          <a:noFill/>
          <a:ln w="9525">
            <a:noFill/>
          </a:ln>
        </p:spPr>
      </p:pic>
      <p:pic>
        <p:nvPicPr>
          <p:cNvPr id="7171" name="图片 1"/>
          <p:cNvPicPr>
            <a:picLocks noChangeAspect="1"/>
          </p:cNvPicPr>
          <p:nvPr/>
        </p:nvPicPr>
        <p:blipFill>
          <a:blip r:embed="rId5"/>
          <a:stretch>
            <a:fillRect/>
          </a:stretch>
        </p:blipFill>
        <p:spPr>
          <a:xfrm>
            <a:off x="0" y="2827338"/>
            <a:ext cx="12196763" cy="4030662"/>
          </a:xfrm>
          <a:prstGeom prst="rect">
            <a:avLst/>
          </a:prstGeom>
          <a:noFill/>
          <a:ln w="9525">
            <a:noFill/>
          </a:ln>
        </p:spPr>
      </p:pic>
      <p:sp>
        <p:nvSpPr>
          <p:cNvPr id="7172" name="Freeform 5"/>
          <p:cNvSpPr>
            <a:spLocks noChangeAspect="1"/>
          </p:cNvSpPr>
          <p:nvPr/>
        </p:nvSpPr>
        <p:spPr>
          <a:xfrm>
            <a:off x="0" y="1106488"/>
            <a:ext cx="12196763" cy="342900"/>
          </a:xfrm>
          <a:custGeom>
            <a:avLst/>
            <a:gdLst/>
            <a:ahLst/>
            <a:cxnLst>
              <a:cxn ang="0">
                <a:pos x="242411" y="0"/>
              </a:cxn>
              <a:cxn ang="0">
                <a:pos x="11954389" y="0"/>
              </a:cxn>
              <a:cxn ang="0">
                <a:pos x="12196800" y="261182"/>
              </a:cxn>
              <a:cxn ang="0">
                <a:pos x="12196800" y="342493"/>
              </a:cxn>
              <a:cxn ang="0">
                <a:pos x="11954389" y="81311"/>
              </a:cxn>
              <a:cxn ang="0">
                <a:pos x="242411" y="81311"/>
              </a:cxn>
              <a:cxn ang="0">
                <a:pos x="0" y="342493"/>
              </a:cxn>
              <a:cxn ang="0">
                <a:pos x="0" y="261182"/>
              </a:cxn>
              <a:cxn ang="0">
                <a:pos x="242411" y="0"/>
              </a:cxn>
            </a:cxnLst>
            <a:rect l="0" t="0" r="0" b="0"/>
            <a:pathLst>
              <a:path w="16000" h="417">
                <a:moveTo>
                  <a:pt x="318" y="0"/>
                </a:moveTo>
                <a:lnTo>
                  <a:pt x="15682" y="0"/>
                </a:lnTo>
                <a:cubicBezTo>
                  <a:pt x="15857" y="0"/>
                  <a:pt x="16000" y="143"/>
                  <a:pt x="16000" y="318"/>
                </a:cubicBezTo>
                <a:lnTo>
                  <a:pt x="16000" y="417"/>
                </a:lnTo>
                <a:cubicBezTo>
                  <a:pt x="16000" y="242"/>
                  <a:pt x="15857" y="99"/>
                  <a:pt x="15682" y="99"/>
                </a:cubicBezTo>
                <a:lnTo>
                  <a:pt x="318" y="99"/>
                </a:lnTo>
                <a:cubicBezTo>
                  <a:pt x="143" y="99"/>
                  <a:pt x="0" y="242"/>
                  <a:pt x="0" y="417"/>
                </a:cubicBezTo>
                <a:lnTo>
                  <a:pt x="0" y="318"/>
                </a:lnTo>
                <a:cubicBezTo>
                  <a:pt x="0" y="143"/>
                  <a:pt x="143" y="0"/>
                  <a:pt x="318" y="0"/>
                </a:cubicBezTo>
                <a:close/>
              </a:path>
            </a:pathLst>
          </a:custGeom>
          <a:solidFill>
            <a:schemeClr val="bg1">
              <a:alpha val="100000"/>
            </a:schemeClr>
          </a:solidFill>
          <a:ln w="9525">
            <a:noFill/>
          </a:ln>
        </p:spPr>
        <p:txBody>
          <a:bodyPr/>
          <a:lstStyle/>
          <a:p>
            <a:endParaRPr lang="zh-CN" altLang="en-US"/>
          </a:p>
        </p:txBody>
      </p:sp>
      <p:sp>
        <p:nvSpPr>
          <p:cNvPr id="7173" name="Rectangle 3"/>
          <p:cNvSpPr txBox="1"/>
          <p:nvPr/>
        </p:nvSpPr>
        <p:spPr>
          <a:xfrm>
            <a:off x="4384675" y="2033588"/>
            <a:ext cx="7127875" cy="1887537"/>
          </a:xfrm>
          <a:prstGeom prst="rect">
            <a:avLst/>
          </a:prstGeom>
          <a:noFill/>
          <a:ln w="9525">
            <a:noFill/>
          </a:ln>
        </p:spPr>
        <p:txBody>
          <a:bodyPr anchor="ctr"/>
          <a:lstStyle/>
          <a:p>
            <a:pPr lvl="0" algn="r" eaLnBrk="1" hangingPunct="1"/>
            <a:r>
              <a:rPr lang="zh-CN" altLang="en-US" sz="6600" b="1" dirty="0">
                <a:solidFill>
                  <a:schemeClr val="accent2"/>
                </a:solidFill>
                <a:latin typeface="微软雅黑" panose="020B0503020204020204" pitchFamily="2" charset="-122"/>
                <a:ea typeface="微软雅黑" panose="020B0503020204020204" pitchFamily="2" charset="-122"/>
              </a:rPr>
              <a:t>这里可以输入可长可短的标题</a:t>
            </a:r>
          </a:p>
        </p:txBody>
      </p:sp>
      <p:sp>
        <p:nvSpPr>
          <p:cNvPr id="7174" name="Freeform 10"/>
          <p:cNvSpPr>
            <a:spLocks noChangeAspect="1" noEditPoints="1"/>
          </p:cNvSpPr>
          <p:nvPr/>
        </p:nvSpPr>
        <p:spPr>
          <a:xfrm>
            <a:off x="6157913" y="6151563"/>
            <a:ext cx="444500" cy="446087"/>
          </a:xfrm>
          <a:custGeom>
            <a:avLst/>
            <a:gdLst/>
            <a:ahLst/>
            <a:cxnLst>
              <a:cxn ang="0">
                <a:pos x="222266" y="0"/>
              </a:cxn>
              <a:cxn ang="0">
                <a:pos x="444532" y="223200"/>
              </a:cxn>
              <a:cxn ang="0">
                <a:pos x="222266" y="446400"/>
              </a:cxn>
              <a:cxn ang="0">
                <a:pos x="0" y="223200"/>
              </a:cxn>
              <a:cxn ang="0">
                <a:pos x="222266" y="0"/>
              </a:cxn>
              <a:cxn ang="0">
                <a:pos x="395543" y="227755"/>
              </a:cxn>
              <a:cxn ang="0">
                <a:pos x="387378" y="233221"/>
              </a:cxn>
              <a:cxn ang="0">
                <a:pos x="357440" y="233221"/>
              </a:cxn>
              <a:cxn ang="0">
                <a:pos x="350182" y="230488"/>
              </a:cxn>
              <a:cxn ang="0">
                <a:pos x="222266" y="95657"/>
              </a:cxn>
              <a:cxn ang="0">
                <a:pos x="94350" y="230488"/>
              </a:cxn>
              <a:cxn ang="0">
                <a:pos x="87092" y="233221"/>
              </a:cxn>
              <a:cxn ang="0">
                <a:pos x="57154" y="233221"/>
              </a:cxn>
              <a:cxn ang="0">
                <a:pos x="48989" y="227755"/>
              </a:cxn>
              <a:cxn ang="0">
                <a:pos x="50804" y="217734"/>
              </a:cxn>
              <a:cxn ang="0">
                <a:pos x="214101" y="47373"/>
              </a:cxn>
              <a:cxn ang="0">
                <a:pos x="222266" y="43729"/>
              </a:cxn>
              <a:cxn ang="0">
                <a:pos x="230431" y="47373"/>
              </a:cxn>
              <a:cxn ang="0">
                <a:pos x="393728" y="217734"/>
              </a:cxn>
              <a:cxn ang="0">
                <a:pos x="395543" y="227755"/>
              </a:cxn>
              <a:cxn ang="0">
                <a:pos x="102515" y="243242"/>
              </a:cxn>
              <a:cxn ang="0">
                <a:pos x="102515" y="243242"/>
              </a:cxn>
              <a:cxn ang="0">
                <a:pos x="102515" y="345277"/>
              </a:cxn>
              <a:cxn ang="0">
                <a:pos x="117030" y="362586"/>
              </a:cxn>
              <a:cxn ang="0">
                <a:pos x="183256" y="362586"/>
              </a:cxn>
              <a:cxn ang="0">
                <a:pos x="183256" y="251442"/>
              </a:cxn>
              <a:cxn ang="0">
                <a:pos x="200493" y="234132"/>
              </a:cxn>
              <a:cxn ang="0">
                <a:pos x="244039" y="234132"/>
              </a:cxn>
              <a:cxn ang="0">
                <a:pos x="261276" y="251442"/>
              </a:cxn>
              <a:cxn ang="0">
                <a:pos x="261276" y="362586"/>
              </a:cxn>
              <a:cxn ang="0">
                <a:pos x="327502" y="362586"/>
              </a:cxn>
              <a:cxn ang="0">
                <a:pos x="342017" y="345277"/>
              </a:cxn>
              <a:cxn ang="0">
                <a:pos x="342017" y="244153"/>
              </a:cxn>
              <a:cxn ang="0">
                <a:pos x="222266" y="118433"/>
              </a:cxn>
              <a:cxn ang="0">
                <a:pos x="102515" y="243242"/>
              </a:cxn>
            </a:cxnLst>
            <a:rect l="0" t="0" r="0" b="0"/>
            <a:pathLst>
              <a:path w="490" h="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chemeClr val="bg1">
              <a:alpha val="100000"/>
            </a:schemeClr>
          </a:solidFill>
          <a:ln w="9525">
            <a:noFill/>
          </a:ln>
        </p:spPr>
        <p:txBody>
          <a:bodyPr/>
          <a:lstStyle/>
          <a:p>
            <a:endParaRPr lang="zh-CN" altLang="en-US"/>
          </a:p>
        </p:txBody>
      </p:sp>
      <p:sp>
        <p:nvSpPr>
          <p:cNvPr id="7175" name="Rectangle 4"/>
          <p:cNvSpPr txBox="1"/>
          <p:nvPr/>
        </p:nvSpPr>
        <p:spPr>
          <a:xfrm>
            <a:off x="6511925" y="6186488"/>
            <a:ext cx="4986338" cy="374650"/>
          </a:xfrm>
          <a:prstGeom prst="rect">
            <a:avLst/>
          </a:prstGeom>
          <a:noFill/>
          <a:ln w="9525">
            <a:noFill/>
          </a:ln>
        </p:spPr>
        <p:txBody>
          <a:bodyPr anchor="ctr"/>
          <a:lstStyle/>
          <a:p>
            <a:pPr lvl="0" algn="r" eaLnBrk="1" hangingPunct="1"/>
            <a:r>
              <a:rPr lang="zh-CN" altLang="en-US" sz="2800" dirty="0">
                <a:solidFill>
                  <a:schemeClr val="accent2"/>
                </a:solidFill>
                <a:latin typeface="Arial" panose="020B0604020202020204" pitchFamily="34" charset="0"/>
                <a:ea typeface="微软雅黑" panose="020B0503020204020204" pitchFamily="2" charset="-122"/>
              </a:rPr>
              <a:t>中国人寿保险某某中心支公司</a:t>
            </a:r>
          </a:p>
        </p:txBody>
      </p:sp>
      <p:sp>
        <p:nvSpPr>
          <p:cNvPr id="7176" name="TextBox 49"/>
          <p:cNvSpPr txBox="1"/>
          <p:nvPr/>
        </p:nvSpPr>
        <p:spPr>
          <a:xfrm>
            <a:off x="3821113" y="1557338"/>
            <a:ext cx="7569200" cy="460375"/>
          </a:xfrm>
          <a:prstGeom prst="rect">
            <a:avLst/>
          </a:prstGeom>
          <a:noFill/>
          <a:ln w="9525">
            <a:noFill/>
          </a:ln>
        </p:spPr>
        <p:txBody>
          <a:bodyPr>
            <a:spAutoFit/>
          </a:bodyPr>
          <a:lstStyle/>
          <a:p>
            <a:pPr lvl="0" algn="r" eaLnBrk="1" hangingPunct="1"/>
            <a:r>
              <a:rPr lang="zh-CN" altLang="en-US" sz="2400" dirty="0">
                <a:solidFill>
                  <a:schemeClr val="accent2"/>
                </a:solidFill>
                <a:latin typeface="微软雅黑" panose="020B0503020204020204" pitchFamily="2" charset="-122"/>
                <a:ea typeface="微软雅黑" panose="020B0503020204020204" pitchFamily="2" charset="-122"/>
              </a:rPr>
              <a:t>中国人寿通用</a:t>
            </a:r>
            <a:r>
              <a:rPr lang="en-US" altLang="x-none" sz="2400" dirty="0">
                <a:solidFill>
                  <a:schemeClr val="accent2"/>
                </a:solidFill>
                <a:latin typeface="微软雅黑" panose="020B0503020204020204" pitchFamily="2" charset="-122"/>
                <a:ea typeface="微软雅黑" panose="020B0503020204020204" pitchFamily="2" charset="-122"/>
              </a:rPr>
              <a:t>PPT</a:t>
            </a:r>
            <a:r>
              <a:rPr lang="zh-CN" altLang="en-US" sz="2400" dirty="0">
                <a:solidFill>
                  <a:schemeClr val="accent2"/>
                </a:solidFill>
                <a:latin typeface="微软雅黑" panose="020B0503020204020204" pitchFamily="2" charset="-122"/>
                <a:ea typeface="微软雅黑" panose="020B0503020204020204" pitchFamily="2" charset="-122"/>
              </a:rPr>
              <a:t>模板，设计简约实用，全动画页面</a:t>
            </a:r>
          </a:p>
        </p:txBody>
      </p:sp>
      <p:sp>
        <p:nvSpPr>
          <p:cNvPr id="7177" name="矩形 50"/>
          <p:cNvSpPr/>
          <p:nvPr/>
        </p:nvSpPr>
        <p:spPr>
          <a:xfrm>
            <a:off x="8797925" y="4124325"/>
            <a:ext cx="1117600" cy="406400"/>
          </a:xfrm>
          <a:prstGeom prst="rect">
            <a:avLst/>
          </a:prstGeom>
          <a:solidFill>
            <a:schemeClr val="bg1"/>
          </a:solidFill>
          <a:ln w="9525">
            <a:noFill/>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7178" name="矩形 51"/>
          <p:cNvSpPr/>
          <p:nvPr/>
        </p:nvSpPr>
        <p:spPr>
          <a:xfrm>
            <a:off x="9986963" y="4124325"/>
            <a:ext cx="1376362" cy="400050"/>
          </a:xfrm>
          <a:prstGeom prst="rect">
            <a:avLst/>
          </a:prstGeom>
          <a:solidFill>
            <a:schemeClr val="tx2"/>
          </a:solidFill>
          <a:ln w="9525">
            <a:noFill/>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7179" name="TextBox 52"/>
          <p:cNvSpPr txBox="1"/>
          <p:nvPr/>
        </p:nvSpPr>
        <p:spPr>
          <a:xfrm>
            <a:off x="8797925" y="4124325"/>
            <a:ext cx="1116965" cy="417830"/>
          </a:xfrm>
          <a:prstGeom prst="rect">
            <a:avLst/>
          </a:prstGeom>
          <a:noFill/>
          <a:ln w="9525">
            <a:noFill/>
          </a:ln>
        </p:spPr>
        <p:txBody>
          <a:bodyPr wrap="square">
            <a:spAutoFit/>
          </a:bodyPr>
          <a:lstStyle/>
          <a:p>
            <a:pPr lvl="0" algn="ctr" eaLnBrk="1" hangingPunct="1"/>
            <a:r>
              <a:rPr lang="zh-CN" altLang="en-US" sz="2000" dirty="0">
                <a:latin typeface="微软雅黑" panose="020B0503020204020204" pitchFamily="2" charset="-122"/>
                <a:ea typeface="微软雅黑" panose="020B0503020204020204" pitchFamily="2" charset="-122"/>
              </a:rPr>
              <a:t>汇报人</a:t>
            </a:r>
          </a:p>
        </p:txBody>
      </p:sp>
      <p:sp>
        <p:nvSpPr>
          <p:cNvPr id="7180" name="矩形 53"/>
          <p:cNvSpPr/>
          <p:nvPr/>
        </p:nvSpPr>
        <p:spPr>
          <a:xfrm>
            <a:off x="9987280" y="4121150"/>
            <a:ext cx="1375410" cy="398780"/>
          </a:xfrm>
          <a:prstGeom prst="rect">
            <a:avLst/>
          </a:prstGeom>
          <a:noFill/>
          <a:ln w="9525">
            <a:noFill/>
          </a:ln>
        </p:spPr>
        <p:txBody>
          <a:bodyPr wrap="square">
            <a:spAutoFit/>
          </a:bodyPr>
          <a:lstStyle/>
          <a:p>
            <a:pPr lvl="0" algn="ctr" eaLnBrk="1" hangingPunct="1"/>
            <a:r>
              <a:rPr lang="en-US" altLang="zh-CN" sz="2000">
                <a:latin typeface="微软雅黑" panose="020B0503020204020204" pitchFamily="2" charset="-122"/>
                <a:ea typeface="微软雅黑" panose="020B0503020204020204" pitchFamily="2" charset="-122"/>
              </a:rPr>
              <a:t>xiazaii</a:t>
            </a:r>
            <a:endParaRPr lang="zh-CN" altLang="en-US" sz="2000" dirty="0">
              <a:latin typeface="微软雅黑" panose="020B0503020204020204" pitchFamily="2" charset="-122"/>
              <a:ea typeface="微软雅黑" panose="020B0503020204020204" pitchFamily="2" charset="-122"/>
            </a:endParaRPr>
          </a:p>
        </p:txBody>
      </p:sp>
      <p:pic>
        <p:nvPicPr>
          <p:cNvPr id="7181" name="图片 3"/>
          <p:cNvPicPr>
            <a:picLocks noChangeAspect="1"/>
          </p:cNvPicPr>
          <p:nvPr/>
        </p:nvPicPr>
        <p:blipFill>
          <a:blip r:embed="rId6"/>
          <a:stretch>
            <a:fillRect/>
          </a:stretch>
        </p:blipFill>
        <p:spPr>
          <a:xfrm>
            <a:off x="625475" y="227013"/>
            <a:ext cx="2417763" cy="754062"/>
          </a:xfrm>
          <a:prstGeom prst="rect">
            <a:avLst/>
          </a:prstGeom>
          <a:noFill/>
          <a:ln w="9525">
            <a:noFill/>
          </a:ln>
        </p:spPr>
      </p:pic>
      <p:sp>
        <p:nvSpPr>
          <p:cNvPr id="7182" name="TextBox 4"/>
          <p:cNvSpPr txBox="1"/>
          <p:nvPr/>
        </p:nvSpPr>
        <p:spPr>
          <a:xfrm>
            <a:off x="8869363" y="549275"/>
            <a:ext cx="2901950" cy="460375"/>
          </a:xfrm>
          <a:prstGeom prst="rect">
            <a:avLst/>
          </a:prstGeom>
          <a:noFill/>
          <a:ln w="9525">
            <a:noFill/>
          </a:ln>
        </p:spPr>
        <p:txBody>
          <a:bodyPr wrap="none">
            <a:spAutoFit/>
          </a:bodyPr>
          <a:lstStyle/>
          <a:p>
            <a:pPr lvl="0" eaLnBrk="1" hangingPunct="1"/>
            <a:r>
              <a:rPr lang="zh-CN" altLang="en-US" sz="2400" dirty="0">
                <a:solidFill>
                  <a:schemeClr val="accent1"/>
                </a:solidFill>
                <a:latin typeface="微软雅黑" panose="020B0503020204020204" pitchFamily="2" charset="-122"/>
                <a:ea typeface="微软雅黑" panose="020B0503020204020204" pitchFamily="2" charset="-122"/>
              </a:rPr>
              <a:t>相知多年   值得托付</a:t>
            </a:r>
          </a:p>
        </p:txBody>
      </p:sp>
    </p:spTree>
  </p:cSld>
  <p:clrMapOvr>
    <a:masterClrMapping/>
  </p:clrMapOvr>
  <p:transition spd="slow" advTm="7871">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7173"/>
                                        </p:tgtEl>
                                        <p:attrNameLst>
                                          <p:attrName>style.visibility</p:attrName>
                                        </p:attrNameLst>
                                      </p:cBhvr>
                                      <p:to>
                                        <p:strVal val="visible"/>
                                      </p:to>
                                    </p:set>
                                    <p:anim by="(-#ppt_w*2)" calcmode="lin" valueType="num">
                                      <p:cBhvr rctx="PPT">
                                        <p:cTn id="7" dur="500" autoRev="1" fill="hold">
                                          <p:stCondLst>
                                            <p:cond delay="0"/>
                                          </p:stCondLst>
                                        </p:cTn>
                                        <p:tgtEl>
                                          <p:spTgt spid="7173"/>
                                        </p:tgtEl>
                                        <p:attrNameLst>
                                          <p:attrName>ppt_w</p:attrName>
                                        </p:attrNameLst>
                                      </p:cBhvr>
                                    </p:anim>
                                    <p:anim by="(#ppt_w*0.50)" calcmode="lin" valueType="num">
                                      <p:cBhvr>
                                        <p:cTn id="8" dur="500" decel="50000" autoRev="1" fill="hold">
                                          <p:stCondLst>
                                            <p:cond delay="0"/>
                                          </p:stCondLst>
                                        </p:cTn>
                                        <p:tgtEl>
                                          <p:spTgt spid="7173"/>
                                        </p:tgtEl>
                                        <p:attrNameLst>
                                          <p:attrName>ppt_x</p:attrName>
                                        </p:attrNameLst>
                                      </p:cBhvr>
                                    </p:anim>
                                    <p:anim from="(-#ppt_h/2)" to="(#ppt_y)" calcmode="lin" valueType="num">
                                      <p:cBhvr>
                                        <p:cTn id="9" dur="1000" fill="hold">
                                          <p:stCondLst>
                                            <p:cond delay="0"/>
                                          </p:stCondLst>
                                        </p:cTn>
                                        <p:tgtEl>
                                          <p:spTgt spid="7173"/>
                                        </p:tgtEl>
                                        <p:attrNameLst>
                                          <p:attrName>ppt_y</p:attrName>
                                        </p:attrNameLst>
                                      </p:cBhvr>
                                    </p:anim>
                                    <p:animRot by="21600000">
                                      <p:cBhvr>
                                        <p:cTn id="10" dur="1000" fill="hold">
                                          <p:stCondLst>
                                            <p:cond delay="0"/>
                                          </p:stCondLst>
                                        </p:cTn>
                                        <p:tgtEl>
                                          <p:spTgt spid="7173"/>
                                        </p:tgtEl>
                                        <p:attrNameLst>
                                          <p:attrName>r</p:attrName>
                                        </p:attrNameLst>
                                      </p:cBhvr>
                                    </p:animRot>
                                  </p:childTnLst>
                                </p:cTn>
                              </p:par>
                            </p:childTnLst>
                          </p:cTn>
                        </p:par>
                        <p:par>
                          <p:cTn id="11" fill="hold">
                            <p:stCondLst>
                              <p:cond delay="2200"/>
                            </p:stCondLst>
                            <p:childTnLst>
                              <p:par>
                                <p:cTn id="12" presetID="2" presetClass="entr" presetSubtype="6" fill="hold" nodeType="afterEffect">
                                  <p:stCondLst>
                                    <p:cond delay="0"/>
                                  </p:stCondLst>
                                  <p:childTnLst>
                                    <p:set>
                                      <p:cBhvr>
                                        <p:cTn id="13" dur="1" fill="hold">
                                          <p:stCondLst>
                                            <p:cond delay="0"/>
                                          </p:stCondLst>
                                        </p:cTn>
                                        <p:tgtEl>
                                          <p:spTgt spid="7174"/>
                                        </p:tgtEl>
                                        <p:attrNameLst>
                                          <p:attrName>style.visibility</p:attrName>
                                        </p:attrNameLst>
                                      </p:cBhvr>
                                      <p:to>
                                        <p:strVal val="visible"/>
                                      </p:to>
                                    </p:set>
                                    <p:anim calcmode="lin" valueType="num">
                                      <p:cBhvr additive="base">
                                        <p:cTn id="14" dur="500" fill="hold"/>
                                        <p:tgtEl>
                                          <p:spTgt spid="7174"/>
                                        </p:tgtEl>
                                        <p:attrNameLst>
                                          <p:attrName>ppt_x</p:attrName>
                                        </p:attrNameLst>
                                      </p:cBhvr>
                                      <p:tavLst>
                                        <p:tav tm="0">
                                          <p:val>
                                            <p:strVal val="1+#ppt_w/2"/>
                                          </p:val>
                                        </p:tav>
                                        <p:tav tm="100000">
                                          <p:val>
                                            <p:strVal val="#ppt_x"/>
                                          </p:val>
                                        </p:tav>
                                      </p:tavLst>
                                    </p:anim>
                                    <p:anim calcmode="lin" valueType="num">
                                      <p:cBhvr additive="base">
                                        <p:cTn id="15" dur="500" fill="hold"/>
                                        <p:tgtEl>
                                          <p:spTgt spid="7174"/>
                                        </p:tgtEl>
                                        <p:attrNameLst>
                                          <p:attrName>ppt_y</p:attrName>
                                        </p:attrNameLst>
                                      </p:cBhvr>
                                      <p:tavLst>
                                        <p:tav tm="0">
                                          <p:val>
                                            <p:strVal val="1+#ppt_h/2"/>
                                          </p:val>
                                        </p:tav>
                                        <p:tav tm="100000">
                                          <p:val>
                                            <p:strVal val="#ppt_y"/>
                                          </p:val>
                                        </p:tav>
                                      </p:tavLst>
                                    </p:anim>
                                  </p:childTnLst>
                                </p:cTn>
                              </p:par>
                            </p:childTnLst>
                          </p:cTn>
                        </p:par>
                        <p:par>
                          <p:cTn id="16" fill="hold">
                            <p:stCondLst>
                              <p:cond delay="2700"/>
                            </p:stCondLst>
                            <p:childTnLst>
                              <p:par>
                                <p:cTn id="17" presetID="22" presetClass="entr" presetSubtype="8" fill="hold" grpId="0" nodeType="afterEffect">
                                  <p:stCondLst>
                                    <p:cond delay="0"/>
                                  </p:stCondLst>
                                  <p:childTnLst>
                                    <p:set>
                                      <p:cBhvr>
                                        <p:cTn id="18" dur="1" fill="hold">
                                          <p:stCondLst>
                                            <p:cond delay="0"/>
                                          </p:stCondLst>
                                        </p:cTn>
                                        <p:tgtEl>
                                          <p:spTgt spid="7175"/>
                                        </p:tgtEl>
                                        <p:attrNameLst>
                                          <p:attrName>style.visibility</p:attrName>
                                        </p:attrNameLst>
                                      </p:cBhvr>
                                      <p:to>
                                        <p:strVal val="visible"/>
                                      </p:to>
                                    </p:set>
                                    <p:animEffect transition="in" filter="wipe(left)">
                                      <p:cBhvr>
                                        <p:cTn id="19" dur="500"/>
                                        <p:tgtEl>
                                          <p:spTgt spid="7175"/>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7176"/>
                                        </p:tgtEl>
                                        <p:attrNameLst>
                                          <p:attrName>style.visibility</p:attrName>
                                        </p:attrNameLst>
                                      </p:cBhvr>
                                      <p:to>
                                        <p:strVal val="visible"/>
                                      </p:to>
                                    </p:set>
                                    <p:animEffect transition="in" filter="wipe(right)">
                                      <p:cBhvr>
                                        <p:cTn id="22" dur="500"/>
                                        <p:tgtEl>
                                          <p:spTgt spid="7176"/>
                                        </p:tgtEl>
                                      </p:cBhvr>
                                    </p:animEffect>
                                  </p:childTnLst>
                                </p:cTn>
                              </p:par>
                            </p:childTnLst>
                          </p:cTn>
                        </p:par>
                        <p:par>
                          <p:cTn id="23" fill="hold">
                            <p:stCondLst>
                              <p:cond delay="3200"/>
                            </p:stCondLst>
                            <p:childTnLst>
                              <p:par>
                                <p:cTn id="24" presetID="2" presetClass="entr" presetSubtype="2" fill="hold" grpId="0" nodeType="afterEffect">
                                  <p:stCondLst>
                                    <p:cond delay="0"/>
                                  </p:stCondLst>
                                  <p:childTnLst>
                                    <p:set>
                                      <p:cBhvr>
                                        <p:cTn id="25" dur="1" fill="hold">
                                          <p:stCondLst>
                                            <p:cond delay="0"/>
                                          </p:stCondLst>
                                        </p:cTn>
                                        <p:tgtEl>
                                          <p:spTgt spid="7178"/>
                                        </p:tgtEl>
                                        <p:attrNameLst>
                                          <p:attrName>style.visibility</p:attrName>
                                        </p:attrNameLst>
                                      </p:cBhvr>
                                      <p:to>
                                        <p:strVal val="visible"/>
                                      </p:to>
                                    </p:set>
                                    <p:anim calcmode="lin" valueType="num">
                                      <p:cBhvr additive="base">
                                        <p:cTn id="26" dur="500" fill="hold"/>
                                        <p:tgtEl>
                                          <p:spTgt spid="7178"/>
                                        </p:tgtEl>
                                        <p:attrNameLst>
                                          <p:attrName>ppt_x</p:attrName>
                                        </p:attrNameLst>
                                      </p:cBhvr>
                                      <p:tavLst>
                                        <p:tav tm="0">
                                          <p:val>
                                            <p:strVal val="1+#ppt_w/2"/>
                                          </p:val>
                                        </p:tav>
                                        <p:tav tm="100000">
                                          <p:val>
                                            <p:strVal val="#ppt_x"/>
                                          </p:val>
                                        </p:tav>
                                      </p:tavLst>
                                    </p:anim>
                                    <p:anim calcmode="lin" valueType="num">
                                      <p:cBhvr additive="base">
                                        <p:cTn id="27" dur="500" fill="hold"/>
                                        <p:tgtEl>
                                          <p:spTgt spid="7178"/>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7180"/>
                                        </p:tgtEl>
                                        <p:attrNameLst>
                                          <p:attrName>style.visibility</p:attrName>
                                        </p:attrNameLst>
                                      </p:cBhvr>
                                      <p:to>
                                        <p:strVal val="visible"/>
                                      </p:to>
                                    </p:set>
                                    <p:anim calcmode="lin" valueType="num">
                                      <p:cBhvr additive="base">
                                        <p:cTn id="30" dur="500" fill="hold"/>
                                        <p:tgtEl>
                                          <p:spTgt spid="7180"/>
                                        </p:tgtEl>
                                        <p:attrNameLst>
                                          <p:attrName>ppt_x</p:attrName>
                                        </p:attrNameLst>
                                      </p:cBhvr>
                                      <p:tavLst>
                                        <p:tav tm="0">
                                          <p:val>
                                            <p:strVal val="1+#ppt_w/2"/>
                                          </p:val>
                                        </p:tav>
                                        <p:tav tm="100000">
                                          <p:val>
                                            <p:strVal val="#ppt_x"/>
                                          </p:val>
                                        </p:tav>
                                      </p:tavLst>
                                    </p:anim>
                                    <p:anim calcmode="lin" valueType="num">
                                      <p:cBhvr additive="base">
                                        <p:cTn id="31" dur="500" fill="hold"/>
                                        <p:tgtEl>
                                          <p:spTgt spid="7180"/>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7177"/>
                                        </p:tgtEl>
                                        <p:attrNameLst>
                                          <p:attrName>style.visibility</p:attrName>
                                        </p:attrNameLst>
                                      </p:cBhvr>
                                      <p:to>
                                        <p:strVal val="visible"/>
                                      </p:to>
                                    </p:set>
                                    <p:anim calcmode="lin" valueType="num">
                                      <p:cBhvr additive="base">
                                        <p:cTn id="34" dur="500" fill="hold"/>
                                        <p:tgtEl>
                                          <p:spTgt spid="7177"/>
                                        </p:tgtEl>
                                        <p:attrNameLst>
                                          <p:attrName>ppt_x</p:attrName>
                                        </p:attrNameLst>
                                      </p:cBhvr>
                                      <p:tavLst>
                                        <p:tav tm="0">
                                          <p:val>
                                            <p:strVal val="0-#ppt_w/2"/>
                                          </p:val>
                                        </p:tav>
                                        <p:tav tm="100000">
                                          <p:val>
                                            <p:strVal val="#ppt_x"/>
                                          </p:val>
                                        </p:tav>
                                      </p:tavLst>
                                    </p:anim>
                                    <p:anim calcmode="lin" valueType="num">
                                      <p:cBhvr additive="base">
                                        <p:cTn id="35" dur="500" fill="hold"/>
                                        <p:tgtEl>
                                          <p:spTgt spid="7177"/>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7179"/>
                                        </p:tgtEl>
                                        <p:attrNameLst>
                                          <p:attrName>style.visibility</p:attrName>
                                        </p:attrNameLst>
                                      </p:cBhvr>
                                      <p:to>
                                        <p:strVal val="visible"/>
                                      </p:to>
                                    </p:set>
                                    <p:anim calcmode="lin" valueType="num">
                                      <p:cBhvr additive="base">
                                        <p:cTn id="38" dur="500" fill="hold"/>
                                        <p:tgtEl>
                                          <p:spTgt spid="7179"/>
                                        </p:tgtEl>
                                        <p:attrNameLst>
                                          <p:attrName>ppt_x</p:attrName>
                                        </p:attrNameLst>
                                      </p:cBhvr>
                                      <p:tavLst>
                                        <p:tav tm="0">
                                          <p:val>
                                            <p:strVal val="0-#ppt_w/2"/>
                                          </p:val>
                                        </p:tav>
                                        <p:tav tm="100000">
                                          <p:val>
                                            <p:strVal val="#ppt_x"/>
                                          </p:val>
                                        </p:tav>
                                      </p:tavLst>
                                    </p:anim>
                                    <p:anim calcmode="lin" valueType="num">
                                      <p:cBhvr additive="base">
                                        <p:cTn id="39" dur="500" fill="hold"/>
                                        <p:tgtEl>
                                          <p:spTgt spid="71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7175" grpId="0"/>
      <p:bldP spid="7176" grpId="0"/>
      <p:bldP spid="7177" grpId="0" bldLvl="0" animBg="1"/>
      <p:bldP spid="7178" grpId="0" bldLvl="0" animBg="1"/>
      <p:bldP spid="7179" grpId="0"/>
      <p:bldP spid="718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54"/>
          <p:cNvSpPr txBox="1"/>
          <p:nvPr/>
        </p:nvSpPr>
        <p:spPr>
          <a:xfrm>
            <a:off x="1330325" y="44450"/>
            <a:ext cx="5041900" cy="523875"/>
          </a:xfrm>
          <a:prstGeom prst="rect">
            <a:avLst/>
          </a:prstGeom>
          <a:noFill/>
          <a:ln w="9525">
            <a:noFill/>
          </a:ln>
        </p:spPr>
        <p:txBody>
          <a:bodyPr>
            <a:spAutoFit/>
          </a:bodyPr>
          <a:lstStyle/>
          <a:p>
            <a:pPr lvl="0" eaLnBrk="1" hangingPunct="1"/>
            <a:r>
              <a:rPr lang="en-US" altLang="x-none" sz="2800" dirty="0">
                <a:solidFill>
                  <a:srgbClr val="FFFFFF"/>
                </a:solidFill>
                <a:latin typeface="微软雅黑" panose="020B0503020204020204" pitchFamily="2" charset="-122"/>
                <a:ea typeface="微软雅黑" panose="020B0503020204020204" pitchFamily="2" charset="-122"/>
              </a:rPr>
              <a:t>2.1</a:t>
            </a:r>
            <a:r>
              <a:rPr lang="zh-CN" altLang="en-US" sz="2800" dirty="0">
                <a:solidFill>
                  <a:srgbClr val="FFFFFF"/>
                </a:solidFill>
                <a:latin typeface="微软雅黑" panose="020B0503020204020204" pitchFamily="2" charset="-122"/>
                <a:ea typeface="微软雅黑" panose="020B0503020204020204" pitchFamily="2" charset="-122"/>
              </a:rPr>
              <a:t>请输入您的标题</a:t>
            </a:r>
          </a:p>
        </p:txBody>
      </p:sp>
      <p:sp>
        <p:nvSpPr>
          <p:cNvPr id="18435" name="TextBox 55"/>
          <p:cNvSpPr txBox="1"/>
          <p:nvPr/>
        </p:nvSpPr>
        <p:spPr>
          <a:xfrm>
            <a:off x="139700" y="106363"/>
            <a:ext cx="1065213" cy="400050"/>
          </a:xfrm>
          <a:prstGeom prst="rect">
            <a:avLst/>
          </a:prstGeom>
          <a:noFill/>
          <a:ln w="9525">
            <a:noFill/>
          </a:ln>
        </p:spPr>
        <p:txBody>
          <a:bodyPr>
            <a:spAutoFit/>
          </a:bodyPr>
          <a:lstStyle/>
          <a:p>
            <a:pPr lvl="0" algn="r" eaLnBrk="1" hangingPunct="1"/>
            <a:r>
              <a:rPr lang="en-US" altLang="x-none" sz="2000" dirty="0">
                <a:solidFill>
                  <a:srgbClr val="FFFFFF"/>
                </a:solidFill>
                <a:latin typeface="Arial" panose="020B0604020202020204" pitchFamily="34" charset="0"/>
                <a:ea typeface="宋体" panose="02010600030101010101" pitchFamily="2" charset="-122"/>
              </a:rPr>
              <a:t>Part</a:t>
            </a:r>
            <a:r>
              <a:rPr lang="en-US" altLang="x-none" dirty="0">
                <a:solidFill>
                  <a:srgbClr val="FFFFFF"/>
                </a:solidFill>
                <a:latin typeface="Arial" panose="020B0604020202020204" pitchFamily="34" charset="0"/>
                <a:ea typeface="宋体" panose="02010600030101010101" pitchFamily="2" charset="-122"/>
              </a:rPr>
              <a:t> 2</a:t>
            </a:r>
            <a:endParaRPr lang="zh-CN" altLang="en-US" dirty="0">
              <a:solidFill>
                <a:srgbClr val="FFFFFF"/>
              </a:solidFill>
              <a:latin typeface="Arial" panose="020B0604020202020204" pitchFamily="34" charset="0"/>
              <a:ea typeface="宋体" panose="02010600030101010101" pitchFamily="2" charset="-122"/>
            </a:endParaRPr>
          </a:p>
        </p:txBody>
      </p:sp>
      <p:sp>
        <p:nvSpPr>
          <p:cNvPr id="18436" name="Freeform 13"/>
          <p:cNvSpPr/>
          <p:nvPr/>
        </p:nvSpPr>
        <p:spPr>
          <a:xfrm>
            <a:off x="8859838" y="2638425"/>
            <a:ext cx="661987" cy="2606675"/>
          </a:xfrm>
          <a:custGeom>
            <a:avLst/>
            <a:gdLst/>
            <a:ahLst/>
            <a:cxnLst>
              <a:cxn ang="0">
                <a:pos x="661988" y="1338047"/>
              </a:cxn>
              <a:cxn ang="0">
                <a:pos x="451833" y="1435613"/>
              </a:cxn>
              <a:cxn ang="0">
                <a:pos x="397678" y="1660170"/>
              </a:cxn>
              <a:cxn ang="0">
                <a:pos x="397678" y="2156518"/>
              </a:cxn>
              <a:cxn ang="0">
                <a:pos x="300683" y="2508065"/>
              </a:cxn>
              <a:cxn ang="0">
                <a:pos x="0" y="2606405"/>
              </a:cxn>
              <a:cxn ang="0">
                <a:pos x="0" y="2525874"/>
              </a:cxn>
              <a:cxn ang="0">
                <a:pos x="228746" y="2439149"/>
              </a:cxn>
              <a:cxn ang="0">
                <a:pos x="288559" y="2202977"/>
              </a:cxn>
              <a:cxn ang="0">
                <a:pos x="288559" y="1637714"/>
              </a:cxn>
              <a:cxn ang="0">
                <a:pos x="366963" y="1395348"/>
              </a:cxn>
              <a:cxn ang="0">
                <a:pos x="553677" y="1314817"/>
              </a:cxn>
              <a:cxn ang="0">
                <a:pos x="553677" y="1291588"/>
              </a:cxn>
              <a:cxn ang="0">
                <a:pos x="373429" y="1221898"/>
              </a:cxn>
              <a:cxn ang="0">
                <a:pos x="288559" y="968691"/>
              </a:cxn>
              <a:cxn ang="0">
                <a:pos x="288559" y="403428"/>
              </a:cxn>
              <a:cxn ang="0">
                <a:pos x="228746" y="161061"/>
              </a:cxn>
              <a:cxn ang="0">
                <a:pos x="0" y="80531"/>
              </a:cxn>
              <a:cxn ang="0">
                <a:pos x="0" y="0"/>
              </a:cxn>
              <a:cxn ang="0">
                <a:pos x="300683" y="97566"/>
              </a:cxn>
              <a:cxn ang="0">
                <a:pos x="397678" y="449887"/>
              </a:cxn>
              <a:cxn ang="0">
                <a:pos x="397678" y="945461"/>
              </a:cxn>
              <a:cxn ang="0">
                <a:pos x="457491" y="1176212"/>
              </a:cxn>
              <a:cxn ang="0">
                <a:pos x="661988" y="1268358"/>
              </a:cxn>
              <a:cxn ang="0">
                <a:pos x="661988" y="1338047"/>
              </a:cxn>
            </a:cxnLst>
            <a:rect l="0" t="0" r="0" b="0"/>
            <a:pathLst>
              <a:path w="819" h="3366">
                <a:moveTo>
                  <a:pt x="819" y="1728"/>
                </a:moveTo>
                <a:cubicBezTo>
                  <a:pt x="690" y="1738"/>
                  <a:pt x="603" y="1780"/>
                  <a:pt x="559" y="1854"/>
                </a:cubicBezTo>
                <a:cubicBezTo>
                  <a:pt x="514" y="1928"/>
                  <a:pt x="492" y="2026"/>
                  <a:pt x="492" y="2144"/>
                </a:cubicBezTo>
                <a:lnTo>
                  <a:pt x="492" y="2785"/>
                </a:lnTo>
                <a:cubicBezTo>
                  <a:pt x="492" y="3004"/>
                  <a:pt x="452" y="3155"/>
                  <a:pt x="372" y="3239"/>
                </a:cubicBezTo>
                <a:cubicBezTo>
                  <a:pt x="293" y="3324"/>
                  <a:pt x="169" y="3366"/>
                  <a:pt x="0" y="3366"/>
                </a:cubicBezTo>
                <a:lnTo>
                  <a:pt x="0" y="3262"/>
                </a:lnTo>
                <a:cubicBezTo>
                  <a:pt x="139" y="3262"/>
                  <a:pt x="234" y="3224"/>
                  <a:pt x="283" y="3150"/>
                </a:cubicBezTo>
                <a:cubicBezTo>
                  <a:pt x="333" y="3075"/>
                  <a:pt x="357" y="2974"/>
                  <a:pt x="357" y="2845"/>
                </a:cubicBezTo>
                <a:lnTo>
                  <a:pt x="357" y="2115"/>
                </a:lnTo>
                <a:cubicBezTo>
                  <a:pt x="357" y="1976"/>
                  <a:pt x="390" y="1871"/>
                  <a:pt x="454" y="1802"/>
                </a:cubicBezTo>
                <a:cubicBezTo>
                  <a:pt x="519" y="1733"/>
                  <a:pt x="596" y="1698"/>
                  <a:pt x="685" y="1698"/>
                </a:cubicBezTo>
                <a:lnTo>
                  <a:pt x="685" y="1668"/>
                </a:lnTo>
                <a:cubicBezTo>
                  <a:pt x="606" y="1668"/>
                  <a:pt x="531" y="1638"/>
                  <a:pt x="462" y="1578"/>
                </a:cubicBezTo>
                <a:cubicBezTo>
                  <a:pt x="392" y="1519"/>
                  <a:pt x="357" y="1410"/>
                  <a:pt x="357" y="1251"/>
                </a:cubicBezTo>
                <a:lnTo>
                  <a:pt x="357" y="521"/>
                </a:lnTo>
                <a:cubicBezTo>
                  <a:pt x="357" y="382"/>
                  <a:pt x="333" y="277"/>
                  <a:pt x="283" y="208"/>
                </a:cubicBezTo>
                <a:cubicBezTo>
                  <a:pt x="234" y="139"/>
                  <a:pt x="139" y="104"/>
                  <a:pt x="0" y="104"/>
                </a:cubicBezTo>
                <a:lnTo>
                  <a:pt x="0" y="0"/>
                </a:lnTo>
                <a:cubicBezTo>
                  <a:pt x="169" y="0"/>
                  <a:pt x="293" y="42"/>
                  <a:pt x="372" y="126"/>
                </a:cubicBezTo>
                <a:cubicBezTo>
                  <a:pt x="452" y="211"/>
                  <a:pt x="492" y="362"/>
                  <a:pt x="492" y="581"/>
                </a:cubicBezTo>
                <a:lnTo>
                  <a:pt x="492" y="1221"/>
                </a:lnTo>
                <a:cubicBezTo>
                  <a:pt x="492" y="1360"/>
                  <a:pt x="516" y="1459"/>
                  <a:pt x="566" y="1519"/>
                </a:cubicBezTo>
                <a:cubicBezTo>
                  <a:pt x="615" y="1578"/>
                  <a:pt x="700" y="1618"/>
                  <a:pt x="819" y="1638"/>
                </a:cubicBezTo>
                <a:lnTo>
                  <a:pt x="819" y="1728"/>
                </a:lnTo>
                <a:close/>
              </a:path>
            </a:pathLst>
          </a:custGeom>
          <a:solidFill>
            <a:schemeClr val="accent1">
              <a:alpha val="100000"/>
            </a:schemeClr>
          </a:solidFill>
          <a:ln w="9525">
            <a:noFill/>
          </a:ln>
        </p:spPr>
        <p:txBody>
          <a:bodyPr/>
          <a:lstStyle/>
          <a:p>
            <a:endParaRPr lang="zh-CN" altLang="en-US"/>
          </a:p>
        </p:txBody>
      </p:sp>
      <p:sp>
        <p:nvSpPr>
          <p:cNvPr id="18437" name="Freeform 14"/>
          <p:cNvSpPr/>
          <p:nvPr/>
        </p:nvSpPr>
        <p:spPr>
          <a:xfrm>
            <a:off x="2549525" y="2638425"/>
            <a:ext cx="663575" cy="2606675"/>
          </a:xfrm>
          <a:custGeom>
            <a:avLst/>
            <a:gdLst/>
            <a:ahLst/>
            <a:cxnLst>
              <a:cxn ang="0">
                <a:pos x="0" y="1338047"/>
              </a:cxn>
              <a:cxn ang="0">
                <a:pos x="211211" y="1435613"/>
              </a:cxn>
              <a:cxn ang="0">
                <a:pos x="265430" y="1660170"/>
              </a:cxn>
              <a:cxn ang="0">
                <a:pos x="265430" y="2156518"/>
              </a:cxn>
              <a:cxn ang="0">
                <a:pos x="362539" y="2508065"/>
              </a:cxn>
              <a:cxn ang="0">
                <a:pos x="663575" y="2606405"/>
              </a:cxn>
              <a:cxn ang="0">
                <a:pos x="663575" y="2525874"/>
              </a:cxn>
              <a:cxn ang="0">
                <a:pos x="434561" y="2439149"/>
              </a:cxn>
              <a:cxn ang="0">
                <a:pos x="373868" y="2202977"/>
              </a:cxn>
              <a:cxn ang="0">
                <a:pos x="373868" y="1637714"/>
              </a:cxn>
              <a:cxn ang="0">
                <a:pos x="296181" y="1395348"/>
              </a:cxn>
              <a:cxn ang="0">
                <a:pos x="108438" y="1314817"/>
              </a:cxn>
              <a:cxn ang="0">
                <a:pos x="108438" y="1291588"/>
              </a:cxn>
              <a:cxn ang="0">
                <a:pos x="289707" y="1221898"/>
              </a:cxn>
              <a:cxn ang="0">
                <a:pos x="373868" y="968691"/>
              </a:cxn>
              <a:cxn ang="0">
                <a:pos x="373868" y="403428"/>
              </a:cxn>
              <a:cxn ang="0">
                <a:pos x="434561" y="161061"/>
              </a:cxn>
              <a:cxn ang="0">
                <a:pos x="663575" y="80531"/>
              </a:cxn>
              <a:cxn ang="0">
                <a:pos x="663575" y="0"/>
              </a:cxn>
              <a:cxn ang="0">
                <a:pos x="362539" y="97566"/>
              </a:cxn>
              <a:cxn ang="0">
                <a:pos x="265430" y="449887"/>
              </a:cxn>
              <a:cxn ang="0">
                <a:pos x="265430" y="945461"/>
              </a:cxn>
              <a:cxn ang="0">
                <a:pos x="205546" y="1176212"/>
              </a:cxn>
              <a:cxn ang="0">
                <a:pos x="0" y="1268358"/>
              </a:cxn>
              <a:cxn ang="0">
                <a:pos x="0" y="1338047"/>
              </a:cxn>
            </a:cxnLst>
            <a:rect l="0" t="0" r="0" b="0"/>
            <a:pathLst>
              <a:path w="820" h="3366">
                <a:moveTo>
                  <a:pt x="0" y="1728"/>
                </a:moveTo>
                <a:cubicBezTo>
                  <a:pt x="129" y="1738"/>
                  <a:pt x="216" y="1780"/>
                  <a:pt x="261" y="1854"/>
                </a:cubicBezTo>
                <a:cubicBezTo>
                  <a:pt x="306" y="1928"/>
                  <a:pt x="328" y="2026"/>
                  <a:pt x="328" y="2144"/>
                </a:cubicBezTo>
                <a:lnTo>
                  <a:pt x="328" y="2785"/>
                </a:lnTo>
                <a:cubicBezTo>
                  <a:pt x="328" y="3004"/>
                  <a:pt x="368" y="3155"/>
                  <a:pt x="448" y="3239"/>
                </a:cubicBezTo>
                <a:cubicBezTo>
                  <a:pt x="527" y="3324"/>
                  <a:pt x="651" y="3366"/>
                  <a:pt x="820" y="3366"/>
                </a:cubicBezTo>
                <a:lnTo>
                  <a:pt x="820" y="3262"/>
                </a:lnTo>
                <a:cubicBezTo>
                  <a:pt x="681" y="3262"/>
                  <a:pt x="586" y="3224"/>
                  <a:pt x="537" y="3150"/>
                </a:cubicBezTo>
                <a:cubicBezTo>
                  <a:pt x="487" y="3075"/>
                  <a:pt x="462" y="2974"/>
                  <a:pt x="462" y="2845"/>
                </a:cubicBezTo>
                <a:lnTo>
                  <a:pt x="462" y="2115"/>
                </a:lnTo>
                <a:cubicBezTo>
                  <a:pt x="462" y="1976"/>
                  <a:pt x="430" y="1871"/>
                  <a:pt x="366" y="1802"/>
                </a:cubicBezTo>
                <a:cubicBezTo>
                  <a:pt x="301" y="1733"/>
                  <a:pt x="224" y="1698"/>
                  <a:pt x="134" y="1698"/>
                </a:cubicBezTo>
                <a:lnTo>
                  <a:pt x="134" y="1668"/>
                </a:lnTo>
                <a:cubicBezTo>
                  <a:pt x="214" y="1668"/>
                  <a:pt x="289" y="1638"/>
                  <a:pt x="358" y="1578"/>
                </a:cubicBezTo>
                <a:cubicBezTo>
                  <a:pt x="427" y="1519"/>
                  <a:pt x="462" y="1410"/>
                  <a:pt x="462" y="1251"/>
                </a:cubicBezTo>
                <a:lnTo>
                  <a:pt x="462" y="521"/>
                </a:lnTo>
                <a:cubicBezTo>
                  <a:pt x="462" y="382"/>
                  <a:pt x="487" y="277"/>
                  <a:pt x="537" y="208"/>
                </a:cubicBezTo>
                <a:cubicBezTo>
                  <a:pt x="586" y="139"/>
                  <a:pt x="681" y="104"/>
                  <a:pt x="820" y="104"/>
                </a:cubicBezTo>
                <a:lnTo>
                  <a:pt x="820" y="0"/>
                </a:lnTo>
                <a:cubicBezTo>
                  <a:pt x="651" y="0"/>
                  <a:pt x="527" y="42"/>
                  <a:pt x="448" y="126"/>
                </a:cubicBezTo>
                <a:cubicBezTo>
                  <a:pt x="368" y="211"/>
                  <a:pt x="328" y="362"/>
                  <a:pt x="328" y="581"/>
                </a:cubicBezTo>
                <a:lnTo>
                  <a:pt x="328" y="1221"/>
                </a:lnTo>
                <a:cubicBezTo>
                  <a:pt x="328" y="1360"/>
                  <a:pt x="303" y="1459"/>
                  <a:pt x="254" y="1519"/>
                </a:cubicBezTo>
                <a:cubicBezTo>
                  <a:pt x="204" y="1578"/>
                  <a:pt x="120" y="1618"/>
                  <a:pt x="0" y="1638"/>
                </a:cubicBezTo>
                <a:lnTo>
                  <a:pt x="0" y="1728"/>
                </a:lnTo>
                <a:close/>
              </a:path>
            </a:pathLst>
          </a:custGeom>
          <a:solidFill>
            <a:schemeClr val="accent1">
              <a:alpha val="100000"/>
            </a:schemeClr>
          </a:solidFill>
          <a:ln w="9525">
            <a:noFill/>
          </a:ln>
        </p:spPr>
        <p:txBody>
          <a:bodyPr/>
          <a:lstStyle/>
          <a:p>
            <a:endParaRPr lang="zh-CN" altLang="en-US"/>
          </a:p>
        </p:txBody>
      </p:sp>
      <p:sp>
        <p:nvSpPr>
          <p:cNvPr id="18438" name="Oval 15"/>
          <p:cNvSpPr/>
          <p:nvPr/>
        </p:nvSpPr>
        <p:spPr>
          <a:xfrm>
            <a:off x="9864725" y="2652713"/>
            <a:ext cx="1146175" cy="1146175"/>
          </a:xfrm>
          <a:prstGeom prst="ellipse">
            <a:avLst/>
          </a:prstGeom>
          <a:solidFill>
            <a:schemeClr val="bg1"/>
          </a:solidFill>
          <a:ln w="10" cap="flat" cmpd="sng">
            <a:solidFill>
              <a:schemeClr val="accent2"/>
            </a:solidFill>
            <a:prstDash val="solid"/>
            <a:headEnd type="none" w="med" len="med"/>
            <a:tailEnd type="none" w="med" len="med"/>
          </a:ln>
        </p:spPr>
        <p:txBody>
          <a:bodyPr/>
          <a:lstStyle/>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18439" name="Oval 16"/>
          <p:cNvSpPr/>
          <p:nvPr/>
        </p:nvSpPr>
        <p:spPr>
          <a:xfrm>
            <a:off x="1042988" y="2789238"/>
            <a:ext cx="1146175" cy="1147762"/>
          </a:xfrm>
          <a:prstGeom prst="ellipse">
            <a:avLst/>
          </a:prstGeom>
          <a:solidFill>
            <a:schemeClr val="bg2"/>
          </a:solidFill>
          <a:ln w="10" cap="flat" cmpd="sng">
            <a:solidFill>
              <a:schemeClr val="accent2"/>
            </a:solidFill>
            <a:prstDash val="solid"/>
            <a:headEnd type="none" w="med" len="med"/>
            <a:tailEnd type="none" w="med" len="med"/>
          </a:ln>
        </p:spPr>
        <p:txBody>
          <a:bodyPr/>
          <a:lstStyle/>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18440" name="Freeform 17"/>
          <p:cNvSpPr/>
          <p:nvPr/>
        </p:nvSpPr>
        <p:spPr>
          <a:xfrm>
            <a:off x="3265488" y="2511425"/>
            <a:ext cx="5351462" cy="2890838"/>
          </a:xfrm>
          <a:custGeom>
            <a:avLst/>
            <a:gdLst/>
            <a:ahLst/>
            <a:cxnLst>
              <a:cxn ang="0">
                <a:pos x="140288" y="0"/>
              </a:cxn>
              <a:cxn ang="0">
                <a:pos x="5211175" y="0"/>
              </a:cxn>
              <a:cxn ang="0">
                <a:pos x="5351463" y="130521"/>
              </a:cxn>
              <a:cxn ang="0">
                <a:pos x="5351463" y="2760022"/>
              </a:cxn>
              <a:cxn ang="0">
                <a:pos x="5211175" y="2890543"/>
              </a:cxn>
              <a:cxn ang="0">
                <a:pos x="140288" y="2890543"/>
              </a:cxn>
              <a:cxn ang="0">
                <a:pos x="0" y="2760022"/>
              </a:cxn>
              <a:cxn ang="0">
                <a:pos x="0" y="130521"/>
              </a:cxn>
              <a:cxn ang="0">
                <a:pos x="140288" y="0"/>
              </a:cxn>
            </a:cxnLst>
            <a:rect l="0" t="0" r="0" b="0"/>
            <a:pathLst>
              <a:path w="6523" h="3787">
                <a:moveTo>
                  <a:pt x="171" y="0"/>
                </a:moveTo>
                <a:lnTo>
                  <a:pt x="6352" y="0"/>
                </a:lnTo>
                <a:cubicBezTo>
                  <a:pt x="6446" y="0"/>
                  <a:pt x="6523" y="77"/>
                  <a:pt x="6523" y="171"/>
                </a:cubicBezTo>
                <a:lnTo>
                  <a:pt x="6523" y="3616"/>
                </a:lnTo>
                <a:cubicBezTo>
                  <a:pt x="6523" y="3710"/>
                  <a:pt x="6446" y="3787"/>
                  <a:pt x="6352" y="3787"/>
                </a:cubicBezTo>
                <a:lnTo>
                  <a:pt x="171" y="3787"/>
                </a:lnTo>
                <a:cubicBezTo>
                  <a:pt x="77" y="3787"/>
                  <a:pt x="0" y="3710"/>
                  <a:pt x="0" y="3616"/>
                </a:cubicBezTo>
                <a:lnTo>
                  <a:pt x="0" y="171"/>
                </a:lnTo>
                <a:cubicBezTo>
                  <a:pt x="0" y="77"/>
                  <a:pt x="77" y="0"/>
                  <a:pt x="171" y="0"/>
                </a:cubicBezTo>
                <a:close/>
              </a:path>
            </a:pathLst>
          </a:custGeom>
          <a:noFill/>
          <a:ln w="10" cap="flat" cmpd="sng">
            <a:solidFill>
              <a:schemeClr val="accent1"/>
            </a:solidFill>
            <a:prstDash val="dash"/>
            <a:headEnd type="none" w="med" len="med"/>
            <a:tailEnd type="none" w="med" len="med"/>
          </a:ln>
        </p:spPr>
        <p:txBody>
          <a:bodyPr/>
          <a:lstStyle/>
          <a:p>
            <a:endParaRPr lang="zh-CN" altLang="en-US"/>
          </a:p>
        </p:txBody>
      </p:sp>
      <p:sp>
        <p:nvSpPr>
          <p:cNvPr id="18441" name="Freeform 18"/>
          <p:cNvSpPr>
            <a:spLocks noEditPoints="1"/>
          </p:cNvSpPr>
          <p:nvPr/>
        </p:nvSpPr>
        <p:spPr>
          <a:xfrm>
            <a:off x="3906838" y="2032000"/>
            <a:ext cx="493712" cy="339725"/>
          </a:xfrm>
          <a:custGeom>
            <a:avLst/>
            <a:gdLst/>
            <a:ahLst/>
            <a:cxnLst>
              <a:cxn ang="0">
                <a:pos x="123630" y="340033"/>
              </a:cxn>
              <a:cxn ang="0">
                <a:pos x="123630" y="170017"/>
              </a:cxn>
              <a:cxn ang="0">
                <a:pos x="0" y="170017"/>
              </a:cxn>
              <a:cxn ang="0">
                <a:pos x="246452" y="0"/>
              </a:cxn>
              <a:cxn ang="0">
                <a:pos x="493713" y="170017"/>
              </a:cxn>
              <a:cxn ang="0">
                <a:pos x="370083" y="170017"/>
              </a:cxn>
              <a:cxn ang="0">
                <a:pos x="370083" y="340033"/>
              </a:cxn>
              <a:cxn ang="0">
                <a:pos x="123630" y="340033"/>
              </a:cxn>
              <a:cxn ang="0">
                <a:pos x="246452" y="340033"/>
              </a:cxn>
            </a:cxnLst>
            <a:rect l="0" t="0" r="0" b="0"/>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1">
              <a:alpha val="100000"/>
            </a:schemeClr>
          </a:solidFill>
          <a:ln w="9525">
            <a:noFill/>
          </a:ln>
        </p:spPr>
        <p:txBody>
          <a:bodyPr/>
          <a:lstStyle/>
          <a:p>
            <a:endParaRPr lang="zh-CN" altLang="en-US"/>
          </a:p>
        </p:txBody>
      </p:sp>
      <p:sp>
        <p:nvSpPr>
          <p:cNvPr id="18442" name="Freeform 19"/>
          <p:cNvSpPr>
            <a:spLocks noEditPoints="1"/>
          </p:cNvSpPr>
          <p:nvPr/>
        </p:nvSpPr>
        <p:spPr>
          <a:xfrm>
            <a:off x="5694363" y="2032000"/>
            <a:ext cx="493712" cy="339725"/>
          </a:xfrm>
          <a:custGeom>
            <a:avLst/>
            <a:gdLst/>
            <a:ahLst/>
            <a:cxnLst>
              <a:cxn ang="0">
                <a:pos x="123630" y="340033"/>
              </a:cxn>
              <a:cxn ang="0">
                <a:pos x="123630" y="170017"/>
              </a:cxn>
              <a:cxn ang="0">
                <a:pos x="0" y="170017"/>
              </a:cxn>
              <a:cxn ang="0">
                <a:pos x="246452" y="0"/>
              </a:cxn>
              <a:cxn ang="0">
                <a:pos x="493713" y="170017"/>
              </a:cxn>
              <a:cxn ang="0">
                <a:pos x="370083" y="170017"/>
              </a:cxn>
              <a:cxn ang="0">
                <a:pos x="370083" y="340033"/>
              </a:cxn>
              <a:cxn ang="0">
                <a:pos x="123630" y="340033"/>
              </a:cxn>
              <a:cxn ang="0">
                <a:pos x="246452" y="340033"/>
              </a:cxn>
            </a:cxnLst>
            <a:rect l="0" t="0" r="0" b="0"/>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1">
              <a:alpha val="100000"/>
            </a:schemeClr>
          </a:solidFill>
          <a:ln w="9525">
            <a:noFill/>
          </a:ln>
        </p:spPr>
        <p:txBody>
          <a:bodyPr/>
          <a:lstStyle/>
          <a:p>
            <a:endParaRPr lang="zh-CN" altLang="en-US"/>
          </a:p>
        </p:txBody>
      </p:sp>
      <p:sp>
        <p:nvSpPr>
          <p:cNvPr id="18443" name="Freeform 20"/>
          <p:cNvSpPr>
            <a:spLocks noEditPoints="1"/>
          </p:cNvSpPr>
          <p:nvPr/>
        </p:nvSpPr>
        <p:spPr>
          <a:xfrm>
            <a:off x="7531100" y="2032000"/>
            <a:ext cx="493713" cy="339725"/>
          </a:xfrm>
          <a:custGeom>
            <a:avLst/>
            <a:gdLst/>
            <a:ahLst/>
            <a:cxnLst>
              <a:cxn ang="0">
                <a:pos x="123630" y="340033"/>
              </a:cxn>
              <a:cxn ang="0">
                <a:pos x="123630" y="170017"/>
              </a:cxn>
              <a:cxn ang="0">
                <a:pos x="0" y="170017"/>
              </a:cxn>
              <a:cxn ang="0">
                <a:pos x="246452" y="0"/>
              </a:cxn>
              <a:cxn ang="0">
                <a:pos x="493713" y="170017"/>
              </a:cxn>
              <a:cxn ang="0">
                <a:pos x="370083" y="170017"/>
              </a:cxn>
              <a:cxn ang="0">
                <a:pos x="370083" y="340033"/>
              </a:cxn>
              <a:cxn ang="0">
                <a:pos x="123630" y="340033"/>
              </a:cxn>
              <a:cxn ang="0">
                <a:pos x="246452" y="340033"/>
              </a:cxn>
            </a:cxnLst>
            <a:rect l="0" t="0" r="0" b="0"/>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1">
              <a:alpha val="100000"/>
            </a:schemeClr>
          </a:solidFill>
          <a:ln w="9525">
            <a:noFill/>
          </a:ln>
        </p:spPr>
        <p:txBody>
          <a:bodyPr/>
          <a:lstStyle/>
          <a:p>
            <a:endParaRPr lang="zh-CN" altLang="en-US"/>
          </a:p>
        </p:txBody>
      </p:sp>
      <p:sp>
        <p:nvSpPr>
          <p:cNvPr id="18444" name="Freeform 21"/>
          <p:cNvSpPr/>
          <p:nvPr/>
        </p:nvSpPr>
        <p:spPr>
          <a:xfrm>
            <a:off x="3195638" y="1538288"/>
            <a:ext cx="5554662" cy="423862"/>
          </a:xfrm>
          <a:custGeom>
            <a:avLst/>
            <a:gdLst/>
            <a:ahLst/>
            <a:cxnLst>
              <a:cxn ang="0">
                <a:pos x="93008" y="0"/>
              </a:cxn>
              <a:cxn ang="0">
                <a:pos x="5459048" y="0"/>
              </a:cxn>
              <a:cxn ang="0">
                <a:pos x="5554639" y="36968"/>
              </a:cxn>
              <a:cxn ang="0">
                <a:pos x="5554639" y="385087"/>
              </a:cxn>
              <a:cxn ang="0">
                <a:pos x="5459048" y="423082"/>
              </a:cxn>
              <a:cxn ang="0">
                <a:pos x="93008" y="423082"/>
              </a:cxn>
              <a:cxn ang="0">
                <a:pos x="0" y="385087"/>
              </a:cxn>
              <a:cxn ang="0">
                <a:pos x="0" y="36968"/>
              </a:cxn>
              <a:cxn ang="0">
                <a:pos x="93008" y="0"/>
              </a:cxn>
            </a:cxnLst>
            <a:rect l="0" t="0" r="0" b="0"/>
            <a:pathLst>
              <a:path w="2150" h="412">
                <a:moveTo>
                  <a:pt x="36" y="0"/>
                </a:moveTo>
                <a:lnTo>
                  <a:pt x="2113" y="0"/>
                </a:lnTo>
                <a:cubicBezTo>
                  <a:pt x="2133" y="0"/>
                  <a:pt x="2150" y="16"/>
                  <a:pt x="2150" y="36"/>
                </a:cubicBezTo>
                <a:lnTo>
                  <a:pt x="2150" y="375"/>
                </a:lnTo>
                <a:cubicBezTo>
                  <a:pt x="2150" y="395"/>
                  <a:pt x="2133" y="412"/>
                  <a:pt x="2113" y="412"/>
                </a:cubicBezTo>
                <a:lnTo>
                  <a:pt x="36" y="412"/>
                </a:lnTo>
                <a:cubicBezTo>
                  <a:pt x="16" y="412"/>
                  <a:pt x="0" y="395"/>
                  <a:pt x="0" y="375"/>
                </a:cubicBezTo>
                <a:lnTo>
                  <a:pt x="0" y="36"/>
                </a:lnTo>
                <a:cubicBezTo>
                  <a:pt x="0" y="16"/>
                  <a:pt x="16" y="0"/>
                  <a:pt x="36" y="0"/>
                </a:cubicBezTo>
                <a:close/>
              </a:path>
            </a:pathLst>
          </a:custGeom>
          <a:solidFill>
            <a:srgbClr val="00744B">
              <a:alpha val="100000"/>
            </a:srgbClr>
          </a:solidFill>
          <a:ln w="10" cap="flat" cmpd="sng">
            <a:solidFill>
              <a:schemeClr val="accent2"/>
            </a:solidFill>
            <a:prstDash val="solid"/>
            <a:headEnd type="none" w="med" len="med"/>
            <a:tailEnd type="none" w="med" len="med"/>
          </a:ln>
        </p:spPr>
        <p:txBody>
          <a:bodyPr/>
          <a:lstStyle/>
          <a:p>
            <a:endParaRPr lang="zh-CN" altLang="en-US"/>
          </a:p>
        </p:txBody>
      </p:sp>
      <p:grpSp>
        <p:nvGrpSpPr>
          <p:cNvPr id="18445" name="组合 12"/>
          <p:cNvGrpSpPr/>
          <p:nvPr/>
        </p:nvGrpSpPr>
        <p:grpSpPr>
          <a:xfrm>
            <a:off x="3670300" y="2674938"/>
            <a:ext cx="1931988" cy="525462"/>
            <a:chOff x="0" y="0"/>
            <a:chExt cx="1931287" cy="525040"/>
          </a:xfrm>
        </p:grpSpPr>
        <p:sp>
          <p:nvSpPr>
            <p:cNvPr id="18446" name="Freeform 9"/>
            <p:cNvSpPr/>
            <p:nvPr/>
          </p:nvSpPr>
          <p:spPr>
            <a:xfrm>
              <a:off x="0" y="0"/>
              <a:ext cx="1931287" cy="525040"/>
            </a:xfrm>
            <a:custGeom>
              <a:avLst/>
              <a:gdLst/>
              <a:ahLst/>
              <a:cxnLst>
                <a:cxn ang="0">
                  <a:pos x="42996" y="0"/>
                </a:cxn>
                <a:cxn ang="0">
                  <a:pos x="1887586" y="0"/>
                </a:cxn>
                <a:cxn ang="0">
                  <a:pos x="1931287" y="47041"/>
                </a:cxn>
                <a:cxn ang="0">
                  <a:pos x="1931287" y="478758"/>
                </a:cxn>
                <a:cxn ang="0">
                  <a:pos x="1887586" y="525040"/>
                </a:cxn>
                <a:cxn ang="0">
                  <a:pos x="42996" y="525040"/>
                </a:cxn>
                <a:cxn ang="0">
                  <a:pos x="0" y="478758"/>
                </a:cxn>
                <a:cxn ang="0">
                  <a:pos x="0" y="47041"/>
                </a:cxn>
                <a:cxn ang="0">
                  <a:pos x="42996" y="0"/>
                </a:cxn>
              </a:cxnLst>
              <a:rect l="0" t="0" r="0" b="0"/>
              <a:pathLst>
                <a:path w="2740" h="692">
                  <a:moveTo>
                    <a:pt x="61" y="0"/>
                  </a:moveTo>
                  <a:lnTo>
                    <a:pt x="2678" y="0"/>
                  </a:lnTo>
                  <a:cubicBezTo>
                    <a:pt x="2712" y="0"/>
                    <a:pt x="2740" y="28"/>
                    <a:pt x="2740" y="62"/>
                  </a:cubicBezTo>
                  <a:lnTo>
                    <a:pt x="2740" y="631"/>
                  </a:lnTo>
                  <a:cubicBezTo>
                    <a:pt x="2740" y="665"/>
                    <a:pt x="2712" y="692"/>
                    <a:pt x="2678" y="692"/>
                  </a:cubicBezTo>
                  <a:lnTo>
                    <a:pt x="61" y="692"/>
                  </a:lnTo>
                  <a:cubicBezTo>
                    <a:pt x="28" y="692"/>
                    <a:pt x="0" y="665"/>
                    <a:pt x="0" y="631"/>
                  </a:cubicBezTo>
                  <a:lnTo>
                    <a:pt x="0" y="62"/>
                  </a:lnTo>
                  <a:cubicBezTo>
                    <a:pt x="0" y="28"/>
                    <a:pt x="28" y="0"/>
                    <a:pt x="61" y="0"/>
                  </a:cubicBezTo>
                  <a:close/>
                </a:path>
              </a:pathLst>
            </a:custGeom>
            <a:solidFill>
              <a:schemeClr val="accent1">
                <a:alpha val="100000"/>
              </a:schemeClr>
            </a:solidFill>
            <a:ln w="9525">
              <a:noFill/>
            </a:ln>
          </p:spPr>
          <p:txBody>
            <a:bodyPr/>
            <a:lstStyle/>
            <a:p>
              <a:endParaRPr lang="zh-CN" altLang="en-US"/>
            </a:p>
          </p:txBody>
        </p:sp>
        <p:sp>
          <p:nvSpPr>
            <p:cNvPr id="18447" name="TextBox 14"/>
            <p:cNvSpPr txBox="1"/>
            <p:nvPr/>
          </p:nvSpPr>
          <p:spPr>
            <a:xfrm>
              <a:off x="292130" y="59844"/>
              <a:ext cx="1415772" cy="461665"/>
            </a:xfrm>
            <a:prstGeom prst="rect">
              <a:avLst/>
            </a:prstGeom>
            <a:noFill/>
            <a:ln w="9525">
              <a:noFill/>
            </a:ln>
          </p:spPr>
          <p:txBody>
            <a:bodyPr wrap="none">
              <a:spAutoFit/>
            </a:bodyPr>
            <a:lstStyle/>
            <a:p>
              <a:pPr lvl="0" eaLnBrk="1" hangingPunct="1"/>
              <a:r>
                <a:rPr lang="zh-CN" altLang="en-US" sz="2400" dirty="0">
                  <a:solidFill>
                    <a:schemeClr val="accent2"/>
                  </a:solidFill>
                  <a:latin typeface="微软雅黑" panose="020B0503020204020204" pitchFamily="2" charset="-122"/>
                  <a:ea typeface="微软雅黑" panose="020B0503020204020204" pitchFamily="2" charset="-122"/>
                </a:rPr>
                <a:t>社区通讯</a:t>
              </a:r>
            </a:p>
          </p:txBody>
        </p:sp>
      </p:grpSp>
      <p:grpSp>
        <p:nvGrpSpPr>
          <p:cNvPr id="18448" name="组合 15"/>
          <p:cNvGrpSpPr/>
          <p:nvPr/>
        </p:nvGrpSpPr>
        <p:grpSpPr>
          <a:xfrm>
            <a:off x="5934075" y="2674938"/>
            <a:ext cx="1931988" cy="525462"/>
            <a:chOff x="0" y="0"/>
            <a:chExt cx="1931287" cy="525040"/>
          </a:xfrm>
        </p:grpSpPr>
        <p:sp>
          <p:nvSpPr>
            <p:cNvPr id="18449" name="Freeform 5"/>
            <p:cNvSpPr/>
            <p:nvPr/>
          </p:nvSpPr>
          <p:spPr>
            <a:xfrm>
              <a:off x="0" y="0"/>
              <a:ext cx="1931287" cy="525040"/>
            </a:xfrm>
            <a:custGeom>
              <a:avLst/>
              <a:gdLst/>
              <a:ahLst/>
              <a:cxnLst>
                <a:cxn ang="0">
                  <a:pos x="42996" y="0"/>
                </a:cxn>
                <a:cxn ang="0">
                  <a:pos x="1887586" y="0"/>
                </a:cxn>
                <a:cxn ang="0">
                  <a:pos x="1931287" y="47041"/>
                </a:cxn>
                <a:cxn ang="0">
                  <a:pos x="1931287" y="478758"/>
                </a:cxn>
                <a:cxn ang="0">
                  <a:pos x="1887586" y="525040"/>
                </a:cxn>
                <a:cxn ang="0">
                  <a:pos x="42996" y="525040"/>
                </a:cxn>
                <a:cxn ang="0">
                  <a:pos x="0" y="478758"/>
                </a:cxn>
                <a:cxn ang="0">
                  <a:pos x="0" y="47041"/>
                </a:cxn>
                <a:cxn ang="0">
                  <a:pos x="42996" y="0"/>
                </a:cxn>
              </a:cxnLst>
              <a:rect l="0" t="0" r="0" b="0"/>
              <a:pathLst>
                <a:path w="2740" h="692">
                  <a:moveTo>
                    <a:pt x="61" y="0"/>
                  </a:moveTo>
                  <a:lnTo>
                    <a:pt x="2678" y="0"/>
                  </a:lnTo>
                  <a:cubicBezTo>
                    <a:pt x="2712" y="0"/>
                    <a:pt x="2740" y="28"/>
                    <a:pt x="2740" y="62"/>
                  </a:cubicBezTo>
                  <a:lnTo>
                    <a:pt x="2740" y="631"/>
                  </a:lnTo>
                  <a:cubicBezTo>
                    <a:pt x="2740" y="665"/>
                    <a:pt x="2712" y="692"/>
                    <a:pt x="2678" y="692"/>
                  </a:cubicBezTo>
                  <a:lnTo>
                    <a:pt x="61" y="692"/>
                  </a:lnTo>
                  <a:cubicBezTo>
                    <a:pt x="28" y="692"/>
                    <a:pt x="0" y="665"/>
                    <a:pt x="0" y="631"/>
                  </a:cubicBezTo>
                  <a:lnTo>
                    <a:pt x="0" y="62"/>
                  </a:lnTo>
                  <a:cubicBezTo>
                    <a:pt x="0" y="28"/>
                    <a:pt x="28" y="0"/>
                    <a:pt x="61" y="0"/>
                  </a:cubicBezTo>
                  <a:close/>
                </a:path>
              </a:pathLst>
            </a:custGeom>
            <a:solidFill>
              <a:schemeClr val="accent1">
                <a:alpha val="100000"/>
              </a:schemeClr>
            </a:solidFill>
            <a:ln w="9525">
              <a:noFill/>
            </a:ln>
          </p:spPr>
          <p:txBody>
            <a:bodyPr/>
            <a:lstStyle/>
            <a:p>
              <a:endParaRPr lang="zh-CN" altLang="en-US"/>
            </a:p>
          </p:txBody>
        </p:sp>
        <p:sp>
          <p:nvSpPr>
            <p:cNvPr id="18450" name="TextBox 17"/>
            <p:cNvSpPr txBox="1"/>
            <p:nvPr/>
          </p:nvSpPr>
          <p:spPr>
            <a:xfrm>
              <a:off x="307891" y="48854"/>
              <a:ext cx="1415772" cy="461665"/>
            </a:xfrm>
            <a:prstGeom prst="rect">
              <a:avLst/>
            </a:prstGeom>
            <a:noFill/>
            <a:ln w="9525">
              <a:noFill/>
            </a:ln>
          </p:spPr>
          <p:txBody>
            <a:bodyPr wrap="none">
              <a:spAutoFit/>
            </a:bodyPr>
            <a:lstStyle/>
            <a:p>
              <a:pPr lvl="0" eaLnBrk="1" hangingPunct="1"/>
              <a:r>
                <a:rPr lang="zh-CN" altLang="en-US" sz="2400" dirty="0">
                  <a:solidFill>
                    <a:schemeClr val="accent2"/>
                  </a:solidFill>
                  <a:latin typeface="微软雅黑" panose="020B0503020204020204" pitchFamily="2" charset="-122"/>
                  <a:ea typeface="微软雅黑" panose="020B0503020204020204" pitchFamily="2" charset="-122"/>
                </a:rPr>
                <a:t>社区邮递</a:t>
              </a:r>
            </a:p>
          </p:txBody>
        </p:sp>
      </p:grpSp>
      <p:grpSp>
        <p:nvGrpSpPr>
          <p:cNvPr id="18451" name="组合 18"/>
          <p:cNvGrpSpPr/>
          <p:nvPr/>
        </p:nvGrpSpPr>
        <p:grpSpPr>
          <a:xfrm>
            <a:off x="3670300" y="3357563"/>
            <a:ext cx="1931988" cy="525462"/>
            <a:chOff x="0" y="0"/>
            <a:chExt cx="1931287" cy="525040"/>
          </a:xfrm>
        </p:grpSpPr>
        <p:sp>
          <p:nvSpPr>
            <p:cNvPr id="18452" name="Freeform 10"/>
            <p:cNvSpPr/>
            <p:nvPr/>
          </p:nvSpPr>
          <p:spPr>
            <a:xfrm>
              <a:off x="0" y="0"/>
              <a:ext cx="1931287" cy="525040"/>
            </a:xfrm>
            <a:custGeom>
              <a:avLst/>
              <a:gdLst/>
              <a:ahLst/>
              <a:cxnLst>
                <a:cxn ang="0">
                  <a:pos x="42996" y="0"/>
                </a:cxn>
                <a:cxn ang="0">
                  <a:pos x="1887586" y="0"/>
                </a:cxn>
                <a:cxn ang="0">
                  <a:pos x="1931287" y="47041"/>
                </a:cxn>
                <a:cxn ang="0">
                  <a:pos x="1931287" y="478758"/>
                </a:cxn>
                <a:cxn ang="0">
                  <a:pos x="1887586" y="525040"/>
                </a:cxn>
                <a:cxn ang="0">
                  <a:pos x="42996" y="525040"/>
                </a:cxn>
                <a:cxn ang="0">
                  <a:pos x="0" y="478758"/>
                </a:cxn>
                <a:cxn ang="0">
                  <a:pos x="0" y="47041"/>
                </a:cxn>
                <a:cxn ang="0">
                  <a:pos x="42996" y="0"/>
                </a:cxn>
              </a:cxnLst>
              <a:rect l="0" t="0" r="0" b="0"/>
              <a:pathLst>
                <a:path w="2740" h="692">
                  <a:moveTo>
                    <a:pt x="61" y="0"/>
                  </a:moveTo>
                  <a:lnTo>
                    <a:pt x="2678" y="0"/>
                  </a:lnTo>
                  <a:cubicBezTo>
                    <a:pt x="2712" y="0"/>
                    <a:pt x="2740" y="28"/>
                    <a:pt x="2740" y="62"/>
                  </a:cubicBezTo>
                  <a:lnTo>
                    <a:pt x="2740" y="631"/>
                  </a:lnTo>
                  <a:cubicBezTo>
                    <a:pt x="2740" y="665"/>
                    <a:pt x="2712" y="692"/>
                    <a:pt x="2678" y="692"/>
                  </a:cubicBezTo>
                  <a:lnTo>
                    <a:pt x="61" y="692"/>
                  </a:lnTo>
                  <a:cubicBezTo>
                    <a:pt x="28" y="692"/>
                    <a:pt x="0" y="665"/>
                    <a:pt x="0" y="631"/>
                  </a:cubicBezTo>
                  <a:lnTo>
                    <a:pt x="0" y="62"/>
                  </a:lnTo>
                  <a:cubicBezTo>
                    <a:pt x="0" y="28"/>
                    <a:pt x="28" y="0"/>
                    <a:pt x="61" y="0"/>
                  </a:cubicBezTo>
                  <a:close/>
                </a:path>
              </a:pathLst>
            </a:custGeom>
            <a:solidFill>
              <a:schemeClr val="accent1">
                <a:alpha val="100000"/>
              </a:schemeClr>
            </a:solidFill>
            <a:ln w="9525">
              <a:noFill/>
            </a:ln>
          </p:spPr>
          <p:txBody>
            <a:bodyPr/>
            <a:lstStyle/>
            <a:p>
              <a:endParaRPr lang="zh-CN" altLang="en-US"/>
            </a:p>
          </p:txBody>
        </p:sp>
        <p:sp>
          <p:nvSpPr>
            <p:cNvPr id="18453" name="TextBox 20"/>
            <p:cNvSpPr txBox="1"/>
            <p:nvPr/>
          </p:nvSpPr>
          <p:spPr>
            <a:xfrm>
              <a:off x="270281" y="56617"/>
              <a:ext cx="1415772" cy="461665"/>
            </a:xfrm>
            <a:prstGeom prst="rect">
              <a:avLst/>
            </a:prstGeom>
            <a:noFill/>
            <a:ln w="9525">
              <a:noFill/>
            </a:ln>
          </p:spPr>
          <p:txBody>
            <a:bodyPr wrap="none">
              <a:spAutoFit/>
            </a:bodyPr>
            <a:lstStyle/>
            <a:p>
              <a:pPr lvl="0" eaLnBrk="1" hangingPunct="1"/>
              <a:r>
                <a:rPr lang="zh-CN" altLang="en-US" sz="2400" dirty="0">
                  <a:solidFill>
                    <a:schemeClr val="accent2"/>
                  </a:solidFill>
                  <a:latin typeface="微软雅黑" panose="020B0503020204020204" pitchFamily="2" charset="-122"/>
                  <a:ea typeface="微软雅黑" panose="020B0503020204020204" pitchFamily="2" charset="-122"/>
                </a:rPr>
                <a:t>社区金融</a:t>
              </a:r>
            </a:p>
          </p:txBody>
        </p:sp>
      </p:grpSp>
      <p:grpSp>
        <p:nvGrpSpPr>
          <p:cNvPr id="18454" name="组合 21"/>
          <p:cNvGrpSpPr/>
          <p:nvPr/>
        </p:nvGrpSpPr>
        <p:grpSpPr>
          <a:xfrm>
            <a:off x="5934075" y="3357563"/>
            <a:ext cx="1931988" cy="525462"/>
            <a:chOff x="0" y="0"/>
            <a:chExt cx="1931287" cy="525040"/>
          </a:xfrm>
        </p:grpSpPr>
        <p:sp>
          <p:nvSpPr>
            <p:cNvPr id="18455" name="Freeform 6"/>
            <p:cNvSpPr/>
            <p:nvPr/>
          </p:nvSpPr>
          <p:spPr>
            <a:xfrm>
              <a:off x="0" y="0"/>
              <a:ext cx="1931287" cy="525040"/>
            </a:xfrm>
            <a:custGeom>
              <a:avLst/>
              <a:gdLst/>
              <a:ahLst/>
              <a:cxnLst>
                <a:cxn ang="0">
                  <a:pos x="42996" y="0"/>
                </a:cxn>
                <a:cxn ang="0">
                  <a:pos x="1887586" y="0"/>
                </a:cxn>
                <a:cxn ang="0">
                  <a:pos x="1931287" y="47041"/>
                </a:cxn>
                <a:cxn ang="0">
                  <a:pos x="1931287" y="478758"/>
                </a:cxn>
                <a:cxn ang="0">
                  <a:pos x="1887586" y="525040"/>
                </a:cxn>
                <a:cxn ang="0">
                  <a:pos x="42996" y="525040"/>
                </a:cxn>
                <a:cxn ang="0">
                  <a:pos x="0" y="478758"/>
                </a:cxn>
                <a:cxn ang="0">
                  <a:pos x="0" y="47041"/>
                </a:cxn>
                <a:cxn ang="0">
                  <a:pos x="42996" y="0"/>
                </a:cxn>
              </a:cxnLst>
              <a:rect l="0" t="0" r="0" b="0"/>
              <a:pathLst>
                <a:path w="2740" h="692">
                  <a:moveTo>
                    <a:pt x="61" y="0"/>
                  </a:moveTo>
                  <a:lnTo>
                    <a:pt x="2678" y="0"/>
                  </a:lnTo>
                  <a:cubicBezTo>
                    <a:pt x="2712" y="0"/>
                    <a:pt x="2740" y="28"/>
                    <a:pt x="2740" y="62"/>
                  </a:cubicBezTo>
                  <a:lnTo>
                    <a:pt x="2740" y="631"/>
                  </a:lnTo>
                  <a:cubicBezTo>
                    <a:pt x="2740" y="665"/>
                    <a:pt x="2712" y="692"/>
                    <a:pt x="2678" y="692"/>
                  </a:cubicBezTo>
                  <a:lnTo>
                    <a:pt x="61" y="692"/>
                  </a:lnTo>
                  <a:cubicBezTo>
                    <a:pt x="28" y="692"/>
                    <a:pt x="0" y="665"/>
                    <a:pt x="0" y="631"/>
                  </a:cubicBezTo>
                  <a:lnTo>
                    <a:pt x="0" y="62"/>
                  </a:lnTo>
                  <a:cubicBezTo>
                    <a:pt x="0" y="28"/>
                    <a:pt x="28" y="0"/>
                    <a:pt x="61" y="0"/>
                  </a:cubicBezTo>
                  <a:close/>
                </a:path>
              </a:pathLst>
            </a:custGeom>
            <a:solidFill>
              <a:schemeClr val="accent1">
                <a:alpha val="100000"/>
              </a:schemeClr>
            </a:solidFill>
            <a:ln w="9525">
              <a:noFill/>
            </a:ln>
          </p:spPr>
          <p:txBody>
            <a:bodyPr/>
            <a:lstStyle/>
            <a:p>
              <a:endParaRPr lang="zh-CN" altLang="en-US"/>
            </a:p>
          </p:txBody>
        </p:sp>
        <p:sp>
          <p:nvSpPr>
            <p:cNvPr id="18456" name="TextBox 23"/>
            <p:cNvSpPr txBox="1"/>
            <p:nvPr/>
          </p:nvSpPr>
          <p:spPr>
            <a:xfrm>
              <a:off x="307891" y="56617"/>
              <a:ext cx="1415772" cy="461665"/>
            </a:xfrm>
            <a:prstGeom prst="rect">
              <a:avLst/>
            </a:prstGeom>
            <a:noFill/>
            <a:ln w="9525">
              <a:noFill/>
            </a:ln>
          </p:spPr>
          <p:txBody>
            <a:bodyPr wrap="none">
              <a:spAutoFit/>
            </a:bodyPr>
            <a:lstStyle/>
            <a:p>
              <a:pPr lvl="0" eaLnBrk="1" hangingPunct="1"/>
              <a:r>
                <a:rPr lang="zh-CN" altLang="en-US" sz="2400" dirty="0">
                  <a:solidFill>
                    <a:schemeClr val="accent2"/>
                  </a:solidFill>
                  <a:latin typeface="微软雅黑" panose="020B0503020204020204" pitchFamily="2" charset="-122"/>
                  <a:ea typeface="微软雅黑" panose="020B0503020204020204" pitchFamily="2" charset="-122"/>
                </a:rPr>
                <a:t>社区保险</a:t>
              </a:r>
            </a:p>
          </p:txBody>
        </p:sp>
      </p:grpSp>
      <p:grpSp>
        <p:nvGrpSpPr>
          <p:cNvPr id="18457" name="组合 24"/>
          <p:cNvGrpSpPr/>
          <p:nvPr/>
        </p:nvGrpSpPr>
        <p:grpSpPr>
          <a:xfrm>
            <a:off x="3670300" y="4046538"/>
            <a:ext cx="1931988" cy="527050"/>
            <a:chOff x="0" y="0"/>
            <a:chExt cx="1931287" cy="526527"/>
          </a:xfrm>
        </p:grpSpPr>
        <p:sp>
          <p:nvSpPr>
            <p:cNvPr id="18458" name="Freeform 11"/>
            <p:cNvSpPr/>
            <p:nvPr/>
          </p:nvSpPr>
          <p:spPr>
            <a:xfrm>
              <a:off x="0" y="0"/>
              <a:ext cx="1931287" cy="526527"/>
            </a:xfrm>
            <a:custGeom>
              <a:avLst/>
              <a:gdLst/>
              <a:ahLst/>
              <a:cxnLst>
                <a:cxn ang="0">
                  <a:pos x="42996" y="0"/>
                </a:cxn>
                <a:cxn ang="0">
                  <a:pos x="1887586" y="0"/>
                </a:cxn>
                <a:cxn ang="0">
                  <a:pos x="1931287" y="46414"/>
                </a:cxn>
                <a:cxn ang="0">
                  <a:pos x="1931287" y="480113"/>
                </a:cxn>
                <a:cxn ang="0">
                  <a:pos x="1887586" y="526527"/>
                </a:cxn>
                <a:cxn ang="0">
                  <a:pos x="42996" y="526527"/>
                </a:cxn>
                <a:cxn ang="0">
                  <a:pos x="0" y="480113"/>
                </a:cxn>
                <a:cxn ang="0">
                  <a:pos x="0" y="46414"/>
                </a:cxn>
                <a:cxn ang="0">
                  <a:pos x="42996" y="0"/>
                </a:cxn>
              </a:cxnLst>
              <a:rect l="0" t="0" r="0" b="0"/>
              <a:pathLst>
                <a:path w="2740" h="692">
                  <a:moveTo>
                    <a:pt x="61" y="0"/>
                  </a:moveTo>
                  <a:lnTo>
                    <a:pt x="2678" y="0"/>
                  </a:lnTo>
                  <a:cubicBezTo>
                    <a:pt x="2712" y="0"/>
                    <a:pt x="2740" y="27"/>
                    <a:pt x="2740" y="61"/>
                  </a:cubicBezTo>
                  <a:lnTo>
                    <a:pt x="2740" y="631"/>
                  </a:lnTo>
                  <a:cubicBezTo>
                    <a:pt x="2740" y="664"/>
                    <a:pt x="2712" y="692"/>
                    <a:pt x="2678" y="692"/>
                  </a:cubicBezTo>
                  <a:lnTo>
                    <a:pt x="61" y="692"/>
                  </a:lnTo>
                  <a:cubicBezTo>
                    <a:pt x="28" y="692"/>
                    <a:pt x="0" y="664"/>
                    <a:pt x="0" y="631"/>
                  </a:cubicBezTo>
                  <a:lnTo>
                    <a:pt x="0" y="61"/>
                  </a:lnTo>
                  <a:cubicBezTo>
                    <a:pt x="0" y="27"/>
                    <a:pt x="28" y="0"/>
                    <a:pt x="61" y="0"/>
                  </a:cubicBezTo>
                  <a:close/>
                </a:path>
              </a:pathLst>
            </a:custGeom>
            <a:solidFill>
              <a:schemeClr val="accent1">
                <a:alpha val="100000"/>
              </a:schemeClr>
            </a:solidFill>
            <a:ln w="9525">
              <a:noFill/>
            </a:ln>
          </p:spPr>
          <p:txBody>
            <a:bodyPr/>
            <a:lstStyle/>
            <a:p>
              <a:endParaRPr lang="zh-CN" altLang="en-US"/>
            </a:p>
          </p:txBody>
        </p:sp>
        <p:sp>
          <p:nvSpPr>
            <p:cNvPr id="18459" name="TextBox 26"/>
            <p:cNvSpPr txBox="1"/>
            <p:nvPr/>
          </p:nvSpPr>
          <p:spPr>
            <a:xfrm>
              <a:off x="270281" y="45657"/>
              <a:ext cx="1415772" cy="461665"/>
            </a:xfrm>
            <a:prstGeom prst="rect">
              <a:avLst/>
            </a:prstGeom>
            <a:noFill/>
            <a:ln w="9525">
              <a:noFill/>
            </a:ln>
          </p:spPr>
          <p:txBody>
            <a:bodyPr wrap="none">
              <a:spAutoFit/>
            </a:bodyPr>
            <a:lstStyle/>
            <a:p>
              <a:pPr lvl="0" eaLnBrk="1" hangingPunct="1"/>
              <a:r>
                <a:rPr lang="zh-CN" altLang="en-US" sz="2400" dirty="0">
                  <a:solidFill>
                    <a:schemeClr val="accent2"/>
                  </a:solidFill>
                  <a:latin typeface="微软雅黑" panose="020B0503020204020204" pitchFamily="2" charset="-122"/>
                  <a:ea typeface="微软雅黑" panose="020B0503020204020204" pitchFamily="2" charset="-122"/>
                </a:rPr>
                <a:t>社区健康</a:t>
              </a:r>
            </a:p>
          </p:txBody>
        </p:sp>
      </p:grpSp>
      <p:grpSp>
        <p:nvGrpSpPr>
          <p:cNvPr id="18460" name="组合 27"/>
          <p:cNvGrpSpPr/>
          <p:nvPr/>
        </p:nvGrpSpPr>
        <p:grpSpPr>
          <a:xfrm>
            <a:off x="5934075" y="4046538"/>
            <a:ext cx="1931988" cy="527050"/>
            <a:chOff x="0" y="0"/>
            <a:chExt cx="1931287" cy="526527"/>
          </a:xfrm>
        </p:grpSpPr>
        <p:sp>
          <p:nvSpPr>
            <p:cNvPr id="18461" name="Freeform 7"/>
            <p:cNvSpPr/>
            <p:nvPr/>
          </p:nvSpPr>
          <p:spPr>
            <a:xfrm>
              <a:off x="0" y="0"/>
              <a:ext cx="1931287" cy="526527"/>
            </a:xfrm>
            <a:custGeom>
              <a:avLst/>
              <a:gdLst/>
              <a:ahLst/>
              <a:cxnLst>
                <a:cxn ang="0">
                  <a:pos x="42996" y="0"/>
                </a:cxn>
                <a:cxn ang="0">
                  <a:pos x="1887586" y="0"/>
                </a:cxn>
                <a:cxn ang="0">
                  <a:pos x="1931287" y="46414"/>
                </a:cxn>
                <a:cxn ang="0">
                  <a:pos x="1931287" y="480113"/>
                </a:cxn>
                <a:cxn ang="0">
                  <a:pos x="1887586" y="526527"/>
                </a:cxn>
                <a:cxn ang="0">
                  <a:pos x="42996" y="526527"/>
                </a:cxn>
                <a:cxn ang="0">
                  <a:pos x="0" y="480113"/>
                </a:cxn>
                <a:cxn ang="0">
                  <a:pos x="0" y="46414"/>
                </a:cxn>
                <a:cxn ang="0">
                  <a:pos x="42996" y="0"/>
                </a:cxn>
              </a:cxnLst>
              <a:rect l="0" t="0" r="0" b="0"/>
              <a:pathLst>
                <a:path w="2740" h="692">
                  <a:moveTo>
                    <a:pt x="61" y="0"/>
                  </a:moveTo>
                  <a:lnTo>
                    <a:pt x="2678" y="0"/>
                  </a:lnTo>
                  <a:cubicBezTo>
                    <a:pt x="2712" y="0"/>
                    <a:pt x="2740" y="27"/>
                    <a:pt x="2740" y="61"/>
                  </a:cubicBezTo>
                  <a:lnTo>
                    <a:pt x="2740" y="631"/>
                  </a:lnTo>
                  <a:cubicBezTo>
                    <a:pt x="2740" y="664"/>
                    <a:pt x="2712" y="692"/>
                    <a:pt x="2678" y="692"/>
                  </a:cubicBezTo>
                  <a:lnTo>
                    <a:pt x="61" y="692"/>
                  </a:lnTo>
                  <a:cubicBezTo>
                    <a:pt x="28" y="692"/>
                    <a:pt x="0" y="664"/>
                    <a:pt x="0" y="631"/>
                  </a:cubicBezTo>
                  <a:lnTo>
                    <a:pt x="0" y="61"/>
                  </a:lnTo>
                  <a:cubicBezTo>
                    <a:pt x="0" y="27"/>
                    <a:pt x="28" y="0"/>
                    <a:pt x="61" y="0"/>
                  </a:cubicBezTo>
                  <a:close/>
                </a:path>
              </a:pathLst>
            </a:custGeom>
            <a:solidFill>
              <a:schemeClr val="accent1">
                <a:alpha val="100000"/>
              </a:schemeClr>
            </a:solidFill>
            <a:ln w="9525">
              <a:noFill/>
            </a:ln>
          </p:spPr>
          <p:txBody>
            <a:bodyPr/>
            <a:lstStyle/>
            <a:p>
              <a:endParaRPr lang="zh-CN" altLang="en-US"/>
            </a:p>
          </p:txBody>
        </p:sp>
        <p:sp>
          <p:nvSpPr>
            <p:cNvPr id="18462" name="TextBox 29"/>
            <p:cNvSpPr txBox="1"/>
            <p:nvPr/>
          </p:nvSpPr>
          <p:spPr>
            <a:xfrm>
              <a:off x="307891" y="45657"/>
              <a:ext cx="1415772" cy="461665"/>
            </a:xfrm>
            <a:prstGeom prst="rect">
              <a:avLst/>
            </a:prstGeom>
            <a:noFill/>
            <a:ln w="9525">
              <a:noFill/>
            </a:ln>
          </p:spPr>
          <p:txBody>
            <a:bodyPr wrap="none">
              <a:spAutoFit/>
            </a:bodyPr>
            <a:lstStyle/>
            <a:p>
              <a:pPr lvl="0" eaLnBrk="1" hangingPunct="1"/>
              <a:r>
                <a:rPr lang="zh-CN" altLang="en-US" sz="2400" dirty="0">
                  <a:solidFill>
                    <a:schemeClr val="accent2"/>
                  </a:solidFill>
                  <a:latin typeface="微软雅黑" panose="020B0503020204020204" pitchFamily="2" charset="-122"/>
                  <a:ea typeface="微软雅黑" panose="020B0503020204020204" pitchFamily="2" charset="-122"/>
                </a:rPr>
                <a:t>社区票务</a:t>
              </a:r>
            </a:p>
          </p:txBody>
        </p:sp>
      </p:grpSp>
      <p:grpSp>
        <p:nvGrpSpPr>
          <p:cNvPr id="18463" name="组合 30"/>
          <p:cNvGrpSpPr/>
          <p:nvPr/>
        </p:nvGrpSpPr>
        <p:grpSpPr>
          <a:xfrm>
            <a:off x="3670300" y="4730750"/>
            <a:ext cx="1931988" cy="525463"/>
            <a:chOff x="0" y="0"/>
            <a:chExt cx="1931287" cy="525040"/>
          </a:xfrm>
        </p:grpSpPr>
        <p:sp>
          <p:nvSpPr>
            <p:cNvPr id="18464" name="Freeform 12"/>
            <p:cNvSpPr/>
            <p:nvPr/>
          </p:nvSpPr>
          <p:spPr>
            <a:xfrm>
              <a:off x="0" y="0"/>
              <a:ext cx="1931287" cy="525040"/>
            </a:xfrm>
            <a:custGeom>
              <a:avLst/>
              <a:gdLst/>
              <a:ahLst/>
              <a:cxnLst>
                <a:cxn ang="0">
                  <a:pos x="42996" y="0"/>
                </a:cxn>
                <a:cxn ang="0">
                  <a:pos x="1887586" y="0"/>
                </a:cxn>
                <a:cxn ang="0">
                  <a:pos x="1931287" y="46282"/>
                </a:cxn>
                <a:cxn ang="0">
                  <a:pos x="1931287" y="478758"/>
                </a:cxn>
                <a:cxn ang="0">
                  <a:pos x="1887586" y="525040"/>
                </a:cxn>
                <a:cxn ang="0">
                  <a:pos x="42996" y="525040"/>
                </a:cxn>
                <a:cxn ang="0">
                  <a:pos x="0" y="478758"/>
                </a:cxn>
                <a:cxn ang="0">
                  <a:pos x="0" y="46282"/>
                </a:cxn>
                <a:cxn ang="0">
                  <a:pos x="42996" y="0"/>
                </a:cxn>
              </a:cxnLst>
              <a:rect l="0" t="0" r="0" b="0"/>
              <a:pathLst>
                <a:path w="2740" h="692">
                  <a:moveTo>
                    <a:pt x="61" y="0"/>
                  </a:moveTo>
                  <a:lnTo>
                    <a:pt x="2678" y="0"/>
                  </a:lnTo>
                  <a:cubicBezTo>
                    <a:pt x="2712" y="0"/>
                    <a:pt x="2740" y="27"/>
                    <a:pt x="2740" y="61"/>
                  </a:cubicBezTo>
                  <a:lnTo>
                    <a:pt x="2740" y="631"/>
                  </a:lnTo>
                  <a:cubicBezTo>
                    <a:pt x="2740" y="664"/>
                    <a:pt x="2712" y="692"/>
                    <a:pt x="2678" y="692"/>
                  </a:cubicBezTo>
                  <a:lnTo>
                    <a:pt x="61" y="692"/>
                  </a:lnTo>
                  <a:cubicBezTo>
                    <a:pt x="28" y="692"/>
                    <a:pt x="0" y="664"/>
                    <a:pt x="0" y="631"/>
                  </a:cubicBezTo>
                  <a:lnTo>
                    <a:pt x="0" y="61"/>
                  </a:lnTo>
                  <a:cubicBezTo>
                    <a:pt x="0" y="27"/>
                    <a:pt x="28" y="0"/>
                    <a:pt x="61" y="0"/>
                  </a:cubicBezTo>
                  <a:close/>
                </a:path>
              </a:pathLst>
            </a:custGeom>
            <a:solidFill>
              <a:schemeClr val="accent1">
                <a:alpha val="100000"/>
              </a:schemeClr>
            </a:solidFill>
            <a:ln w="9525">
              <a:noFill/>
            </a:ln>
          </p:spPr>
          <p:txBody>
            <a:bodyPr/>
            <a:lstStyle/>
            <a:p>
              <a:endParaRPr lang="zh-CN" altLang="en-US"/>
            </a:p>
          </p:txBody>
        </p:sp>
        <p:sp>
          <p:nvSpPr>
            <p:cNvPr id="18465" name="TextBox 32"/>
            <p:cNvSpPr txBox="1"/>
            <p:nvPr/>
          </p:nvSpPr>
          <p:spPr>
            <a:xfrm>
              <a:off x="270281" y="51933"/>
              <a:ext cx="1415772" cy="461665"/>
            </a:xfrm>
            <a:prstGeom prst="rect">
              <a:avLst/>
            </a:prstGeom>
            <a:noFill/>
            <a:ln w="9525">
              <a:noFill/>
            </a:ln>
          </p:spPr>
          <p:txBody>
            <a:bodyPr wrap="none">
              <a:spAutoFit/>
            </a:bodyPr>
            <a:lstStyle/>
            <a:p>
              <a:pPr lvl="0" eaLnBrk="1" hangingPunct="1"/>
              <a:r>
                <a:rPr lang="zh-CN" altLang="en-US" sz="2400" dirty="0">
                  <a:solidFill>
                    <a:schemeClr val="accent2"/>
                  </a:solidFill>
                  <a:latin typeface="微软雅黑" panose="020B0503020204020204" pitchFamily="2" charset="-122"/>
                  <a:ea typeface="微软雅黑" panose="020B0503020204020204" pitchFamily="2" charset="-122"/>
                </a:rPr>
                <a:t>社区博彩</a:t>
              </a:r>
            </a:p>
          </p:txBody>
        </p:sp>
      </p:grpSp>
      <p:grpSp>
        <p:nvGrpSpPr>
          <p:cNvPr id="18466" name="组合 33"/>
          <p:cNvGrpSpPr/>
          <p:nvPr/>
        </p:nvGrpSpPr>
        <p:grpSpPr>
          <a:xfrm>
            <a:off x="5934075" y="4730750"/>
            <a:ext cx="1931988" cy="525463"/>
            <a:chOff x="0" y="0"/>
            <a:chExt cx="1931287" cy="525040"/>
          </a:xfrm>
        </p:grpSpPr>
        <p:sp>
          <p:nvSpPr>
            <p:cNvPr id="18467" name="Freeform 8"/>
            <p:cNvSpPr/>
            <p:nvPr/>
          </p:nvSpPr>
          <p:spPr>
            <a:xfrm>
              <a:off x="0" y="0"/>
              <a:ext cx="1931287" cy="525040"/>
            </a:xfrm>
            <a:custGeom>
              <a:avLst/>
              <a:gdLst/>
              <a:ahLst/>
              <a:cxnLst>
                <a:cxn ang="0">
                  <a:pos x="42996" y="0"/>
                </a:cxn>
                <a:cxn ang="0">
                  <a:pos x="1887586" y="0"/>
                </a:cxn>
                <a:cxn ang="0">
                  <a:pos x="1931287" y="46282"/>
                </a:cxn>
                <a:cxn ang="0">
                  <a:pos x="1931287" y="478758"/>
                </a:cxn>
                <a:cxn ang="0">
                  <a:pos x="1887586" y="525040"/>
                </a:cxn>
                <a:cxn ang="0">
                  <a:pos x="42996" y="525040"/>
                </a:cxn>
                <a:cxn ang="0">
                  <a:pos x="0" y="478758"/>
                </a:cxn>
                <a:cxn ang="0">
                  <a:pos x="0" y="46282"/>
                </a:cxn>
                <a:cxn ang="0">
                  <a:pos x="42996" y="0"/>
                </a:cxn>
              </a:cxnLst>
              <a:rect l="0" t="0" r="0" b="0"/>
              <a:pathLst>
                <a:path w="2740" h="692">
                  <a:moveTo>
                    <a:pt x="61" y="0"/>
                  </a:moveTo>
                  <a:lnTo>
                    <a:pt x="2678" y="0"/>
                  </a:lnTo>
                  <a:cubicBezTo>
                    <a:pt x="2712" y="0"/>
                    <a:pt x="2740" y="27"/>
                    <a:pt x="2740" y="61"/>
                  </a:cubicBezTo>
                  <a:lnTo>
                    <a:pt x="2740" y="631"/>
                  </a:lnTo>
                  <a:cubicBezTo>
                    <a:pt x="2740" y="664"/>
                    <a:pt x="2712" y="692"/>
                    <a:pt x="2678" y="692"/>
                  </a:cubicBezTo>
                  <a:lnTo>
                    <a:pt x="61" y="692"/>
                  </a:lnTo>
                  <a:cubicBezTo>
                    <a:pt x="28" y="692"/>
                    <a:pt x="0" y="664"/>
                    <a:pt x="0" y="631"/>
                  </a:cubicBezTo>
                  <a:lnTo>
                    <a:pt x="0" y="61"/>
                  </a:lnTo>
                  <a:cubicBezTo>
                    <a:pt x="0" y="27"/>
                    <a:pt x="28" y="0"/>
                    <a:pt x="61" y="0"/>
                  </a:cubicBezTo>
                  <a:close/>
                </a:path>
              </a:pathLst>
            </a:custGeom>
            <a:solidFill>
              <a:schemeClr val="accent1">
                <a:alpha val="100000"/>
              </a:schemeClr>
            </a:solidFill>
            <a:ln w="9525">
              <a:noFill/>
            </a:ln>
          </p:spPr>
          <p:txBody>
            <a:bodyPr/>
            <a:lstStyle/>
            <a:p>
              <a:endParaRPr lang="zh-CN" altLang="en-US"/>
            </a:p>
          </p:txBody>
        </p:sp>
        <p:sp>
          <p:nvSpPr>
            <p:cNvPr id="18468" name="TextBox 35"/>
            <p:cNvSpPr txBox="1"/>
            <p:nvPr/>
          </p:nvSpPr>
          <p:spPr>
            <a:xfrm>
              <a:off x="307891" y="51933"/>
              <a:ext cx="1415772" cy="461665"/>
            </a:xfrm>
            <a:prstGeom prst="rect">
              <a:avLst/>
            </a:prstGeom>
            <a:noFill/>
            <a:ln w="9525">
              <a:noFill/>
            </a:ln>
          </p:spPr>
          <p:txBody>
            <a:bodyPr wrap="none">
              <a:spAutoFit/>
            </a:bodyPr>
            <a:lstStyle/>
            <a:p>
              <a:pPr lvl="0" eaLnBrk="1" hangingPunct="1"/>
              <a:r>
                <a:rPr lang="zh-CN" altLang="en-US" sz="2400" dirty="0">
                  <a:solidFill>
                    <a:schemeClr val="accent2"/>
                  </a:solidFill>
                  <a:latin typeface="微软雅黑" panose="020B0503020204020204" pitchFamily="2" charset="-122"/>
                  <a:ea typeface="微软雅黑" panose="020B0503020204020204" pitchFamily="2" charset="-122"/>
                </a:rPr>
                <a:t>社区食品</a:t>
              </a:r>
            </a:p>
          </p:txBody>
        </p:sp>
      </p:grpSp>
      <p:sp>
        <p:nvSpPr>
          <p:cNvPr id="18469" name="TextBox 36"/>
          <p:cNvSpPr txBox="1"/>
          <p:nvPr/>
        </p:nvSpPr>
        <p:spPr>
          <a:xfrm>
            <a:off x="10015538" y="2763838"/>
            <a:ext cx="903287" cy="954087"/>
          </a:xfrm>
          <a:prstGeom prst="rect">
            <a:avLst/>
          </a:prstGeom>
          <a:noFill/>
          <a:ln w="9525">
            <a:noFill/>
          </a:ln>
        </p:spPr>
        <p:txBody>
          <a:bodyPr wrap="none">
            <a:spAutoFit/>
          </a:bodyPr>
          <a:lstStyle/>
          <a:p>
            <a:pPr lvl="0" eaLnBrk="1" hangingPunct="1"/>
            <a:r>
              <a:rPr lang="zh-CN" altLang="en-US" sz="2800" b="1" dirty="0">
                <a:solidFill>
                  <a:schemeClr val="accent2"/>
                </a:solidFill>
                <a:latin typeface="微软雅黑" panose="020B0503020204020204" pitchFamily="2" charset="-122"/>
                <a:ea typeface="微软雅黑" panose="020B0503020204020204" pitchFamily="2" charset="-122"/>
              </a:rPr>
              <a:t>社区</a:t>
            </a:r>
            <a:endParaRPr lang="en-US" altLang="x-none" sz="2800" b="1" dirty="0">
              <a:solidFill>
                <a:schemeClr val="accent2"/>
              </a:solidFill>
              <a:latin typeface="微软雅黑" panose="020B0503020204020204" pitchFamily="2" charset="-122"/>
              <a:ea typeface="微软雅黑" panose="020B0503020204020204" pitchFamily="2" charset="-122"/>
            </a:endParaRPr>
          </a:p>
          <a:p>
            <a:pPr lvl="0" eaLnBrk="1" hangingPunct="1"/>
            <a:r>
              <a:rPr lang="zh-CN" altLang="en-US" sz="2800" b="1" dirty="0">
                <a:solidFill>
                  <a:schemeClr val="accent2"/>
                </a:solidFill>
                <a:latin typeface="微软雅黑" panose="020B0503020204020204" pitchFamily="2" charset="-122"/>
                <a:ea typeface="微软雅黑" panose="020B0503020204020204" pitchFamily="2" charset="-122"/>
              </a:rPr>
              <a:t>电商</a:t>
            </a:r>
          </a:p>
        </p:txBody>
      </p:sp>
      <p:sp>
        <p:nvSpPr>
          <p:cNvPr id="18470" name="TextBox 37"/>
          <p:cNvSpPr txBox="1"/>
          <p:nvPr/>
        </p:nvSpPr>
        <p:spPr>
          <a:xfrm>
            <a:off x="1204913" y="2900363"/>
            <a:ext cx="903287" cy="954087"/>
          </a:xfrm>
          <a:prstGeom prst="rect">
            <a:avLst/>
          </a:prstGeom>
          <a:noFill/>
          <a:ln w="9525">
            <a:noFill/>
          </a:ln>
        </p:spPr>
        <p:txBody>
          <a:bodyPr wrap="none">
            <a:spAutoFit/>
          </a:bodyPr>
          <a:lstStyle/>
          <a:p>
            <a:pPr lvl="0" eaLnBrk="1" hangingPunct="1"/>
            <a:r>
              <a:rPr lang="zh-CN" altLang="en-US" sz="2800" b="1" dirty="0">
                <a:solidFill>
                  <a:schemeClr val="accent2"/>
                </a:solidFill>
                <a:latin typeface="微软雅黑" panose="020B0503020204020204" pitchFamily="2" charset="-122"/>
                <a:ea typeface="微软雅黑" panose="020B0503020204020204" pitchFamily="2" charset="-122"/>
              </a:rPr>
              <a:t>社区</a:t>
            </a:r>
            <a:endParaRPr lang="en-US" altLang="x-none" sz="2800" b="1" dirty="0">
              <a:solidFill>
                <a:schemeClr val="accent2"/>
              </a:solidFill>
              <a:latin typeface="微软雅黑" panose="020B0503020204020204" pitchFamily="2" charset="-122"/>
              <a:ea typeface="微软雅黑" panose="020B0503020204020204" pitchFamily="2" charset="-122"/>
            </a:endParaRPr>
          </a:p>
          <a:p>
            <a:pPr lvl="0" eaLnBrk="1" hangingPunct="1"/>
            <a:r>
              <a:rPr lang="zh-CN" altLang="en-US" sz="2800" b="1" dirty="0">
                <a:solidFill>
                  <a:schemeClr val="accent2"/>
                </a:solidFill>
                <a:latin typeface="微软雅黑" panose="020B0503020204020204" pitchFamily="2" charset="-122"/>
                <a:ea typeface="微软雅黑" panose="020B0503020204020204" pitchFamily="2" charset="-122"/>
              </a:rPr>
              <a:t>百科</a:t>
            </a:r>
          </a:p>
        </p:txBody>
      </p:sp>
      <p:sp>
        <p:nvSpPr>
          <p:cNvPr id="18471" name="TextBox 38"/>
          <p:cNvSpPr txBox="1"/>
          <p:nvPr/>
        </p:nvSpPr>
        <p:spPr>
          <a:xfrm>
            <a:off x="9521825" y="3805238"/>
            <a:ext cx="2049463" cy="1754187"/>
          </a:xfrm>
          <a:prstGeom prst="rect">
            <a:avLst/>
          </a:prstGeom>
          <a:noFill/>
          <a:ln w="9525">
            <a:noFill/>
          </a:ln>
        </p:spPr>
        <p:txBody>
          <a:bodyPr>
            <a:spAutoFit/>
          </a:bodyPr>
          <a:lstStyle/>
          <a:p>
            <a:pPr marL="285750" lvl="0" indent="-285750" algn="ctr" eaLnBrk="1" hangingPunct="1">
              <a:lnSpc>
                <a:spcPct val="150000"/>
              </a:lnSpc>
              <a:buFont typeface="Wingdings" panose="05000000000000000000" pitchFamily="2" charset="2"/>
              <a:buChar char="l"/>
            </a:pPr>
            <a:r>
              <a:rPr lang="zh-CN" altLang="en-US" dirty="0">
                <a:solidFill>
                  <a:schemeClr val="accent1"/>
                </a:solidFill>
                <a:latin typeface="微软雅黑" panose="020B0503020204020204" pitchFamily="2" charset="-122"/>
                <a:ea typeface="微软雅黑" panose="020B0503020204020204" pitchFamily="2" charset="-122"/>
              </a:rPr>
              <a:t>社区</a:t>
            </a:r>
            <a:r>
              <a:rPr lang="en-US" altLang="x-none" dirty="0">
                <a:solidFill>
                  <a:schemeClr val="accent1"/>
                </a:solidFill>
                <a:latin typeface="微软雅黑" panose="020B0503020204020204" pitchFamily="2" charset="-122"/>
                <a:ea typeface="微软雅黑" panose="020B0503020204020204" pitchFamily="2" charset="-122"/>
              </a:rPr>
              <a:t>O2O</a:t>
            </a:r>
            <a:r>
              <a:rPr lang="zh-CN" altLang="en-US" dirty="0">
                <a:solidFill>
                  <a:schemeClr val="accent1"/>
                </a:solidFill>
                <a:latin typeface="微软雅黑" panose="020B0503020204020204" pitchFamily="2" charset="-122"/>
                <a:ea typeface="微软雅黑" panose="020B0503020204020204" pitchFamily="2" charset="-122"/>
              </a:rPr>
              <a:t>服务</a:t>
            </a:r>
          </a:p>
          <a:p>
            <a:pPr marL="285750" lvl="0" indent="-285750" algn="ctr" eaLnBrk="1" hangingPunct="1">
              <a:lnSpc>
                <a:spcPct val="150000"/>
              </a:lnSpc>
              <a:buFont typeface="Wingdings" panose="05000000000000000000" pitchFamily="2" charset="2"/>
              <a:buChar char="l"/>
            </a:pPr>
            <a:r>
              <a:rPr lang="zh-CN" altLang="en-US" dirty="0">
                <a:solidFill>
                  <a:schemeClr val="accent1"/>
                </a:solidFill>
                <a:latin typeface="微软雅黑" panose="020B0503020204020204" pitchFamily="2" charset="-122"/>
                <a:ea typeface="微软雅黑" panose="020B0503020204020204" pitchFamily="2" charset="-122"/>
              </a:rPr>
              <a:t>商圈交易信使</a:t>
            </a:r>
          </a:p>
          <a:p>
            <a:pPr marL="285750" lvl="0" indent="-285750" algn="ctr" eaLnBrk="1" hangingPunct="1">
              <a:lnSpc>
                <a:spcPct val="150000"/>
              </a:lnSpc>
              <a:buFont typeface="Wingdings" panose="05000000000000000000" pitchFamily="2" charset="2"/>
              <a:buChar char="l"/>
            </a:pPr>
            <a:r>
              <a:rPr lang="zh-CN" altLang="en-US" dirty="0">
                <a:solidFill>
                  <a:schemeClr val="accent1"/>
                </a:solidFill>
                <a:latin typeface="微软雅黑" panose="020B0503020204020204" pitchFamily="2" charset="-122"/>
                <a:ea typeface="微软雅黑" panose="020B0503020204020204" pitchFamily="2" charset="-122"/>
              </a:rPr>
              <a:t>居家电商服务</a:t>
            </a:r>
          </a:p>
          <a:p>
            <a:pPr marL="285750" lvl="0" indent="-285750" algn="ctr" eaLnBrk="1" hangingPunct="1">
              <a:lnSpc>
                <a:spcPct val="150000"/>
              </a:lnSpc>
              <a:buFont typeface="Wingdings" panose="05000000000000000000" pitchFamily="2" charset="2"/>
              <a:buChar char="l"/>
            </a:pP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18472" name="TextBox 39"/>
          <p:cNvSpPr txBox="1"/>
          <p:nvPr/>
        </p:nvSpPr>
        <p:spPr>
          <a:xfrm>
            <a:off x="596900" y="3937000"/>
            <a:ext cx="2038350" cy="1338263"/>
          </a:xfrm>
          <a:prstGeom prst="rect">
            <a:avLst/>
          </a:prstGeom>
          <a:noFill/>
          <a:ln w="9525">
            <a:noFill/>
          </a:ln>
        </p:spPr>
        <p:txBody>
          <a:bodyPr>
            <a:spAutoFit/>
          </a:bodyPr>
          <a:lstStyle/>
          <a:p>
            <a:pPr marL="285750" lvl="0" indent="-285750" algn="ctr" eaLnBrk="1" hangingPunct="1">
              <a:lnSpc>
                <a:spcPct val="150000"/>
              </a:lnSpc>
              <a:buFont typeface="Wingdings" panose="05000000000000000000" pitchFamily="2" charset="2"/>
              <a:buChar char="l"/>
            </a:pPr>
            <a:r>
              <a:rPr lang="zh-CN" altLang="en-US" dirty="0">
                <a:solidFill>
                  <a:schemeClr val="accent1"/>
                </a:solidFill>
                <a:latin typeface="微软雅黑" panose="020B0503020204020204" pitchFamily="2" charset="-122"/>
                <a:ea typeface="微软雅黑" panose="020B0503020204020204" pitchFamily="2" charset="-122"/>
              </a:rPr>
              <a:t>居家综合问询</a:t>
            </a:r>
          </a:p>
          <a:p>
            <a:pPr marL="285750" lvl="0" indent="-285750" algn="ctr" eaLnBrk="1" hangingPunct="1">
              <a:lnSpc>
                <a:spcPct val="150000"/>
              </a:lnSpc>
              <a:buFont typeface="Wingdings" panose="05000000000000000000" pitchFamily="2" charset="2"/>
              <a:buChar char="l"/>
            </a:pPr>
            <a:r>
              <a:rPr lang="zh-CN" altLang="en-US" dirty="0">
                <a:solidFill>
                  <a:schemeClr val="accent1"/>
                </a:solidFill>
                <a:latin typeface="微软雅黑" panose="020B0503020204020204" pitchFamily="2" charset="-122"/>
                <a:ea typeface="微软雅黑" panose="020B0503020204020204" pitchFamily="2" charset="-122"/>
              </a:rPr>
              <a:t>社区政务办理</a:t>
            </a:r>
          </a:p>
          <a:p>
            <a:pPr marL="285750" lvl="0" indent="-285750" algn="ctr" eaLnBrk="1" hangingPunct="1">
              <a:lnSpc>
                <a:spcPct val="150000"/>
              </a:lnSpc>
              <a:buFont typeface="Wingdings" panose="05000000000000000000" pitchFamily="2" charset="2"/>
              <a:buChar char="l"/>
            </a:pPr>
            <a:r>
              <a:rPr lang="zh-CN" altLang="en-US" dirty="0">
                <a:solidFill>
                  <a:schemeClr val="accent1"/>
                </a:solidFill>
                <a:latin typeface="微软雅黑" panose="020B0503020204020204" pitchFamily="2" charset="-122"/>
                <a:ea typeface="微软雅黑" panose="020B0503020204020204" pitchFamily="2" charset="-122"/>
              </a:rPr>
              <a:t>物业管理服务</a:t>
            </a:r>
          </a:p>
        </p:txBody>
      </p:sp>
      <p:sp>
        <p:nvSpPr>
          <p:cNvPr id="18473" name="TextBox 40"/>
          <p:cNvSpPr txBox="1"/>
          <p:nvPr/>
        </p:nvSpPr>
        <p:spPr>
          <a:xfrm>
            <a:off x="3354388" y="1487488"/>
            <a:ext cx="2036762" cy="458787"/>
          </a:xfrm>
          <a:prstGeom prst="rect">
            <a:avLst/>
          </a:prstGeom>
          <a:noFill/>
          <a:ln w="9525">
            <a:noFill/>
          </a:ln>
        </p:spPr>
        <p:txBody>
          <a:bodyPr>
            <a:spAutoFit/>
          </a:bodyPr>
          <a:lstStyle/>
          <a:p>
            <a:pPr lvl="0" eaLnBrk="1" hangingPunct="1">
              <a:lnSpc>
                <a:spcPct val="150000"/>
              </a:lnSpc>
            </a:pPr>
            <a:r>
              <a:rPr lang="en-US" altLang="x-none" dirty="0">
                <a:solidFill>
                  <a:schemeClr val="accent2"/>
                </a:solidFill>
                <a:latin typeface="微软雅黑" panose="020B0503020204020204" pitchFamily="2" charset="-122"/>
                <a:ea typeface="微软雅黑" panose="020B0503020204020204" pitchFamily="2" charset="-122"/>
              </a:rPr>
              <a:t>1、</a:t>
            </a:r>
            <a:r>
              <a:rPr lang="zh-CN" altLang="en-US" dirty="0">
                <a:solidFill>
                  <a:schemeClr val="accent2"/>
                </a:solidFill>
                <a:latin typeface="微软雅黑" panose="020B0503020204020204" pitchFamily="2" charset="-122"/>
                <a:ea typeface="微软雅黑" panose="020B0503020204020204" pitchFamily="2" charset="-122"/>
              </a:rPr>
              <a:t>解决生活麻烦</a:t>
            </a:r>
          </a:p>
        </p:txBody>
      </p:sp>
      <p:sp>
        <p:nvSpPr>
          <p:cNvPr id="18474" name="TextBox 41"/>
          <p:cNvSpPr txBox="1"/>
          <p:nvPr/>
        </p:nvSpPr>
        <p:spPr>
          <a:xfrm>
            <a:off x="5287963" y="1487488"/>
            <a:ext cx="1728787" cy="458787"/>
          </a:xfrm>
          <a:prstGeom prst="rect">
            <a:avLst/>
          </a:prstGeom>
          <a:noFill/>
          <a:ln w="9525">
            <a:noFill/>
          </a:ln>
        </p:spPr>
        <p:txBody>
          <a:bodyPr>
            <a:spAutoFit/>
          </a:bodyPr>
          <a:lstStyle/>
          <a:p>
            <a:pPr lvl="0" eaLnBrk="1" hangingPunct="1">
              <a:lnSpc>
                <a:spcPct val="150000"/>
              </a:lnSpc>
            </a:pPr>
            <a:r>
              <a:rPr lang="en-US" altLang="x-none" dirty="0">
                <a:solidFill>
                  <a:schemeClr val="accent2"/>
                </a:solidFill>
                <a:latin typeface="微软雅黑" panose="020B0503020204020204" pitchFamily="2" charset="-122"/>
                <a:ea typeface="微软雅黑" panose="020B0503020204020204" pitchFamily="2" charset="-122"/>
              </a:rPr>
              <a:t>2、</a:t>
            </a:r>
            <a:r>
              <a:rPr lang="zh-CN" altLang="en-US" dirty="0">
                <a:solidFill>
                  <a:schemeClr val="accent2"/>
                </a:solidFill>
                <a:latin typeface="微软雅黑" panose="020B0503020204020204" pitchFamily="2" charset="-122"/>
                <a:ea typeface="微软雅黑" panose="020B0503020204020204" pitchFamily="2" charset="-122"/>
              </a:rPr>
              <a:t>增加幸福感</a:t>
            </a:r>
          </a:p>
        </p:txBody>
      </p:sp>
      <p:sp>
        <p:nvSpPr>
          <p:cNvPr id="18475" name="TextBox 42"/>
          <p:cNvSpPr txBox="1"/>
          <p:nvPr/>
        </p:nvSpPr>
        <p:spPr>
          <a:xfrm>
            <a:off x="7007225" y="1487488"/>
            <a:ext cx="1797050" cy="458787"/>
          </a:xfrm>
          <a:prstGeom prst="rect">
            <a:avLst/>
          </a:prstGeom>
          <a:noFill/>
          <a:ln w="9525">
            <a:noFill/>
          </a:ln>
        </p:spPr>
        <p:txBody>
          <a:bodyPr>
            <a:spAutoFit/>
          </a:bodyPr>
          <a:lstStyle/>
          <a:p>
            <a:pPr lvl="0" eaLnBrk="1" hangingPunct="1">
              <a:lnSpc>
                <a:spcPct val="150000"/>
              </a:lnSpc>
            </a:pPr>
            <a:r>
              <a:rPr lang="en-US" altLang="x-none" dirty="0">
                <a:solidFill>
                  <a:schemeClr val="accent2"/>
                </a:solidFill>
                <a:latin typeface="微软雅黑" panose="020B0503020204020204" pitchFamily="2" charset="-122"/>
                <a:ea typeface="微软雅黑" panose="020B0503020204020204" pitchFamily="2" charset="-122"/>
              </a:rPr>
              <a:t>3、</a:t>
            </a:r>
            <a:r>
              <a:rPr lang="zh-CN" altLang="en-US" dirty="0">
                <a:solidFill>
                  <a:schemeClr val="accent2"/>
                </a:solidFill>
                <a:latin typeface="微软雅黑" panose="020B0503020204020204" pitchFamily="2" charset="-122"/>
                <a:ea typeface="微软雅黑" panose="020B0503020204020204" pitchFamily="2" charset="-122"/>
              </a:rPr>
              <a:t>创业孵化！</a:t>
            </a:r>
          </a:p>
        </p:txBody>
      </p:sp>
      <p:sp>
        <p:nvSpPr>
          <p:cNvPr id="18476" name="Freeform 21"/>
          <p:cNvSpPr/>
          <p:nvPr/>
        </p:nvSpPr>
        <p:spPr>
          <a:xfrm>
            <a:off x="3195638" y="5888038"/>
            <a:ext cx="5554662" cy="508000"/>
          </a:xfrm>
          <a:custGeom>
            <a:avLst/>
            <a:gdLst/>
            <a:ahLst/>
            <a:cxnLst>
              <a:cxn ang="0">
                <a:pos x="93008" y="0"/>
              </a:cxn>
              <a:cxn ang="0">
                <a:pos x="5459048" y="0"/>
              </a:cxn>
              <a:cxn ang="0">
                <a:pos x="5554639" y="44373"/>
              </a:cxn>
              <a:cxn ang="0">
                <a:pos x="5554639" y="462224"/>
              </a:cxn>
              <a:cxn ang="0">
                <a:pos x="5459048" y="507830"/>
              </a:cxn>
              <a:cxn ang="0">
                <a:pos x="93008" y="507830"/>
              </a:cxn>
              <a:cxn ang="0">
                <a:pos x="0" y="462224"/>
              </a:cxn>
              <a:cxn ang="0">
                <a:pos x="0" y="44373"/>
              </a:cxn>
              <a:cxn ang="0">
                <a:pos x="93008" y="0"/>
              </a:cxn>
            </a:cxnLst>
            <a:rect l="0" t="0" r="0" b="0"/>
            <a:pathLst>
              <a:path w="2150" h="412">
                <a:moveTo>
                  <a:pt x="36" y="0"/>
                </a:moveTo>
                <a:lnTo>
                  <a:pt x="2113" y="0"/>
                </a:lnTo>
                <a:cubicBezTo>
                  <a:pt x="2133" y="0"/>
                  <a:pt x="2150" y="16"/>
                  <a:pt x="2150" y="36"/>
                </a:cubicBezTo>
                <a:lnTo>
                  <a:pt x="2150" y="375"/>
                </a:lnTo>
                <a:cubicBezTo>
                  <a:pt x="2150" y="395"/>
                  <a:pt x="2133" y="412"/>
                  <a:pt x="2113" y="412"/>
                </a:cubicBezTo>
                <a:lnTo>
                  <a:pt x="36" y="412"/>
                </a:lnTo>
                <a:cubicBezTo>
                  <a:pt x="16" y="412"/>
                  <a:pt x="0" y="395"/>
                  <a:pt x="0" y="375"/>
                </a:cubicBezTo>
                <a:lnTo>
                  <a:pt x="0" y="36"/>
                </a:lnTo>
                <a:cubicBezTo>
                  <a:pt x="0" y="16"/>
                  <a:pt x="16" y="0"/>
                  <a:pt x="36" y="0"/>
                </a:cubicBezTo>
                <a:close/>
              </a:path>
            </a:pathLst>
          </a:custGeom>
          <a:solidFill>
            <a:srgbClr val="00744B">
              <a:alpha val="100000"/>
            </a:srgbClr>
          </a:solidFill>
          <a:ln w="10" cap="flat" cmpd="sng">
            <a:solidFill>
              <a:schemeClr val="accent2"/>
            </a:solidFill>
            <a:prstDash val="solid"/>
            <a:headEnd type="none" w="med" len="med"/>
            <a:tailEnd type="none" w="med" len="med"/>
          </a:ln>
        </p:spPr>
        <p:txBody>
          <a:bodyPr/>
          <a:lstStyle/>
          <a:p>
            <a:endParaRPr lang="zh-CN" altLang="en-US"/>
          </a:p>
        </p:txBody>
      </p:sp>
      <p:sp>
        <p:nvSpPr>
          <p:cNvPr id="18477" name="TextBox 44"/>
          <p:cNvSpPr txBox="1"/>
          <p:nvPr/>
        </p:nvSpPr>
        <p:spPr>
          <a:xfrm>
            <a:off x="3354388" y="5888038"/>
            <a:ext cx="2036762" cy="460375"/>
          </a:xfrm>
          <a:prstGeom prst="rect">
            <a:avLst/>
          </a:prstGeom>
          <a:noFill/>
          <a:ln w="9525">
            <a:noFill/>
          </a:ln>
        </p:spPr>
        <p:txBody>
          <a:bodyPr>
            <a:spAutoFit/>
          </a:bodyPr>
          <a:lstStyle/>
          <a:p>
            <a:pPr lvl="0" eaLnBrk="1" hangingPunct="1">
              <a:lnSpc>
                <a:spcPct val="150000"/>
              </a:lnSpc>
            </a:pPr>
            <a:r>
              <a:rPr lang="en-US" altLang="x-none" dirty="0">
                <a:solidFill>
                  <a:schemeClr val="accent2"/>
                </a:solidFill>
                <a:latin typeface="微软雅黑" panose="020B0503020204020204" pitchFamily="2" charset="-122"/>
                <a:ea typeface="微软雅黑" panose="020B0503020204020204" pitchFamily="2" charset="-122"/>
              </a:rPr>
              <a:t>1、</a:t>
            </a:r>
            <a:r>
              <a:rPr lang="zh-CN" altLang="en-US" dirty="0">
                <a:solidFill>
                  <a:schemeClr val="accent2"/>
                </a:solidFill>
                <a:latin typeface="微软雅黑" panose="020B0503020204020204" pitchFamily="2" charset="-122"/>
                <a:ea typeface="微软雅黑" panose="020B0503020204020204" pitchFamily="2" charset="-122"/>
              </a:rPr>
              <a:t>便民</a:t>
            </a:r>
          </a:p>
        </p:txBody>
      </p:sp>
      <p:sp>
        <p:nvSpPr>
          <p:cNvPr id="18478" name="TextBox 45"/>
          <p:cNvSpPr txBox="1"/>
          <p:nvPr/>
        </p:nvSpPr>
        <p:spPr>
          <a:xfrm>
            <a:off x="5287963" y="5888038"/>
            <a:ext cx="1728787" cy="460375"/>
          </a:xfrm>
          <a:prstGeom prst="rect">
            <a:avLst/>
          </a:prstGeom>
          <a:noFill/>
          <a:ln w="9525">
            <a:noFill/>
          </a:ln>
        </p:spPr>
        <p:txBody>
          <a:bodyPr>
            <a:spAutoFit/>
          </a:bodyPr>
          <a:lstStyle/>
          <a:p>
            <a:pPr lvl="0" eaLnBrk="1" hangingPunct="1">
              <a:lnSpc>
                <a:spcPct val="150000"/>
              </a:lnSpc>
            </a:pPr>
            <a:r>
              <a:rPr lang="en-US" altLang="x-none" dirty="0">
                <a:solidFill>
                  <a:schemeClr val="accent2"/>
                </a:solidFill>
                <a:latin typeface="微软雅黑" panose="020B0503020204020204" pitchFamily="2" charset="-122"/>
                <a:ea typeface="微软雅黑" panose="020B0503020204020204" pitchFamily="2" charset="-122"/>
              </a:rPr>
              <a:t>2、</a:t>
            </a:r>
            <a:r>
              <a:rPr lang="zh-CN" altLang="en-US" dirty="0">
                <a:solidFill>
                  <a:schemeClr val="accent2"/>
                </a:solidFill>
                <a:latin typeface="微软雅黑" panose="020B0503020204020204" pitchFamily="2" charset="-122"/>
                <a:ea typeface="微软雅黑" panose="020B0503020204020204" pitchFamily="2" charset="-122"/>
              </a:rPr>
              <a:t>利民</a:t>
            </a:r>
          </a:p>
        </p:txBody>
      </p:sp>
      <p:sp>
        <p:nvSpPr>
          <p:cNvPr id="18479" name="TextBox 46"/>
          <p:cNvSpPr txBox="1"/>
          <p:nvPr/>
        </p:nvSpPr>
        <p:spPr>
          <a:xfrm>
            <a:off x="7007225" y="5888038"/>
            <a:ext cx="1797050" cy="460375"/>
          </a:xfrm>
          <a:prstGeom prst="rect">
            <a:avLst/>
          </a:prstGeom>
          <a:noFill/>
          <a:ln w="9525">
            <a:noFill/>
          </a:ln>
        </p:spPr>
        <p:txBody>
          <a:bodyPr>
            <a:spAutoFit/>
          </a:bodyPr>
          <a:lstStyle/>
          <a:p>
            <a:pPr lvl="0" eaLnBrk="1" hangingPunct="1">
              <a:lnSpc>
                <a:spcPct val="150000"/>
              </a:lnSpc>
            </a:pPr>
            <a:r>
              <a:rPr lang="en-US" altLang="x-none" dirty="0">
                <a:solidFill>
                  <a:schemeClr val="accent2"/>
                </a:solidFill>
                <a:latin typeface="微软雅黑" panose="020B0503020204020204" pitchFamily="2" charset="-122"/>
                <a:ea typeface="微软雅黑" panose="020B0503020204020204" pitchFamily="2" charset="-122"/>
              </a:rPr>
              <a:t>3、</a:t>
            </a:r>
            <a:r>
              <a:rPr lang="zh-CN" altLang="en-US" dirty="0">
                <a:solidFill>
                  <a:schemeClr val="accent2"/>
                </a:solidFill>
                <a:latin typeface="微软雅黑" panose="020B0503020204020204" pitchFamily="2" charset="-122"/>
                <a:ea typeface="微软雅黑" panose="020B0503020204020204" pitchFamily="2" charset="-122"/>
              </a:rPr>
              <a:t>惠民</a:t>
            </a:r>
          </a:p>
        </p:txBody>
      </p:sp>
      <p:sp>
        <p:nvSpPr>
          <p:cNvPr id="18480" name="Freeform 18"/>
          <p:cNvSpPr>
            <a:spLocks noEditPoints="1"/>
          </p:cNvSpPr>
          <p:nvPr/>
        </p:nvSpPr>
        <p:spPr>
          <a:xfrm flipV="1">
            <a:off x="3906838" y="5505450"/>
            <a:ext cx="493712" cy="339725"/>
          </a:xfrm>
          <a:custGeom>
            <a:avLst/>
            <a:gdLst/>
            <a:ahLst/>
            <a:cxnLst>
              <a:cxn ang="0">
                <a:pos x="123630" y="340033"/>
              </a:cxn>
              <a:cxn ang="0">
                <a:pos x="123630" y="170017"/>
              </a:cxn>
              <a:cxn ang="0">
                <a:pos x="0" y="170017"/>
              </a:cxn>
              <a:cxn ang="0">
                <a:pos x="246452" y="0"/>
              </a:cxn>
              <a:cxn ang="0">
                <a:pos x="493713" y="170017"/>
              </a:cxn>
              <a:cxn ang="0">
                <a:pos x="370083" y="170017"/>
              </a:cxn>
              <a:cxn ang="0">
                <a:pos x="370083" y="340033"/>
              </a:cxn>
              <a:cxn ang="0">
                <a:pos x="123630" y="340033"/>
              </a:cxn>
              <a:cxn ang="0">
                <a:pos x="246452" y="340033"/>
              </a:cxn>
            </a:cxnLst>
            <a:rect l="0" t="0" r="0" b="0"/>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1">
              <a:alpha val="100000"/>
            </a:schemeClr>
          </a:solidFill>
          <a:ln w="9525">
            <a:noFill/>
          </a:ln>
        </p:spPr>
        <p:txBody>
          <a:bodyPr/>
          <a:lstStyle/>
          <a:p>
            <a:endParaRPr lang="zh-CN" altLang="en-US"/>
          </a:p>
        </p:txBody>
      </p:sp>
      <p:sp>
        <p:nvSpPr>
          <p:cNvPr id="18481" name="Freeform 19"/>
          <p:cNvSpPr>
            <a:spLocks noEditPoints="1"/>
          </p:cNvSpPr>
          <p:nvPr/>
        </p:nvSpPr>
        <p:spPr>
          <a:xfrm flipV="1">
            <a:off x="5694363" y="5505450"/>
            <a:ext cx="493712" cy="339725"/>
          </a:xfrm>
          <a:custGeom>
            <a:avLst/>
            <a:gdLst/>
            <a:ahLst/>
            <a:cxnLst>
              <a:cxn ang="0">
                <a:pos x="123630" y="340033"/>
              </a:cxn>
              <a:cxn ang="0">
                <a:pos x="123630" y="170017"/>
              </a:cxn>
              <a:cxn ang="0">
                <a:pos x="0" y="170017"/>
              </a:cxn>
              <a:cxn ang="0">
                <a:pos x="246452" y="0"/>
              </a:cxn>
              <a:cxn ang="0">
                <a:pos x="493713" y="170017"/>
              </a:cxn>
              <a:cxn ang="0">
                <a:pos x="370083" y="170017"/>
              </a:cxn>
              <a:cxn ang="0">
                <a:pos x="370083" y="340033"/>
              </a:cxn>
              <a:cxn ang="0">
                <a:pos x="123630" y="340033"/>
              </a:cxn>
              <a:cxn ang="0">
                <a:pos x="246452" y="340033"/>
              </a:cxn>
            </a:cxnLst>
            <a:rect l="0" t="0" r="0" b="0"/>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1">
              <a:alpha val="100000"/>
            </a:schemeClr>
          </a:solidFill>
          <a:ln w="9525">
            <a:noFill/>
          </a:ln>
        </p:spPr>
        <p:txBody>
          <a:bodyPr/>
          <a:lstStyle/>
          <a:p>
            <a:endParaRPr lang="zh-CN" altLang="en-US"/>
          </a:p>
        </p:txBody>
      </p:sp>
      <p:sp>
        <p:nvSpPr>
          <p:cNvPr id="18482" name="Freeform 20"/>
          <p:cNvSpPr>
            <a:spLocks noEditPoints="1"/>
          </p:cNvSpPr>
          <p:nvPr/>
        </p:nvSpPr>
        <p:spPr>
          <a:xfrm flipV="1">
            <a:off x="7531100" y="5505450"/>
            <a:ext cx="493713" cy="339725"/>
          </a:xfrm>
          <a:custGeom>
            <a:avLst/>
            <a:gdLst/>
            <a:ahLst/>
            <a:cxnLst>
              <a:cxn ang="0">
                <a:pos x="123630" y="340033"/>
              </a:cxn>
              <a:cxn ang="0">
                <a:pos x="123630" y="170017"/>
              </a:cxn>
              <a:cxn ang="0">
                <a:pos x="0" y="170017"/>
              </a:cxn>
              <a:cxn ang="0">
                <a:pos x="246452" y="0"/>
              </a:cxn>
              <a:cxn ang="0">
                <a:pos x="493713" y="170017"/>
              </a:cxn>
              <a:cxn ang="0">
                <a:pos x="370083" y="170017"/>
              </a:cxn>
              <a:cxn ang="0">
                <a:pos x="370083" y="340033"/>
              </a:cxn>
              <a:cxn ang="0">
                <a:pos x="123630" y="340033"/>
              </a:cxn>
              <a:cxn ang="0">
                <a:pos x="246452" y="340033"/>
              </a:cxn>
            </a:cxnLst>
            <a:rect l="0" t="0" r="0" b="0"/>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1">
              <a:alpha val="100000"/>
            </a:schemeClr>
          </a:solidFill>
          <a:ln w="9525">
            <a:noFill/>
          </a:ln>
        </p:spPr>
        <p:txBody>
          <a:bodyPr/>
          <a:lstStyle/>
          <a:p>
            <a:endParaRPr lang="zh-CN" altLang="en-US"/>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8434"/>
                                        </p:tgtEl>
                                        <p:attrNameLst>
                                          <p:attrName>style.visibility</p:attrName>
                                        </p:attrNameLst>
                                      </p:cBhvr>
                                      <p:to>
                                        <p:strVal val="visible"/>
                                      </p:to>
                                    </p:set>
                                    <p:anim calcmode="lin" valueType="num">
                                      <p:cBhvr>
                                        <p:cTn id="7" dur="400" fill="hold"/>
                                        <p:tgtEl>
                                          <p:spTgt spid="18434"/>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18434"/>
                                        </p:tgtEl>
                                        <p:attrNameLst>
                                          <p:attrName>ppt_y</p:attrName>
                                        </p:attrNameLst>
                                      </p:cBhvr>
                                      <p:tavLst>
                                        <p:tav tm="0">
                                          <p:val>
                                            <p:strVal val="#ppt_y"/>
                                          </p:val>
                                        </p:tav>
                                        <p:tav tm="100000">
                                          <p:val>
                                            <p:strVal val="#ppt_y"/>
                                          </p:val>
                                        </p:tav>
                                      </p:tavLst>
                                    </p:anim>
                                    <p:anim calcmode="lin" valueType="num">
                                      <p:cBhvr>
                                        <p:cTn id="9" dur="400" fill="hold"/>
                                        <p:tgtEl>
                                          <p:spTgt spid="18434"/>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1843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18434"/>
                                        </p:tgtEl>
                                      </p:cBhvr>
                                    </p:animEffect>
                                  </p:childTnLst>
                                </p:cTn>
                              </p:par>
                            </p:childTnLst>
                          </p:cTn>
                        </p:par>
                        <p:par>
                          <p:cTn id="12" fill="hold">
                            <p:stCondLst>
                              <p:cond delay="759"/>
                            </p:stCondLst>
                            <p:childTnLst>
                              <p:par>
                                <p:cTn id="13" presetID="2" presetClass="entr" presetSubtype="8" fill="hold" nodeType="afterEffect">
                                  <p:stCondLst>
                                    <p:cond delay="0"/>
                                  </p:stCondLst>
                                  <p:childTnLst>
                                    <p:set>
                                      <p:cBhvr>
                                        <p:cTn id="14" dur="1" fill="hold">
                                          <p:stCondLst>
                                            <p:cond delay="0"/>
                                          </p:stCondLst>
                                        </p:cTn>
                                        <p:tgtEl>
                                          <p:spTgt spid="18445"/>
                                        </p:tgtEl>
                                        <p:attrNameLst>
                                          <p:attrName>style.visibility</p:attrName>
                                        </p:attrNameLst>
                                      </p:cBhvr>
                                      <p:to>
                                        <p:strVal val="visible"/>
                                      </p:to>
                                    </p:set>
                                    <p:anim calcmode="lin" valueType="num">
                                      <p:cBhvr additive="base">
                                        <p:cTn id="15" dur="500" fill="hold"/>
                                        <p:tgtEl>
                                          <p:spTgt spid="18445"/>
                                        </p:tgtEl>
                                        <p:attrNameLst>
                                          <p:attrName>ppt_x</p:attrName>
                                        </p:attrNameLst>
                                      </p:cBhvr>
                                      <p:tavLst>
                                        <p:tav tm="0">
                                          <p:val>
                                            <p:strVal val="0-#ppt_w/2"/>
                                          </p:val>
                                        </p:tav>
                                        <p:tav tm="100000">
                                          <p:val>
                                            <p:strVal val="#ppt_x"/>
                                          </p:val>
                                        </p:tav>
                                      </p:tavLst>
                                    </p:anim>
                                    <p:anim calcmode="lin" valueType="num">
                                      <p:cBhvr additive="base">
                                        <p:cTn id="16" dur="500" fill="hold"/>
                                        <p:tgtEl>
                                          <p:spTgt spid="1844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
                                  </p:stCondLst>
                                  <p:childTnLst>
                                    <p:set>
                                      <p:cBhvr>
                                        <p:cTn id="18" dur="1" fill="hold">
                                          <p:stCondLst>
                                            <p:cond delay="0"/>
                                          </p:stCondLst>
                                        </p:cTn>
                                        <p:tgtEl>
                                          <p:spTgt spid="18451"/>
                                        </p:tgtEl>
                                        <p:attrNameLst>
                                          <p:attrName>style.visibility</p:attrName>
                                        </p:attrNameLst>
                                      </p:cBhvr>
                                      <p:to>
                                        <p:strVal val="visible"/>
                                      </p:to>
                                    </p:set>
                                    <p:anim calcmode="lin" valueType="num">
                                      <p:cBhvr additive="base">
                                        <p:cTn id="19" dur="500" fill="hold"/>
                                        <p:tgtEl>
                                          <p:spTgt spid="18451"/>
                                        </p:tgtEl>
                                        <p:attrNameLst>
                                          <p:attrName>ppt_x</p:attrName>
                                        </p:attrNameLst>
                                      </p:cBhvr>
                                      <p:tavLst>
                                        <p:tav tm="0">
                                          <p:val>
                                            <p:strVal val="0-#ppt_w/2"/>
                                          </p:val>
                                        </p:tav>
                                        <p:tav tm="100000">
                                          <p:val>
                                            <p:strVal val="#ppt_x"/>
                                          </p:val>
                                        </p:tav>
                                      </p:tavLst>
                                    </p:anim>
                                    <p:anim calcmode="lin" valueType="num">
                                      <p:cBhvr additive="base">
                                        <p:cTn id="20" dur="500" fill="hold"/>
                                        <p:tgtEl>
                                          <p:spTgt spid="1845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200"/>
                                  </p:stCondLst>
                                  <p:childTnLst>
                                    <p:set>
                                      <p:cBhvr>
                                        <p:cTn id="22" dur="1" fill="hold">
                                          <p:stCondLst>
                                            <p:cond delay="0"/>
                                          </p:stCondLst>
                                        </p:cTn>
                                        <p:tgtEl>
                                          <p:spTgt spid="18457"/>
                                        </p:tgtEl>
                                        <p:attrNameLst>
                                          <p:attrName>style.visibility</p:attrName>
                                        </p:attrNameLst>
                                      </p:cBhvr>
                                      <p:to>
                                        <p:strVal val="visible"/>
                                      </p:to>
                                    </p:set>
                                    <p:anim calcmode="lin" valueType="num">
                                      <p:cBhvr additive="base">
                                        <p:cTn id="23" dur="500" fill="hold"/>
                                        <p:tgtEl>
                                          <p:spTgt spid="18457"/>
                                        </p:tgtEl>
                                        <p:attrNameLst>
                                          <p:attrName>ppt_x</p:attrName>
                                        </p:attrNameLst>
                                      </p:cBhvr>
                                      <p:tavLst>
                                        <p:tav tm="0">
                                          <p:val>
                                            <p:strVal val="0-#ppt_w/2"/>
                                          </p:val>
                                        </p:tav>
                                        <p:tav tm="100000">
                                          <p:val>
                                            <p:strVal val="#ppt_x"/>
                                          </p:val>
                                        </p:tav>
                                      </p:tavLst>
                                    </p:anim>
                                    <p:anim calcmode="lin" valueType="num">
                                      <p:cBhvr additive="base">
                                        <p:cTn id="24" dur="500" fill="hold"/>
                                        <p:tgtEl>
                                          <p:spTgt spid="18457"/>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300"/>
                                  </p:stCondLst>
                                  <p:childTnLst>
                                    <p:set>
                                      <p:cBhvr>
                                        <p:cTn id="26" dur="1" fill="hold">
                                          <p:stCondLst>
                                            <p:cond delay="0"/>
                                          </p:stCondLst>
                                        </p:cTn>
                                        <p:tgtEl>
                                          <p:spTgt spid="18463"/>
                                        </p:tgtEl>
                                        <p:attrNameLst>
                                          <p:attrName>style.visibility</p:attrName>
                                        </p:attrNameLst>
                                      </p:cBhvr>
                                      <p:to>
                                        <p:strVal val="visible"/>
                                      </p:to>
                                    </p:set>
                                    <p:anim calcmode="lin" valueType="num">
                                      <p:cBhvr additive="base">
                                        <p:cTn id="27" dur="500" fill="hold"/>
                                        <p:tgtEl>
                                          <p:spTgt spid="18463"/>
                                        </p:tgtEl>
                                        <p:attrNameLst>
                                          <p:attrName>ppt_x</p:attrName>
                                        </p:attrNameLst>
                                      </p:cBhvr>
                                      <p:tavLst>
                                        <p:tav tm="0">
                                          <p:val>
                                            <p:strVal val="0-#ppt_w/2"/>
                                          </p:val>
                                        </p:tav>
                                        <p:tav tm="100000">
                                          <p:val>
                                            <p:strVal val="#ppt_x"/>
                                          </p:val>
                                        </p:tav>
                                      </p:tavLst>
                                    </p:anim>
                                    <p:anim calcmode="lin" valueType="num">
                                      <p:cBhvr additive="base">
                                        <p:cTn id="28" dur="500" fill="hold"/>
                                        <p:tgtEl>
                                          <p:spTgt spid="18463"/>
                                        </p:tgtEl>
                                        <p:attrNameLst>
                                          <p:attrName>ppt_y</p:attrName>
                                        </p:attrNameLst>
                                      </p:cBhvr>
                                      <p:tavLst>
                                        <p:tav tm="0">
                                          <p:val>
                                            <p:strVal val="#ppt_y"/>
                                          </p:val>
                                        </p:tav>
                                        <p:tav tm="100000">
                                          <p:val>
                                            <p:strVal val="#ppt_y"/>
                                          </p:val>
                                        </p:tav>
                                      </p:tavLst>
                                    </p:anim>
                                  </p:childTnLst>
                                </p:cTn>
                              </p:par>
                            </p:childTnLst>
                          </p:cTn>
                        </p:par>
                        <p:par>
                          <p:cTn id="29" fill="hold">
                            <p:stCondLst>
                              <p:cond delay="1259"/>
                            </p:stCondLst>
                            <p:childTnLst>
                              <p:par>
                                <p:cTn id="30" presetID="2" presetClass="entr" presetSubtype="6" fill="hold" nodeType="afterEffect">
                                  <p:stCondLst>
                                    <p:cond delay="0"/>
                                  </p:stCondLst>
                                  <p:childTnLst>
                                    <p:set>
                                      <p:cBhvr>
                                        <p:cTn id="31" dur="1" fill="hold">
                                          <p:stCondLst>
                                            <p:cond delay="0"/>
                                          </p:stCondLst>
                                        </p:cTn>
                                        <p:tgtEl>
                                          <p:spTgt spid="18448"/>
                                        </p:tgtEl>
                                        <p:attrNameLst>
                                          <p:attrName>style.visibility</p:attrName>
                                        </p:attrNameLst>
                                      </p:cBhvr>
                                      <p:to>
                                        <p:strVal val="visible"/>
                                      </p:to>
                                    </p:set>
                                    <p:anim calcmode="lin" valueType="num">
                                      <p:cBhvr additive="base">
                                        <p:cTn id="32" dur="500" fill="hold"/>
                                        <p:tgtEl>
                                          <p:spTgt spid="18448"/>
                                        </p:tgtEl>
                                        <p:attrNameLst>
                                          <p:attrName>ppt_x</p:attrName>
                                        </p:attrNameLst>
                                      </p:cBhvr>
                                      <p:tavLst>
                                        <p:tav tm="0">
                                          <p:val>
                                            <p:strVal val="1+#ppt_w/2"/>
                                          </p:val>
                                        </p:tav>
                                        <p:tav tm="100000">
                                          <p:val>
                                            <p:strVal val="#ppt_x"/>
                                          </p:val>
                                        </p:tav>
                                      </p:tavLst>
                                    </p:anim>
                                    <p:anim calcmode="lin" valueType="num">
                                      <p:cBhvr additive="base">
                                        <p:cTn id="33" dur="500" fill="hold"/>
                                        <p:tgtEl>
                                          <p:spTgt spid="18448"/>
                                        </p:tgtEl>
                                        <p:attrNameLst>
                                          <p:attrName>ppt_y</p:attrName>
                                        </p:attrNameLst>
                                      </p:cBhvr>
                                      <p:tavLst>
                                        <p:tav tm="0">
                                          <p:val>
                                            <p:strVal val="1+#ppt_h/2"/>
                                          </p:val>
                                        </p:tav>
                                        <p:tav tm="100000">
                                          <p:val>
                                            <p:strVal val="#ppt_y"/>
                                          </p:val>
                                        </p:tav>
                                      </p:tavLst>
                                    </p:anim>
                                  </p:childTnLst>
                                </p:cTn>
                              </p:par>
                              <p:par>
                                <p:cTn id="34" presetID="2" presetClass="entr" presetSubtype="6" fill="hold" nodeType="withEffect">
                                  <p:stCondLst>
                                    <p:cond delay="100"/>
                                  </p:stCondLst>
                                  <p:childTnLst>
                                    <p:set>
                                      <p:cBhvr>
                                        <p:cTn id="35" dur="1" fill="hold">
                                          <p:stCondLst>
                                            <p:cond delay="0"/>
                                          </p:stCondLst>
                                        </p:cTn>
                                        <p:tgtEl>
                                          <p:spTgt spid="18454"/>
                                        </p:tgtEl>
                                        <p:attrNameLst>
                                          <p:attrName>style.visibility</p:attrName>
                                        </p:attrNameLst>
                                      </p:cBhvr>
                                      <p:to>
                                        <p:strVal val="visible"/>
                                      </p:to>
                                    </p:set>
                                    <p:anim calcmode="lin" valueType="num">
                                      <p:cBhvr additive="base">
                                        <p:cTn id="36" dur="500" fill="hold"/>
                                        <p:tgtEl>
                                          <p:spTgt spid="18454"/>
                                        </p:tgtEl>
                                        <p:attrNameLst>
                                          <p:attrName>ppt_x</p:attrName>
                                        </p:attrNameLst>
                                      </p:cBhvr>
                                      <p:tavLst>
                                        <p:tav tm="0">
                                          <p:val>
                                            <p:strVal val="1+#ppt_w/2"/>
                                          </p:val>
                                        </p:tav>
                                        <p:tav tm="100000">
                                          <p:val>
                                            <p:strVal val="#ppt_x"/>
                                          </p:val>
                                        </p:tav>
                                      </p:tavLst>
                                    </p:anim>
                                    <p:anim calcmode="lin" valueType="num">
                                      <p:cBhvr additive="base">
                                        <p:cTn id="37" dur="500" fill="hold"/>
                                        <p:tgtEl>
                                          <p:spTgt spid="18454"/>
                                        </p:tgtEl>
                                        <p:attrNameLst>
                                          <p:attrName>ppt_y</p:attrName>
                                        </p:attrNameLst>
                                      </p:cBhvr>
                                      <p:tavLst>
                                        <p:tav tm="0">
                                          <p:val>
                                            <p:strVal val="1+#ppt_h/2"/>
                                          </p:val>
                                        </p:tav>
                                        <p:tav tm="100000">
                                          <p:val>
                                            <p:strVal val="#ppt_y"/>
                                          </p:val>
                                        </p:tav>
                                      </p:tavLst>
                                    </p:anim>
                                  </p:childTnLst>
                                </p:cTn>
                              </p:par>
                              <p:par>
                                <p:cTn id="38" presetID="2" presetClass="entr" presetSubtype="6" fill="hold" nodeType="withEffect">
                                  <p:stCondLst>
                                    <p:cond delay="200"/>
                                  </p:stCondLst>
                                  <p:childTnLst>
                                    <p:set>
                                      <p:cBhvr>
                                        <p:cTn id="39" dur="1" fill="hold">
                                          <p:stCondLst>
                                            <p:cond delay="0"/>
                                          </p:stCondLst>
                                        </p:cTn>
                                        <p:tgtEl>
                                          <p:spTgt spid="18460"/>
                                        </p:tgtEl>
                                        <p:attrNameLst>
                                          <p:attrName>style.visibility</p:attrName>
                                        </p:attrNameLst>
                                      </p:cBhvr>
                                      <p:to>
                                        <p:strVal val="visible"/>
                                      </p:to>
                                    </p:set>
                                    <p:anim calcmode="lin" valueType="num">
                                      <p:cBhvr additive="base">
                                        <p:cTn id="40" dur="500" fill="hold"/>
                                        <p:tgtEl>
                                          <p:spTgt spid="18460"/>
                                        </p:tgtEl>
                                        <p:attrNameLst>
                                          <p:attrName>ppt_x</p:attrName>
                                        </p:attrNameLst>
                                      </p:cBhvr>
                                      <p:tavLst>
                                        <p:tav tm="0">
                                          <p:val>
                                            <p:strVal val="1+#ppt_w/2"/>
                                          </p:val>
                                        </p:tav>
                                        <p:tav tm="100000">
                                          <p:val>
                                            <p:strVal val="#ppt_x"/>
                                          </p:val>
                                        </p:tav>
                                      </p:tavLst>
                                    </p:anim>
                                    <p:anim calcmode="lin" valueType="num">
                                      <p:cBhvr additive="base">
                                        <p:cTn id="41" dur="500" fill="hold"/>
                                        <p:tgtEl>
                                          <p:spTgt spid="18460"/>
                                        </p:tgtEl>
                                        <p:attrNameLst>
                                          <p:attrName>ppt_y</p:attrName>
                                        </p:attrNameLst>
                                      </p:cBhvr>
                                      <p:tavLst>
                                        <p:tav tm="0">
                                          <p:val>
                                            <p:strVal val="1+#ppt_h/2"/>
                                          </p:val>
                                        </p:tav>
                                        <p:tav tm="100000">
                                          <p:val>
                                            <p:strVal val="#ppt_y"/>
                                          </p:val>
                                        </p:tav>
                                      </p:tavLst>
                                    </p:anim>
                                  </p:childTnLst>
                                </p:cTn>
                              </p:par>
                              <p:par>
                                <p:cTn id="42" presetID="2" presetClass="entr" presetSubtype="6" fill="hold" nodeType="withEffect">
                                  <p:stCondLst>
                                    <p:cond delay="300"/>
                                  </p:stCondLst>
                                  <p:childTnLst>
                                    <p:set>
                                      <p:cBhvr>
                                        <p:cTn id="43" dur="1" fill="hold">
                                          <p:stCondLst>
                                            <p:cond delay="0"/>
                                          </p:stCondLst>
                                        </p:cTn>
                                        <p:tgtEl>
                                          <p:spTgt spid="18466"/>
                                        </p:tgtEl>
                                        <p:attrNameLst>
                                          <p:attrName>style.visibility</p:attrName>
                                        </p:attrNameLst>
                                      </p:cBhvr>
                                      <p:to>
                                        <p:strVal val="visible"/>
                                      </p:to>
                                    </p:set>
                                    <p:anim calcmode="lin" valueType="num">
                                      <p:cBhvr additive="base">
                                        <p:cTn id="44" dur="500" fill="hold"/>
                                        <p:tgtEl>
                                          <p:spTgt spid="18466"/>
                                        </p:tgtEl>
                                        <p:attrNameLst>
                                          <p:attrName>ppt_x</p:attrName>
                                        </p:attrNameLst>
                                      </p:cBhvr>
                                      <p:tavLst>
                                        <p:tav tm="0">
                                          <p:val>
                                            <p:strVal val="1+#ppt_w/2"/>
                                          </p:val>
                                        </p:tav>
                                        <p:tav tm="100000">
                                          <p:val>
                                            <p:strVal val="#ppt_x"/>
                                          </p:val>
                                        </p:tav>
                                      </p:tavLst>
                                    </p:anim>
                                    <p:anim calcmode="lin" valueType="num">
                                      <p:cBhvr additive="base">
                                        <p:cTn id="45" dur="500" fill="hold"/>
                                        <p:tgtEl>
                                          <p:spTgt spid="18466"/>
                                        </p:tgtEl>
                                        <p:attrNameLst>
                                          <p:attrName>ppt_y</p:attrName>
                                        </p:attrNameLst>
                                      </p:cBhvr>
                                      <p:tavLst>
                                        <p:tav tm="0">
                                          <p:val>
                                            <p:strVal val="1+#ppt_h/2"/>
                                          </p:val>
                                        </p:tav>
                                        <p:tav tm="100000">
                                          <p:val>
                                            <p:strVal val="#ppt_y"/>
                                          </p:val>
                                        </p:tav>
                                      </p:tavLst>
                                    </p:anim>
                                  </p:childTnLst>
                                </p:cTn>
                              </p:par>
                            </p:childTnLst>
                          </p:cTn>
                        </p:par>
                        <p:par>
                          <p:cTn id="46" fill="hold">
                            <p:stCondLst>
                              <p:cond delay="1759"/>
                            </p:stCondLst>
                            <p:childTnLst>
                              <p:par>
                                <p:cTn id="47" presetID="21" presetClass="entr" presetSubtype="1" fill="hold" nodeType="afterEffect">
                                  <p:stCondLst>
                                    <p:cond delay="0"/>
                                  </p:stCondLst>
                                  <p:childTnLst>
                                    <p:set>
                                      <p:cBhvr>
                                        <p:cTn id="48" dur="1" fill="hold">
                                          <p:stCondLst>
                                            <p:cond delay="0"/>
                                          </p:stCondLst>
                                        </p:cTn>
                                        <p:tgtEl>
                                          <p:spTgt spid="18440"/>
                                        </p:tgtEl>
                                        <p:attrNameLst>
                                          <p:attrName>style.visibility</p:attrName>
                                        </p:attrNameLst>
                                      </p:cBhvr>
                                      <p:to>
                                        <p:strVal val="visible"/>
                                      </p:to>
                                    </p:set>
                                    <p:animEffect transition="in" filter="wheel(1)">
                                      <p:cBhvr>
                                        <p:cTn id="49" dur="2000"/>
                                        <p:tgtEl>
                                          <p:spTgt spid="18440"/>
                                        </p:tgtEl>
                                      </p:cBhvr>
                                    </p:animEffect>
                                  </p:childTnLst>
                                </p:cTn>
                              </p:par>
                            </p:childTnLst>
                          </p:cTn>
                        </p:par>
                        <p:par>
                          <p:cTn id="50" fill="hold">
                            <p:stCondLst>
                              <p:cond delay="3759"/>
                            </p:stCondLst>
                            <p:childTnLst>
                              <p:par>
                                <p:cTn id="51" presetID="12" presetClass="entr" presetSubtype="2" fill="hold" nodeType="afterEffect">
                                  <p:stCondLst>
                                    <p:cond delay="0"/>
                                  </p:stCondLst>
                                  <p:childTnLst>
                                    <p:set>
                                      <p:cBhvr>
                                        <p:cTn id="52" dur="1" fill="hold">
                                          <p:stCondLst>
                                            <p:cond delay="0"/>
                                          </p:stCondLst>
                                        </p:cTn>
                                        <p:tgtEl>
                                          <p:spTgt spid="18437"/>
                                        </p:tgtEl>
                                        <p:attrNameLst>
                                          <p:attrName>style.visibility</p:attrName>
                                        </p:attrNameLst>
                                      </p:cBhvr>
                                      <p:to>
                                        <p:strVal val="visible"/>
                                      </p:to>
                                    </p:set>
                                    <p:anim calcmode="lin" valueType="num">
                                      <p:cBhvr additive="base">
                                        <p:cTn id="53" dur="500"/>
                                        <p:tgtEl>
                                          <p:spTgt spid="18437"/>
                                        </p:tgtEl>
                                        <p:attrNameLst>
                                          <p:attrName>ppt_x</p:attrName>
                                        </p:attrNameLst>
                                      </p:cBhvr>
                                      <p:tavLst>
                                        <p:tav tm="0">
                                          <p:val>
                                            <p:strVal val="#ppt_x+#ppt_w*1.125000"/>
                                          </p:val>
                                        </p:tav>
                                        <p:tav tm="100000">
                                          <p:val>
                                            <p:strVal val="#ppt_x"/>
                                          </p:val>
                                        </p:tav>
                                      </p:tavLst>
                                    </p:anim>
                                    <p:animEffect transition="in" filter="wipe(left)">
                                      <p:cBhvr>
                                        <p:cTn id="54" dur="500"/>
                                        <p:tgtEl>
                                          <p:spTgt spid="18437"/>
                                        </p:tgtEl>
                                      </p:cBhvr>
                                    </p:animEffect>
                                  </p:childTnLst>
                                </p:cTn>
                              </p:par>
                            </p:childTnLst>
                          </p:cTn>
                        </p:par>
                        <p:par>
                          <p:cTn id="55" fill="hold">
                            <p:stCondLst>
                              <p:cond delay="4259"/>
                            </p:stCondLst>
                            <p:childTnLst>
                              <p:par>
                                <p:cTn id="56" presetID="52" presetClass="entr" presetSubtype="0" fill="hold" grpId="0" nodeType="afterEffect">
                                  <p:stCondLst>
                                    <p:cond delay="0"/>
                                  </p:stCondLst>
                                  <p:childTnLst>
                                    <p:set>
                                      <p:cBhvr>
                                        <p:cTn id="57" dur="1" fill="hold">
                                          <p:stCondLst>
                                            <p:cond delay="0"/>
                                          </p:stCondLst>
                                        </p:cTn>
                                        <p:tgtEl>
                                          <p:spTgt spid="18439"/>
                                        </p:tgtEl>
                                        <p:attrNameLst>
                                          <p:attrName>style.visibility</p:attrName>
                                        </p:attrNameLst>
                                      </p:cBhvr>
                                      <p:to>
                                        <p:strVal val="visible"/>
                                      </p:to>
                                    </p:set>
                                    <p:animScale>
                                      <p:cBhvr>
                                        <p:cTn id="58" dur="1000" decel="50000" fill="hold">
                                          <p:stCondLst>
                                            <p:cond delay="0"/>
                                          </p:stCondLst>
                                        </p:cTn>
                                        <p:tgtEl>
                                          <p:spTgt spid="184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18439"/>
                                        </p:tgtEl>
                                        <p:attrNameLst>
                                          <p:attrName>ppt_x</p:attrName>
                                          <p:attrName>ppt_y</p:attrName>
                                        </p:attrNameLst>
                                      </p:cBhvr>
                                    </p:animMotion>
                                    <p:animEffect transition="in" filter="fade">
                                      <p:cBhvr>
                                        <p:cTn id="60" dur="1000"/>
                                        <p:tgtEl>
                                          <p:spTgt spid="18439"/>
                                        </p:tgtEl>
                                      </p:cBhvr>
                                    </p:animEffect>
                                  </p:childTnLst>
                                </p:cTn>
                              </p:par>
                              <p:par>
                                <p:cTn id="61" presetID="52" presetClass="entr" presetSubtype="0" fill="hold" grpId="0" nodeType="withEffect">
                                  <p:stCondLst>
                                    <p:cond delay="0"/>
                                  </p:stCondLst>
                                  <p:childTnLst>
                                    <p:set>
                                      <p:cBhvr>
                                        <p:cTn id="62" dur="1" fill="hold">
                                          <p:stCondLst>
                                            <p:cond delay="0"/>
                                          </p:stCondLst>
                                        </p:cTn>
                                        <p:tgtEl>
                                          <p:spTgt spid="18470"/>
                                        </p:tgtEl>
                                        <p:attrNameLst>
                                          <p:attrName>style.visibility</p:attrName>
                                        </p:attrNameLst>
                                      </p:cBhvr>
                                      <p:to>
                                        <p:strVal val="visible"/>
                                      </p:to>
                                    </p:set>
                                    <p:animScale>
                                      <p:cBhvr>
                                        <p:cTn id="63" dur="1000" decel="50000" fill="hold">
                                          <p:stCondLst>
                                            <p:cond delay="0"/>
                                          </p:stCondLst>
                                        </p:cTn>
                                        <p:tgtEl>
                                          <p:spTgt spid="184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18470"/>
                                        </p:tgtEl>
                                        <p:attrNameLst>
                                          <p:attrName>ppt_x</p:attrName>
                                          <p:attrName>ppt_y</p:attrName>
                                        </p:attrNameLst>
                                      </p:cBhvr>
                                    </p:animMotion>
                                    <p:animEffect transition="in" filter="fade">
                                      <p:cBhvr>
                                        <p:cTn id="65" dur="1000"/>
                                        <p:tgtEl>
                                          <p:spTgt spid="18470"/>
                                        </p:tgtEl>
                                      </p:cBhvr>
                                    </p:animEffect>
                                  </p:childTnLst>
                                </p:cTn>
                              </p:par>
                            </p:childTnLst>
                          </p:cTn>
                        </p:par>
                        <p:par>
                          <p:cTn id="66" fill="hold">
                            <p:stCondLst>
                              <p:cond delay="5259"/>
                            </p:stCondLst>
                            <p:childTnLst>
                              <p:par>
                                <p:cTn id="67" presetID="22" presetClass="entr" presetSubtype="1" fill="hold" grpId="0" nodeType="afterEffect">
                                  <p:stCondLst>
                                    <p:cond delay="0"/>
                                  </p:stCondLst>
                                  <p:childTnLst>
                                    <p:set>
                                      <p:cBhvr>
                                        <p:cTn id="68" dur="1" fill="hold">
                                          <p:stCondLst>
                                            <p:cond delay="0"/>
                                          </p:stCondLst>
                                        </p:cTn>
                                        <p:tgtEl>
                                          <p:spTgt spid="18472"/>
                                        </p:tgtEl>
                                        <p:attrNameLst>
                                          <p:attrName>style.visibility</p:attrName>
                                        </p:attrNameLst>
                                      </p:cBhvr>
                                      <p:to>
                                        <p:strVal val="visible"/>
                                      </p:to>
                                    </p:set>
                                    <p:animEffect transition="in" filter="wipe(up)">
                                      <p:cBhvr>
                                        <p:cTn id="69" dur="500"/>
                                        <p:tgtEl>
                                          <p:spTgt spid="18472"/>
                                        </p:tgtEl>
                                      </p:cBhvr>
                                    </p:animEffect>
                                  </p:childTnLst>
                                </p:cTn>
                              </p:par>
                            </p:childTnLst>
                          </p:cTn>
                        </p:par>
                        <p:par>
                          <p:cTn id="70" fill="hold">
                            <p:stCondLst>
                              <p:cond delay="5759"/>
                            </p:stCondLst>
                            <p:childTnLst>
                              <p:par>
                                <p:cTn id="71" presetID="12" presetClass="entr" presetSubtype="8" fill="hold" nodeType="afterEffect">
                                  <p:stCondLst>
                                    <p:cond delay="0"/>
                                  </p:stCondLst>
                                  <p:childTnLst>
                                    <p:set>
                                      <p:cBhvr>
                                        <p:cTn id="72" dur="1" fill="hold">
                                          <p:stCondLst>
                                            <p:cond delay="0"/>
                                          </p:stCondLst>
                                        </p:cTn>
                                        <p:tgtEl>
                                          <p:spTgt spid="18436"/>
                                        </p:tgtEl>
                                        <p:attrNameLst>
                                          <p:attrName>style.visibility</p:attrName>
                                        </p:attrNameLst>
                                      </p:cBhvr>
                                      <p:to>
                                        <p:strVal val="visible"/>
                                      </p:to>
                                    </p:set>
                                    <p:anim calcmode="lin" valueType="num">
                                      <p:cBhvr additive="base">
                                        <p:cTn id="73" dur="500"/>
                                        <p:tgtEl>
                                          <p:spTgt spid="18436"/>
                                        </p:tgtEl>
                                        <p:attrNameLst>
                                          <p:attrName>ppt_x</p:attrName>
                                        </p:attrNameLst>
                                      </p:cBhvr>
                                      <p:tavLst>
                                        <p:tav tm="0">
                                          <p:val>
                                            <p:strVal val="#ppt_x-#ppt_w*1.125000"/>
                                          </p:val>
                                        </p:tav>
                                        <p:tav tm="100000">
                                          <p:val>
                                            <p:strVal val="#ppt_x"/>
                                          </p:val>
                                        </p:tav>
                                      </p:tavLst>
                                    </p:anim>
                                    <p:animEffect transition="in" filter="wipe(right)">
                                      <p:cBhvr>
                                        <p:cTn id="74" dur="500"/>
                                        <p:tgtEl>
                                          <p:spTgt spid="18436"/>
                                        </p:tgtEl>
                                      </p:cBhvr>
                                    </p:animEffect>
                                  </p:childTnLst>
                                </p:cTn>
                              </p:par>
                            </p:childTnLst>
                          </p:cTn>
                        </p:par>
                        <p:par>
                          <p:cTn id="75" fill="hold">
                            <p:stCondLst>
                              <p:cond delay="6259"/>
                            </p:stCondLst>
                            <p:childTnLst>
                              <p:par>
                                <p:cTn id="76" presetID="52" presetClass="entr" presetSubtype="0" fill="hold" grpId="0" nodeType="afterEffect">
                                  <p:stCondLst>
                                    <p:cond delay="0"/>
                                  </p:stCondLst>
                                  <p:childTnLst>
                                    <p:set>
                                      <p:cBhvr>
                                        <p:cTn id="77" dur="1" fill="hold">
                                          <p:stCondLst>
                                            <p:cond delay="0"/>
                                          </p:stCondLst>
                                        </p:cTn>
                                        <p:tgtEl>
                                          <p:spTgt spid="18438"/>
                                        </p:tgtEl>
                                        <p:attrNameLst>
                                          <p:attrName>style.visibility</p:attrName>
                                        </p:attrNameLst>
                                      </p:cBhvr>
                                      <p:to>
                                        <p:strVal val="visible"/>
                                      </p:to>
                                    </p:set>
                                    <p:animScale>
                                      <p:cBhvr>
                                        <p:cTn id="78" dur="1000" decel="50000" fill="hold">
                                          <p:stCondLst>
                                            <p:cond delay="0"/>
                                          </p:stCondLst>
                                        </p:cTn>
                                        <p:tgtEl>
                                          <p:spTgt spid="184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9" dur="1000" decel="50000" fill="hold">
                                          <p:stCondLst>
                                            <p:cond delay="0"/>
                                          </p:stCondLst>
                                        </p:cTn>
                                        <p:tgtEl>
                                          <p:spTgt spid="18438"/>
                                        </p:tgtEl>
                                        <p:attrNameLst>
                                          <p:attrName>ppt_x</p:attrName>
                                          <p:attrName>ppt_y</p:attrName>
                                        </p:attrNameLst>
                                      </p:cBhvr>
                                    </p:animMotion>
                                    <p:animEffect transition="in" filter="fade">
                                      <p:cBhvr>
                                        <p:cTn id="80" dur="1000"/>
                                        <p:tgtEl>
                                          <p:spTgt spid="18438"/>
                                        </p:tgtEl>
                                      </p:cBhvr>
                                    </p:animEffect>
                                  </p:childTnLst>
                                </p:cTn>
                              </p:par>
                              <p:par>
                                <p:cTn id="81" presetID="52" presetClass="entr" presetSubtype="0" fill="hold" grpId="0" nodeType="withEffect">
                                  <p:stCondLst>
                                    <p:cond delay="0"/>
                                  </p:stCondLst>
                                  <p:childTnLst>
                                    <p:set>
                                      <p:cBhvr>
                                        <p:cTn id="82" dur="1" fill="hold">
                                          <p:stCondLst>
                                            <p:cond delay="0"/>
                                          </p:stCondLst>
                                        </p:cTn>
                                        <p:tgtEl>
                                          <p:spTgt spid="18469"/>
                                        </p:tgtEl>
                                        <p:attrNameLst>
                                          <p:attrName>style.visibility</p:attrName>
                                        </p:attrNameLst>
                                      </p:cBhvr>
                                      <p:to>
                                        <p:strVal val="visible"/>
                                      </p:to>
                                    </p:set>
                                    <p:animScale>
                                      <p:cBhvr>
                                        <p:cTn id="83" dur="1000" decel="50000" fill="hold">
                                          <p:stCondLst>
                                            <p:cond delay="0"/>
                                          </p:stCondLst>
                                        </p:cTn>
                                        <p:tgtEl>
                                          <p:spTgt spid="184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4" dur="1000" decel="50000" fill="hold">
                                          <p:stCondLst>
                                            <p:cond delay="0"/>
                                          </p:stCondLst>
                                        </p:cTn>
                                        <p:tgtEl>
                                          <p:spTgt spid="18469"/>
                                        </p:tgtEl>
                                        <p:attrNameLst>
                                          <p:attrName>ppt_x</p:attrName>
                                          <p:attrName>ppt_y</p:attrName>
                                        </p:attrNameLst>
                                      </p:cBhvr>
                                    </p:animMotion>
                                    <p:animEffect transition="in" filter="fade">
                                      <p:cBhvr>
                                        <p:cTn id="85" dur="1000"/>
                                        <p:tgtEl>
                                          <p:spTgt spid="18469"/>
                                        </p:tgtEl>
                                      </p:cBhvr>
                                    </p:animEffect>
                                  </p:childTnLst>
                                </p:cTn>
                              </p:par>
                            </p:childTnLst>
                          </p:cTn>
                        </p:par>
                        <p:par>
                          <p:cTn id="86" fill="hold">
                            <p:stCondLst>
                              <p:cond delay="7259"/>
                            </p:stCondLst>
                            <p:childTnLst>
                              <p:par>
                                <p:cTn id="87" presetID="22" presetClass="entr" presetSubtype="1" fill="hold" grpId="0" nodeType="afterEffect">
                                  <p:stCondLst>
                                    <p:cond delay="0"/>
                                  </p:stCondLst>
                                  <p:childTnLst>
                                    <p:set>
                                      <p:cBhvr>
                                        <p:cTn id="88" dur="1" fill="hold">
                                          <p:stCondLst>
                                            <p:cond delay="0"/>
                                          </p:stCondLst>
                                        </p:cTn>
                                        <p:tgtEl>
                                          <p:spTgt spid="18471"/>
                                        </p:tgtEl>
                                        <p:attrNameLst>
                                          <p:attrName>style.visibility</p:attrName>
                                        </p:attrNameLst>
                                      </p:cBhvr>
                                      <p:to>
                                        <p:strVal val="visible"/>
                                      </p:to>
                                    </p:set>
                                    <p:animEffect transition="in" filter="wipe(up)">
                                      <p:cBhvr>
                                        <p:cTn id="89" dur="500"/>
                                        <p:tgtEl>
                                          <p:spTgt spid="18471"/>
                                        </p:tgtEl>
                                      </p:cBhvr>
                                    </p:animEffect>
                                  </p:childTnLst>
                                </p:cTn>
                              </p:par>
                            </p:childTnLst>
                          </p:cTn>
                        </p:par>
                        <p:par>
                          <p:cTn id="90" fill="hold">
                            <p:stCondLst>
                              <p:cond delay="7759"/>
                            </p:stCondLst>
                            <p:childTnLst>
                              <p:par>
                                <p:cTn id="91" presetID="12" presetClass="entr" presetSubtype="4" fill="hold" nodeType="afterEffect">
                                  <p:stCondLst>
                                    <p:cond delay="0"/>
                                  </p:stCondLst>
                                  <p:childTnLst>
                                    <p:set>
                                      <p:cBhvr>
                                        <p:cTn id="92" dur="1" fill="hold">
                                          <p:stCondLst>
                                            <p:cond delay="0"/>
                                          </p:stCondLst>
                                        </p:cTn>
                                        <p:tgtEl>
                                          <p:spTgt spid="18443"/>
                                        </p:tgtEl>
                                        <p:attrNameLst>
                                          <p:attrName>style.visibility</p:attrName>
                                        </p:attrNameLst>
                                      </p:cBhvr>
                                      <p:to>
                                        <p:strVal val="visible"/>
                                      </p:to>
                                    </p:set>
                                    <p:anim calcmode="lin" valueType="num">
                                      <p:cBhvr additive="base">
                                        <p:cTn id="93" dur="500"/>
                                        <p:tgtEl>
                                          <p:spTgt spid="18443"/>
                                        </p:tgtEl>
                                        <p:attrNameLst>
                                          <p:attrName>ppt_y</p:attrName>
                                        </p:attrNameLst>
                                      </p:cBhvr>
                                      <p:tavLst>
                                        <p:tav tm="0">
                                          <p:val>
                                            <p:strVal val="#ppt_y+#ppt_h*1.125000"/>
                                          </p:val>
                                        </p:tav>
                                        <p:tav tm="100000">
                                          <p:val>
                                            <p:strVal val="#ppt_y"/>
                                          </p:val>
                                        </p:tav>
                                      </p:tavLst>
                                    </p:anim>
                                    <p:animEffect transition="in" filter="wipe(up)">
                                      <p:cBhvr>
                                        <p:cTn id="94" dur="500"/>
                                        <p:tgtEl>
                                          <p:spTgt spid="18443"/>
                                        </p:tgtEl>
                                      </p:cBhvr>
                                    </p:animEffect>
                                  </p:childTnLst>
                                </p:cTn>
                              </p:par>
                              <p:par>
                                <p:cTn id="95" presetID="12" presetClass="entr" presetSubtype="4" fill="hold" nodeType="withEffect">
                                  <p:stCondLst>
                                    <p:cond delay="0"/>
                                  </p:stCondLst>
                                  <p:childTnLst>
                                    <p:set>
                                      <p:cBhvr>
                                        <p:cTn id="96" dur="1" fill="hold">
                                          <p:stCondLst>
                                            <p:cond delay="0"/>
                                          </p:stCondLst>
                                        </p:cTn>
                                        <p:tgtEl>
                                          <p:spTgt spid="18442"/>
                                        </p:tgtEl>
                                        <p:attrNameLst>
                                          <p:attrName>style.visibility</p:attrName>
                                        </p:attrNameLst>
                                      </p:cBhvr>
                                      <p:to>
                                        <p:strVal val="visible"/>
                                      </p:to>
                                    </p:set>
                                    <p:anim calcmode="lin" valueType="num">
                                      <p:cBhvr additive="base">
                                        <p:cTn id="97" dur="500"/>
                                        <p:tgtEl>
                                          <p:spTgt spid="18442"/>
                                        </p:tgtEl>
                                        <p:attrNameLst>
                                          <p:attrName>ppt_y</p:attrName>
                                        </p:attrNameLst>
                                      </p:cBhvr>
                                      <p:tavLst>
                                        <p:tav tm="0">
                                          <p:val>
                                            <p:strVal val="#ppt_y+#ppt_h*1.125000"/>
                                          </p:val>
                                        </p:tav>
                                        <p:tav tm="100000">
                                          <p:val>
                                            <p:strVal val="#ppt_y"/>
                                          </p:val>
                                        </p:tav>
                                      </p:tavLst>
                                    </p:anim>
                                    <p:animEffect transition="in" filter="wipe(up)">
                                      <p:cBhvr>
                                        <p:cTn id="98" dur="500"/>
                                        <p:tgtEl>
                                          <p:spTgt spid="18442"/>
                                        </p:tgtEl>
                                      </p:cBhvr>
                                    </p:animEffect>
                                  </p:childTnLst>
                                </p:cTn>
                              </p:par>
                              <p:par>
                                <p:cTn id="99" presetID="12" presetClass="entr" presetSubtype="4" fill="hold" nodeType="withEffect">
                                  <p:stCondLst>
                                    <p:cond delay="0"/>
                                  </p:stCondLst>
                                  <p:childTnLst>
                                    <p:set>
                                      <p:cBhvr>
                                        <p:cTn id="100" dur="1" fill="hold">
                                          <p:stCondLst>
                                            <p:cond delay="0"/>
                                          </p:stCondLst>
                                        </p:cTn>
                                        <p:tgtEl>
                                          <p:spTgt spid="18441"/>
                                        </p:tgtEl>
                                        <p:attrNameLst>
                                          <p:attrName>style.visibility</p:attrName>
                                        </p:attrNameLst>
                                      </p:cBhvr>
                                      <p:to>
                                        <p:strVal val="visible"/>
                                      </p:to>
                                    </p:set>
                                    <p:anim calcmode="lin" valueType="num">
                                      <p:cBhvr additive="base">
                                        <p:cTn id="101" dur="500"/>
                                        <p:tgtEl>
                                          <p:spTgt spid="18441"/>
                                        </p:tgtEl>
                                        <p:attrNameLst>
                                          <p:attrName>ppt_y</p:attrName>
                                        </p:attrNameLst>
                                      </p:cBhvr>
                                      <p:tavLst>
                                        <p:tav tm="0">
                                          <p:val>
                                            <p:strVal val="#ppt_y+#ppt_h*1.125000"/>
                                          </p:val>
                                        </p:tav>
                                        <p:tav tm="100000">
                                          <p:val>
                                            <p:strVal val="#ppt_y"/>
                                          </p:val>
                                        </p:tav>
                                      </p:tavLst>
                                    </p:anim>
                                    <p:animEffect transition="in" filter="wipe(up)">
                                      <p:cBhvr>
                                        <p:cTn id="102" dur="500"/>
                                        <p:tgtEl>
                                          <p:spTgt spid="18441"/>
                                        </p:tgtEl>
                                      </p:cBhvr>
                                    </p:animEffect>
                                  </p:childTnLst>
                                </p:cTn>
                              </p:par>
                            </p:childTnLst>
                          </p:cTn>
                        </p:par>
                        <p:par>
                          <p:cTn id="103" fill="hold">
                            <p:stCondLst>
                              <p:cond delay="8259"/>
                            </p:stCondLst>
                            <p:childTnLst>
                              <p:par>
                                <p:cTn id="104" presetID="16" presetClass="entr" presetSubtype="21" fill="hold" nodeType="afterEffect">
                                  <p:stCondLst>
                                    <p:cond delay="0"/>
                                  </p:stCondLst>
                                  <p:childTnLst>
                                    <p:set>
                                      <p:cBhvr>
                                        <p:cTn id="105" dur="1" fill="hold">
                                          <p:stCondLst>
                                            <p:cond delay="0"/>
                                          </p:stCondLst>
                                        </p:cTn>
                                        <p:tgtEl>
                                          <p:spTgt spid="18444"/>
                                        </p:tgtEl>
                                        <p:attrNameLst>
                                          <p:attrName>style.visibility</p:attrName>
                                        </p:attrNameLst>
                                      </p:cBhvr>
                                      <p:to>
                                        <p:strVal val="visible"/>
                                      </p:to>
                                    </p:set>
                                    <p:animEffect transition="in" filter="barn(inVertical)">
                                      <p:cBhvr>
                                        <p:cTn id="106" dur="500"/>
                                        <p:tgtEl>
                                          <p:spTgt spid="18444"/>
                                        </p:tgtEl>
                                      </p:cBhvr>
                                    </p:animEffect>
                                  </p:childTnLst>
                                </p:cTn>
                              </p:par>
                            </p:childTnLst>
                          </p:cTn>
                        </p:par>
                        <p:par>
                          <p:cTn id="107" fill="hold">
                            <p:stCondLst>
                              <p:cond delay="8759"/>
                            </p:stCondLst>
                            <p:childTnLst>
                              <p:par>
                                <p:cTn id="108" presetID="2" presetClass="entr" presetSubtype="12" fill="hold" grpId="0" nodeType="afterEffect">
                                  <p:stCondLst>
                                    <p:cond delay="0"/>
                                  </p:stCondLst>
                                  <p:childTnLst>
                                    <p:set>
                                      <p:cBhvr>
                                        <p:cTn id="109" dur="1" fill="hold">
                                          <p:stCondLst>
                                            <p:cond delay="0"/>
                                          </p:stCondLst>
                                        </p:cTn>
                                        <p:tgtEl>
                                          <p:spTgt spid="18473"/>
                                        </p:tgtEl>
                                        <p:attrNameLst>
                                          <p:attrName>style.visibility</p:attrName>
                                        </p:attrNameLst>
                                      </p:cBhvr>
                                      <p:to>
                                        <p:strVal val="visible"/>
                                      </p:to>
                                    </p:set>
                                    <p:anim calcmode="lin" valueType="num">
                                      <p:cBhvr additive="base">
                                        <p:cTn id="110" dur="500" fill="hold"/>
                                        <p:tgtEl>
                                          <p:spTgt spid="18473"/>
                                        </p:tgtEl>
                                        <p:attrNameLst>
                                          <p:attrName>ppt_x</p:attrName>
                                        </p:attrNameLst>
                                      </p:cBhvr>
                                      <p:tavLst>
                                        <p:tav tm="0">
                                          <p:val>
                                            <p:strVal val="0-#ppt_w/2"/>
                                          </p:val>
                                        </p:tav>
                                        <p:tav tm="100000">
                                          <p:val>
                                            <p:strVal val="#ppt_x"/>
                                          </p:val>
                                        </p:tav>
                                      </p:tavLst>
                                    </p:anim>
                                    <p:anim calcmode="lin" valueType="num">
                                      <p:cBhvr additive="base">
                                        <p:cTn id="111" dur="500" fill="hold"/>
                                        <p:tgtEl>
                                          <p:spTgt spid="18473"/>
                                        </p:tgtEl>
                                        <p:attrNameLst>
                                          <p:attrName>ppt_y</p:attrName>
                                        </p:attrNameLst>
                                      </p:cBhvr>
                                      <p:tavLst>
                                        <p:tav tm="0">
                                          <p:val>
                                            <p:strVal val="1+#ppt_h/2"/>
                                          </p:val>
                                        </p:tav>
                                        <p:tav tm="100000">
                                          <p:val>
                                            <p:strVal val="#ppt_y"/>
                                          </p:val>
                                        </p:tav>
                                      </p:tavLst>
                                    </p:anim>
                                  </p:childTnLst>
                                </p:cTn>
                              </p:par>
                              <p:par>
                                <p:cTn id="112" presetID="2" presetClass="entr" presetSubtype="12" fill="hold" grpId="0" nodeType="withEffect">
                                  <p:stCondLst>
                                    <p:cond delay="100"/>
                                  </p:stCondLst>
                                  <p:childTnLst>
                                    <p:set>
                                      <p:cBhvr>
                                        <p:cTn id="113" dur="1" fill="hold">
                                          <p:stCondLst>
                                            <p:cond delay="0"/>
                                          </p:stCondLst>
                                        </p:cTn>
                                        <p:tgtEl>
                                          <p:spTgt spid="18474"/>
                                        </p:tgtEl>
                                        <p:attrNameLst>
                                          <p:attrName>style.visibility</p:attrName>
                                        </p:attrNameLst>
                                      </p:cBhvr>
                                      <p:to>
                                        <p:strVal val="visible"/>
                                      </p:to>
                                    </p:set>
                                    <p:anim calcmode="lin" valueType="num">
                                      <p:cBhvr additive="base">
                                        <p:cTn id="114" dur="500" fill="hold"/>
                                        <p:tgtEl>
                                          <p:spTgt spid="18474"/>
                                        </p:tgtEl>
                                        <p:attrNameLst>
                                          <p:attrName>ppt_x</p:attrName>
                                        </p:attrNameLst>
                                      </p:cBhvr>
                                      <p:tavLst>
                                        <p:tav tm="0">
                                          <p:val>
                                            <p:strVal val="0-#ppt_w/2"/>
                                          </p:val>
                                        </p:tav>
                                        <p:tav tm="100000">
                                          <p:val>
                                            <p:strVal val="#ppt_x"/>
                                          </p:val>
                                        </p:tav>
                                      </p:tavLst>
                                    </p:anim>
                                    <p:anim calcmode="lin" valueType="num">
                                      <p:cBhvr additive="base">
                                        <p:cTn id="115" dur="500" fill="hold"/>
                                        <p:tgtEl>
                                          <p:spTgt spid="18474"/>
                                        </p:tgtEl>
                                        <p:attrNameLst>
                                          <p:attrName>ppt_y</p:attrName>
                                        </p:attrNameLst>
                                      </p:cBhvr>
                                      <p:tavLst>
                                        <p:tav tm="0">
                                          <p:val>
                                            <p:strVal val="1+#ppt_h/2"/>
                                          </p:val>
                                        </p:tav>
                                        <p:tav tm="100000">
                                          <p:val>
                                            <p:strVal val="#ppt_y"/>
                                          </p:val>
                                        </p:tav>
                                      </p:tavLst>
                                    </p:anim>
                                  </p:childTnLst>
                                </p:cTn>
                              </p:par>
                              <p:par>
                                <p:cTn id="116" presetID="2" presetClass="entr" presetSubtype="12" fill="hold" grpId="0" nodeType="withEffect">
                                  <p:stCondLst>
                                    <p:cond delay="200"/>
                                  </p:stCondLst>
                                  <p:childTnLst>
                                    <p:set>
                                      <p:cBhvr>
                                        <p:cTn id="117" dur="1" fill="hold">
                                          <p:stCondLst>
                                            <p:cond delay="0"/>
                                          </p:stCondLst>
                                        </p:cTn>
                                        <p:tgtEl>
                                          <p:spTgt spid="18475"/>
                                        </p:tgtEl>
                                        <p:attrNameLst>
                                          <p:attrName>style.visibility</p:attrName>
                                        </p:attrNameLst>
                                      </p:cBhvr>
                                      <p:to>
                                        <p:strVal val="visible"/>
                                      </p:to>
                                    </p:set>
                                    <p:anim calcmode="lin" valueType="num">
                                      <p:cBhvr additive="base">
                                        <p:cTn id="118" dur="500" fill="hold"/>
                                        <p:tgtEl>
                                          <p:spTgt spid="18475"/>
                                        </p:tgtEl>
                                        <p:attrNameLst>
                                          <p:attrName>ppt_x</p:attrName>
                                        </p:attrNameLst>
                                      </p:cBhvr>
                                      <p:tavLst>
                                        <p:tav tm="0">
                                          <p:val>
                                            <p:strVal val="0-#ppt_w/2"/>
                                          </p:val>
                                        </p:tav>
                                        <p:tav tm="100000">
                                          <p:val>
                                            <p:strVal val="#ppt_x"/>
                                          </p:val>
                                        </p:tav>
                                      </p:tavLst>
                                    </p:anim>
                                    <p:anim calcmode="lin" valueType="num">
                                      <p:cBhvr additive="base">
                                        <p:cTn id="119" dur="500" fill="hold"/>
                                        <p:tgtEl>
                                          <p:spTgt spid="18475"/>
                                        </p:tgtEl>
                                        <p:attrNameLst>
                                          <p:attrName>ppt_y</p:attrName>
                                        </p:attrNameLst>
                                      </p:cBhvr>
                                      <p:tavLst>
                                        <p:tav tm="0">
                                          <p:val>
                                            <p:strVal val="1+#ppt_h/2"/>
                                          </p:val>
                                        </p:tav>
                                        <p:tav tm="100000">
                                          <p:val>
                                            <p:strVal val="#ppt_y"/>
                                          </p:val>
                                        </p:tav>
                                      </p:tavLst>
                                    </p:anim>
                                  </p:childTnLst>
                                </p:cTn>
                              </p:par>
                            </p:childTnLst>
                          </p:cTn>
                        </p:par>
                        <p:par>
                          <p:cTn id="120" fill="hold">
                            <p:stCondLst>
                              <p:cond delay="9259"/>
                            </p:stCondLst>
                            <p:childTnLst>
                              <p:par>
                                <p:cTn id="121" presetID="12" presetClass="entr" presetSubtype="1" fill="hold" nodeType="afterEffect">
                                  <p:stCondLst>
                                    <p:cond delay="0"/>
                                  </p:stCondLst>
                                  <p:childTnLst>
                                    <p:set>
                                      <p:cBhvr>
                                        <p:cTn id="122" dur="1" fill="hold">
                                          <p:stCondLst>
                                            <p:cond delay="0"/>
                                          </p:stCondLst>
                                        </p:cTn>
                                        <p:tgtEl>
                                          <p:spTgt spid="18480"/>
                                        </p:tgtEl>
                                        <p:attrNameLst>
                                          <p:attrName>style.visibility</p:attrName>
                                        </p:attrNameLst>
                                      </p:cBhvr>
                                      <p:to>
                                        <p:strVal val="visible"/>
                                      </p:to>
                                    </p:set>
                                    <p:anim calcmode="lin" valueType="num">
                                      <p:cBhvr additive="base">
                                        <p:cTn id="123" dur="500"/>
                                        <p:tgtEl>
                                          <p:spTgt spid="18480"/>
                                        </p:tgtEl>
                                        <p:attrNameLst>
                                          <p:attrName>ppt_y</p:attrName>
                                        </p:attrNameLst>
                                      </p:cBhvr>
                                      <p:tavLst>
                                        <p:tav tm="0">
                                          <p:val>
                                            <p:strVal val="#ppt_y-#ppt_h*1.125000"/>
                                          </p:val>
                                        </p:tav>
                                        <p:tav tm="100000">
                                          <p:val>
                                            <p:strVal val="#ppt_y"/>
                                          </p:val>
                                        </p:tav>
                                      </p:tavLst>
                                    </p:anim>
                                    <p:animEffect transition="in" filter="wipe(down)">
                                      <p:cBhvr>
                                        <p:cTn id="124" dur="500"/>
                                        <p:tgtEl>
                                          <p:spTgt spid="18480"/>
                                        </p:tgtEl>
                                      </p:cBhvr>
                                    </p:animEffect>
                                  </p:childTnLst>
                                </p:cTn>
                              </p:par>
                              <p:par>
                                <p:cTn id="125" presetID="12" presetClass="entr" presetSubtype="1" fill="hold" nodeType="withEffect">
                                  <p:stCondLst>
                                    <p:cond delay="0"/>
                                  </p:stCondLst>
                                  <p:childTnLst>
                                    <p:set>
                                      <p:cBhvr>
                                        <p:cTn id="126" dur="1" fill="hold">
                                          <p:stCondLst>
                                            <p:cond delay="0"/>
                                          </p:stCondLst>
                                        </p:cTn>
                                        <p:tgtEl>
                                          <p:spTgt spid="18481"/>
                                        </p:tgtEl>
                                        <p:attrNameLst>
                                          <p:attrName>style.visibility</p:attrName>
                                        </p:attrNameLst>
                                      </p:cBhvr>
                                      <p:to>
                                        <p:strVal val="visible"/>
                                      </p:to>
                                    </p:set>
                                    <p:anim calcmode="lin" valueType="num">
                                      <p:cBhvr additive="base">
                                        <p:cTn id="127" dur="500"/>
                                        <p:tgtEl>
                                          <p:spTgt spid="18481"/>
                                        </p:tgtEl>
                                        <p:attrNameLst>
                                          <p:attrName>ppt_y</p:attrName>
                                        </p:attrNameLst>
                                      </p:cBhvr>
                                      <p:tavLst>
                                        <p:tav tm="0">
                                          <p:val>
                                            <p:strVal val="#ppt_y-#ppt_h*1.125000"/>
                                          </p:val>
                                        </p:tav>
                                        <p:tav tm="100000">
                                          <p:val>
                                            <p:strVal val="#ppt_y"/>
                                          </p:val>
                                        </p:tav>
                                      </p:tavLst>
                                    </p:anim>
                                    <p:animEffect transition="in" filter="wipe(down)">
                                      <p:cBhvr>
                                        <p:cTn id="128" dur="500"/>
                                        <p:tgtEl>
                                          <p:spTgt spid="18481"/>
                                        </p:tgtEl>
                                      </p:cBhvr>
                                    </p:animEffect>
                                  </p:childTnLst>
                                </p:cTn>
                              </p:par>
                              <p:par>
                                <p:cTn id="129" presetID="12" presetClass="entr" presetSubtype="1" fill="hold" nodeType="withEffect">
                                  <p:stCondLst>
                                    <p:cond delay="0"/>
                                  </p:stCondLst>
                                  <p:childTnLst>
                                    <p:set>
                                      <p:cBhvr>
                                        <p:cTn id="130" dur="1" fill="hold">
                                          <p:stCondLst>
                                            <p:cond delay="0"/>
                                          </p:stCondLst>
                                        </p:cTn>
                                        <p:tgtEl>
                                          <p:spTgt spid="18482"/>
                                        </p:tgtEl>
                                        <p:attrNameLst>
                                          <p:attrName>style.visibility</p:attrName>
                                        </p:attrNameLst>
                                      </p:cBhvr>
                                      <p:to>
                                        <p:strVal val="visible"/>
                                      </p:to>
                                    </p:set>
                                    <p:anim calcmode="lin" valueType="num">
                                      <p:cBhvr additive="base">
                                        <p:cTn id="131" dur="500"/>
                                        <p:tgtEl>
                                          <p:spTgt spid="18482"/>
                                        </p:tgtEl>
                                        <p:attrNameLst>
                                          <p:attrName>ppt_y</p:attrName>
                                        </p:attrNameLst>
                                      </p:cBhvr>
                                      <p:tavLst>
                                        <p:tav tm="0">
                                          <p:val>
                                            <p:strVal val="#ppt_y-#ppt_h*1.125000"/>
                                          </p:val>
                                        </p:tav>
                                        <p:tav tm="100000">
                                          <p:val>
                                            <p:strVal val="#ppt_y"/>
                                          </p:val>
                                        </p:tav>
                                      </p:tavLst>
                                    </p:anim>
                                    <p:animEffect transition="in" filter="wipe(down)">
                                      <p:cBhvr>
                                        <p:cTn id="132" dur="500"/>
                                        <p:tgtEl>
                                          <p:spTgt spid="18482"/>
                                        </p:tgtEl>
                                      </p:cBhvr>
                                    </p:animEffect>
                                  </p:childTnLst>
                                </p:cTn>
                              </p:par>
                            </p:childTnLst>
                          </p:cTn>
                        </p:par>
                        <p:par>
                          <p:cTn id="133" fill="hold">
                            <p:stCondLst>
                              <p:cond delay="9759"/>
                            </p:stCondLst>
                            <p:childTnLst>
                              <p:par>
                                <p:cTn id="134" presetID="16" presetClass="entr" presetSubtype="21" fill="hold" nodeType="afterEffect">
                                  <p:stCondLst>
                                    <p:cond delay="0"/>
                                  </p:stCondLst>
                                  <p:childTnLst>
                                    <p:set>
                                      <p:cBhvr>
                                        <p:cTn id="135" dur="1" fill="hold">
                                          <p:stCondLst>
                                            <p:cond delay="0"/>
                                          </p:stCondLst>
                                        </p:cTn>
                                        <p:tgtEl>
                                          <p:spTgt spid="18476"/>
                                        </p:tgtEl>
                                        <p:attrNameLst>
                                          <p:attrName>style.visibility</p:attrName>
                                        </p:attrNameLst>
                                      </p:cBhvr>
                                      <p:to>
                                        <p:strVal val="visible"/>
                                      </p:to>
                                    </p:set>
                                    <p:animEffect transition="in" filter="barn(inVertical)">
                                      <p:cBhvr>
                                        <p:cTn id="136" dur="500"/>
                                        <p:tgtEl>
                                          <p:spTgt spid="18476"/>
                                        </p:tgtEl>
                                      </p:cBhvr>
                                    </p:animEffect>
                                  </p:childTnLst>
                                </p:cTn>
                              </p:par>
                            </p:childTnLst>
                          </p:cTn>
                        </p:par>
                        <p:par>
                          <p:cTn id="137" fill="hold">
                            <p:stCondLst>
                              <p:cond delay="10259"/>
                            </p:stCondLst>
                            <p:childTnLst>
                              <p:par>
                                <p:cTn id="138" presetID="2" presetClass="entr" presetSubtype="3" fill="hold" grpId="0" nodeType="afterEffect">
                                  <p:stCondLst>
                                    <p:cond delay="0"/>
                                  </p:stCondLst>
                                  <p:childTnLst>
                                    <p:set>
                                      <p:cBhvr>
                                        <p:cTn id="139" dur="1" fill="hold">
                                          <p:stCondLst>
                                            <p:cond delay="0"/>
                                          </p:stCondLst>
                                        </p:cTn>
                                        <p:tgtEl>
                                          <p:spTgt spid="18477"/>
                                        </p:tgtEl>
                                        <p:attrNameLst>
                                          <p:attrName>style.visibility</p:attrName>
                                        </p:attrNameLst>
                                      </p:cBhvr>
                                      <p:to>
                                        <p:strVal val="visible"/>
                                      </p:to>
                                    </p:set>
                                    <p:anim calcmode="lin" valueType="num">
                                      <p:cBhvr additive="base">
                                        <p:cTn id="140" dur="500" fill="hold"/>
                                        <p:tgtEl>
                                          <p:spTgt spid="18477"/>
                                        </p:tgtEl>
                                        <p:attrNameLst>
                                          <p:attrName>ppt_x</p:attrName>
                                        </p:attrNameLst>
                                      </p:cBhvr>
                                      <p:tavLst>
                                        <p:tav tm="0">
                                          <p:val>
                                            <p:strVal val="1+#ppt_w/2"/>
                                          </p:val>
                                        </p:tav>
                                        <p:tav tm="100000">
                                          <p:val>
                                            <p:strVal val="#ppt_x"/>
                                          </p:val>
                                        </p:tav>
                                      </p:tavLst>
                                    </p:anim>
                                    <p:anim calcmode="lin" valueType="num">
                                      <p:cBhvr additive="base">
                                        <p:cTn id="141" dur="500" fill="hold"/>
                                        <p:tgtEl>
                                          <p:spTgt spid="18477"/>
                                        </p:tgtEl>
                                        <p:attrNameLst>
                                          <p:attrName>ppt_y</p:attrName>
                                        </p:attrNameLst>
                                      </p:cBhvr>
                                      <p:tavLst>
                                        <p:tav tm="0">
                                          <p:val>
                                            <p:strVal val="0-#ppt_h/2"/>
                                          </p:val>
                                        </p:tav>
                                        <p:tav tm="100000">
                                          <p:val>
                                            <p:strVal val="#ppt_y"/>
                                          </p:val>
                                        </p:tav>
                                      </p:tavLst>
                                    </p:anim>
                                  </p:childTnLst>
                                </p:cTn>
                              </p:par>
                              <p:par>
                                <p:cTn id="142" presetID="2" presetClass="entr" presetSubtype="3" fill="hold" grpId="0" nodeType="withEffect">
                                  <p:stCondLst>
                                    <p:cond delay="100"/>
                                  </p:stCondLst>
                                  <p:childTnLst>
                                    <p:set>
                                      <p:cBhvr>
                                        <p:cTn id="143" dur="1" fill="hold">
                                          <p:stCondLst>
                                            <p:cond delay="0"/>
                                          </p:stCondLst>
                                        </p:cTn>
                                        <p:tgtEl>
                                          <p:spTgt spid="18478"/>
                                        </p:tgtEl>
                                        <p:attrNameLst>
                                          <p:attrName>style.visibility</p:attrName>
                                        </p:attrNameLst>
                                      </p:cBhvr>
                                      <p:to>
                                        <p:strVal val="visible"/>
                                      </p:to>
                                    </p:set>
                                    <p:anim calcmode="lin" valueType="num">
                                      <p:cBhvr additive="base">
                                        <p:cTn id="144" dur="500" fill="hold"/>
                                        <p:tgtEl>
                                          <p:spTgt spid="18478"/>
                                        </p:tgtEl>
                                        <p:attrNameLst>
                                          <p:attrName>ppt_x</p:attrName>
                                        </p:attrNameLst>
                                      </p:cBhvr>
                                      <p:tavLst>
                                        <p:tav tm="0">
                                          <p:val>
                                            <p:strVal val="1+#ppt_w/2"/>
                                          </p:val>
                                        </p:tav>
                                        <p:tav tm="100000">
                                          <p:val>
                                            <p:strVal val="#ppt_x"/>
                                          </p:val>
                                        </p:tav>
                                      </p:tavLst>
                                    </p:anim>
                                    <p:anim calcmode="lin" valueType="num">
                                      <p:cBhvr additive="base">
                                        <p:cTn id="145" dur="500" fill="hold"/>
                                        <p:tgtEl>
                                          <p:spTgt spid="18478"/>
                                        </p:tgtEl>
                                        <p:attrNameLst>
                                          <p:attrName>ppt_y</p:attrName>
                                        </p:attrNameLst>
                                      </p:cBhvr>
                                      <p:tavLst>
                                        <p:tav tm="0">
                                          <p:val>
                                            <p:strVal val="0-#ppt_h/2"/>
                                          </p:val>
                                        </p:tav>
                                        <p:tav tm="100000">
                                          <p:val>
                                            <p:strVal val="#ppt_y"/>
                                          </p:val>
                                        </p:tav>
                                      </p:tavLst>
                                    </p:anim>
                                  </p:childTnLst>
                                </p:cTn>
                              </p:par>
                              <p:par>
                                <p:cTn id="146" presetID="2" presetClass="entr" presetSubtype="3" fill="hold" grpId="0" nodeType="withEffect">
                                  <p:stCondLst>
                                    <p:cond delay="200"/>
                                  </p:stCondLst>
                                  <p:childTnLst>
                                    <p:set>
                                      <p:cBhvr>
                                        <p:cTn id="147" dur="1" fill="hold">
                                          <p:stCondLst>
                                            <p:cond delay="0"/>
                                          </p:stCondLst>
                                        </p:cTn>
                                        <p:tgtEl>
                                          <p:spTgt spid="18479"/>
                                        </p:tgtEl>
                                        <p:attrNameLst>
                                          <p:attrName>style.visibility</p:attrName>
                                        </p:attrNameLst>
                                      </p:cBhvr>
                                      <p:to>
                                        <p:strVal val="visible"/>
                                      </p:to>
                                    </p:set>
                                    <p:anim calcmode="lin" valueType="num">
                                      <p:cBhvr additive="base">
                                        <p:cTn id="148" dur="500" fill="hold"/>
                                        <p:tgtEl>
                                          <p:spTgt spid="18479"/>
                                        </p:tgtEl>
                                        <p:attrNameLst>
                                          <p:attrName>ppt_x</p:attrName>
                                        </p:attrNameLst>
                                      </p:cBhvr>
                                      <p:tavLst>
                                        <p:tav tm="0">
                                          <p:val>
                                            <p:strVal val="1+#ppt_w/2"/>
                                          </p:val>
                                        </p:tav>
                                        <p:tav tm="100000">
                                          <p:val>
                                            <p:strVal val="#ppt_x"/>
                                          </p:val>
                                        </p:tav>
                                      </p:tavLst>
                                    </p:anim>
                                    <p:anim calcmode="lin" valueType="num">
                                      <p:cBhvr additive="base">
                                        <p:cTn id="149" dur="500" fill="hold"/>
                                        <p:tgtEl>
                                          <p:spTgt spid="1847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8" grpId="0" animBg="1"/>
      <p:bldP spid="18439" grpId="0" animBg="1"/>
      <p:bldP spid="18469" grpId="0"/>
      <p:bldP spid="18470" grpId="0"/>
      <p:bldP spid="18471" grpId="0"/>
      <p:bldP spid="18472" grpId="0"/>
      <p:bldP spid="18473" grpId="0"/>
      <p:bldP spid="18474" grpId="0"/>
      <p:bldP spid="18475" grpId="0"/>
      <p:bldP spid="18477" grpId="0"/>
      <p:bldP spid="18478" grpId="0"/>
      <p:bldP spid="1847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54"/>
          <p:cNvSpPr txBox="1"/>
          <p:nvPr/>
        </p:nvSpPr>
        <p:spPr>
          <a:xfrm>
            <a:off x="1330325" y="44450"/>
            <a:ext cx="5041900" cy="523875"/>
          </a:xfrm>
          <a:prstGeom prst="rect">
            <a:avLst/>
          </a:prstGeom>
          <a:noFill/>
          <a:ln w="9525">
            <a:noFill/>
          </a:ln>
        </p:spPr>
        <p:txBody>
          <a:bodyPr>
            <a:spAutoFit/>
          </a:bodyPr>
          <a:lstStyle/>
          <a:p>
            <a:pPr lvl="0" eaLnBrk="1" hangingPunct="1"/>
            <a:r>
              <a:rPr lang="en-US" altLang="x-none" sz="2800" dirty="0">
                <a:solidFill>
                  <a:schemeClr val="accent2"/>
                </a:solidFill>
                <a:latin typeface="微软雅黑" panose="020B0503020204020204" pitchFamily="2" charset="-122"/>
                <a:ea typeface="微软雅黑" panose="020B0503020204020204" pitchFamily="2" charset="-122"/>
              </a:rPr>
              <a:t>2.1 </a:t>
            </a:r>
            <a:r>
              <a:rPr lang="zh-CN" altLang="en-US" sz="2800" dirty="0">
                <a:solidFill>
                  <a:schemeClr val="accent2"/>
                </a:solidFill>
                <a:latin typeface="微软雅黑" panose="020B0503020204020204" pitchFamily="2" charset="-122"/>
                <a:ea typeface="微软雅黑" panose="020B0503020204020204" pitchFamily="2" charset="-122"/>
              </a:rPr>
              <a:t>请输入您的标题</a:t>
            </a:r>
          </a:p>
        </p:txBody>
      </p:sp>
      <p:sp>
        <p:nvSpPr>
          <p:cNvPr id="19459" name="TextBox 55"/>
          <p:cNvSpPr txBox="1"/>
          <p:nvPr/>
        </p:nvSpPr>
        <p:spPr>
          <a:xfrm>
            <a:off x="139700" y="106363"/>
            <a:ext cx="1065213" cy="400050"/>
          </a:xfrm>
          <a:prstGeom prst="rect">
            <a:avLst/>
          </a:prstGeom>
          <a:noFill/>
          <a:ln w="9525">
            <a:noFill/>
          </a:ln>
        </p:spPr>
        <p:txBody>
          <a:bodyPr>
            <a:spAutoFit/>
          </a:bodyPr>
          <a:lstStyle/>
          <a:p>
            <a:pPr lvl="0" algn="r" eaLnBrk="1" hangingPunct="1"/>
            <a:r>
              <a:rPr lang="en-US" altLang="x-none" sz="2000" dirty="0">
                <a:solidFill>
                  <a:schemeClr val="accent2"/>
                </a:solidFill>
                <a:latin typeface="Arial" panose="020B0604020202020204" pitchFamily="34" charset="0"/>
                <a:ea typeface="宋体" panose="02010600030101010101" pitchFamily="2" charset="-122"/>
              </a:rPr>
              <a:t>Part</a:t>
            </a:r>
            <a:r>
              <a:rPr lang="en-US" altLang="x-none" dirty="0">
                <a:solidFill>
                  <a:schemeClr val="accent2"/>
                </a:solidFill>
                <a:latin typeface="Arial" panose="020B0604020202020204" pitchFamily="34" charset="0"/>
                <a:ea typeface="宋体" panose="02010600030101010101" pitchFamily="2" charset="-122"/>
              </a:rPr>
              <a:t> 2</a:t>
            </a:r>
            <a:endParaRPr lang="zh-CN" altLang="en-US" dirty="0">
              <a:solidFill>
                <a:schemeClr val="accent2"/>
              </a:solidFill>
              <a:latin typeface="Arial" panose="020B0604020202020204" pitchFamily="34" charset="0"/>
              <a:ea typeface="宋体" panose="02010600030101010101" pitchFamily="2" charset="-122"/>
            </a:endParaRPr>
          </a:p>
        </p:txBody>
      </p:sp>
      <p:sp>
        <p:nvSpPr>
          <p:cNvPr id="19460" name="Line 2"/>
          <p:cNvSpPr/>
          <p:nvPr/>
        </p:nvSpPr>
        <p:spPr>
          <a:xfrm flipV="1">
            <a:off x="4406900" y="4921250"/>
            <a:ext cx="5632450" cy="31750"/>
          </a:xfrm>
          <a:prstGeom prst="line">
            <a:avLst/>
          </a:prstGeom>
          <a:ln w="3175" cap="flat" cmpd="sng">
            <a:solidFill>
              <a:schemeClr val="accent1"/>
            </a:solidFill>
            <a:prstDash val="dash"/>
            <a:headEnd type="none" w="med" len="med"/>
            <a:tailEnd type="none" w="med" len="med"/>
          </a:ln>
        </p:spPr>
        <p:txBody>
          <a:bodyPr/>
          <a:lstStyle/>
          <a:p>
            <a:endParaRPr lang="zh-CN" altLang="en-US"/>
          </a:p>
        </p:txBody>
      </p:sp>
      <p:sp>
        <p:nvSpPr>
          <p:cNvPr id="19461" name="Line 3"/>
          <p:cNvSpPr/>
          <p:nvPr/>
        </p:nvSpPr>
        <p:spPr>
          <a:xfrm>
            <a:off x="4403725" y="4144963"/>
            <a:ext cx="5635625" cy="0"/>
          </a:xfrm>
          <a:prstGeom prst="line">
            <a:avLst/>
          </a:prstGeom>
          <a:ln w="3175" cap="flat" cmpd="sng">
            <a:solidFill>
              <a:schemeClr val="accent1"/>
            </a:solidFill>
            <a:prstDash val="dash"/>
            <a:headEnd type="none" w="med" len="med"/>
            <a:tailEnd type="none" w="med" len="med"/>
          </a:ln>
        </p:spPr>
        <p:txBody>
          <a:bodyPr/>
          <a:lstStyle/>
          <a:p>
            <a:endParaRPr lang="zh-CN" altLang="en-US"/>
          </a:p>
        </p:txBody>
      </p:sp>
      <p:sp>
        <p:nvSpPr>
          <p:cNvPr id="19462" name="Line 4"/>
          <p:cNvSpPr/>
          <p:nvPr/>
        </p:nvSpPr>
        <p:spPr>
          <a:xfrm>
            <a:off x="4403725" y="3333750"/>
            <a:ext cx="5635625" cy="0"/>
          </a:xfrm>
          <a:prstGeom prst="line">
            <a:avLst/>
          </a:prstGeom>
          <a:ln w="3175" cap="flat" cmpd="sng">
            <a:solidFill>
              <a:schemeClr val="accent1"/>
            </a:solidFill>
            <a:prstDash val="dash"/>
            <a:headEnd type="none" w="med" len="med"/>
            <a:tailEnd type="none" w="med" len="med"/>
          </a:ln>
        </p:spPr>
        <p:txBody>
          <a:bodyPr/>
          <a:lstStyle/>
          <a:p>
            <a:endParaRPr lang="zh-CN" altLang="en-US"/>
          </a:p>
        </p:txBody>
      </p:sp>
      <p:sp>
        <p:nvSpPr>
          <p:cNvPr id="19463" name="Line 5"/>
          <p:cNvSpPr/>
          <p:nvPr/>
        </p:nvSpPr>
        <p:spPr>
          <a:xfrm>
            <a:off x="4403725" y="2522538"/>
            <a:ext cx="5635625" cy="0"/>
          </a:xfrm>
          <a:prstGeom prst="line">
            <a:avLst/>
          </a:prstGeom>
          <a:ln w="3175" cap="flat" cmpd="sng">
            <a:solidFill>
              <a:schemeClr val="accent1"/>
            </a:solidFill>
            <a:prstDash val="dash"/>
            <a:headEnd type="none" w="med" len="med"/>
            <a:tailEnd type="none" w="med" len="med"/>
          </a:ln>
        </p:spPr>
        <p:txBody>
          <a:bodyPr/>
          <a:lstStyle/>
          <a:p>
            <a:endParaRPr lang="zh-CN" altLang="en-US"/>
          </a:p>
        </p:txBody>
      </p:sp>
      <p:sp>
        <p:nvSpPr>
          <p:cNvPr id="19464" name="Rectangle 11"/>
          <p:cNvSpPr/>
          <p:nvPr/>
        </p:nvSpPr>
        <p:spPr>
          <a:xfrm>
            <a:off x="4638675" y="4662488"/>
            <a:ext cx="441325" cy="949325"/>
          </a:xfrm>
          <a:prstGeom prst="rect">
            <a:avLst/>
          </a:prstGeom>
          <a:solidFill>
            <a:srgbClr val="00744B"/>
          </a:solidFill>
          <a:ln w="9525">
            <a:noFill/>
          </a:ln>
        </p:spPr>
        <p:txBody>
          <a:bodyPr anchor="ctr"/>
          <a:lstStyle/>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19465" name="Rectangle 12"/>
          <p:cNvSpPr/>
          <p:nvPr/>
        </p:nvSpPr>
        <p:spPr>
          <a:xfrm>
            <a:off x="5934075" y="4429125"/>
            <a:ext cx="441325" cy="1181100"/>
          </a:xfrm>
          <a:prstGeom prst="rect">
            <a:avLst/>
          </a:prstGeom>
          <a:solidFill>
            <a:srgbClr val="00744B"/>
          </a:solidFill>
          <a:ln w="9525">
            <a:noFill/>
          </a:ln>
        </p:spPr>
        <p:txBody>
          <a:bodyPr anchor="ctr"/>
          <a:lstStyle/>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19466" name="Rectangle 13"/>
          <p:cNvSpPr/>
          <p:nvPr/>
        </p:nvSpPr>
        <p:spPr>
          <a:xfrm>
            <a:off x="7231063" y="4662488"/>
            <a:ext cx="441325" cy="949325"/>
          </a:xfrm>
          <a:prstGeom prst="rect">
            <a:avLst/>
          </a:prstGeom>
          <a:solidFill>
            <a:srgbClr val="00744B"/>
          </a:solidFill>
          <a:ln w="9525">
            <a:noFill/>
          </a:ln>
        </p:spPr>
        <p:txBody>
          <a:bodyPr anchor="ctr"/>
          <a:lstStyle/>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19467" name="Rectangle 14"/>
          <p:cNvSpPr/>
          <p:nvPr/>
        </p:nvSpPr>
        <p:spPr>
          <a:xfrm>
            <a:off x="8526463" y="3946525"/>
            <a:ext cx="439737" cy="1668463"/>
          </a:xfrm>
          <a:prstGeom prst="rect">
            <a:avLst/>
          </a:prstGeom>
          <a:solidFill>
            <a:srgbClr val="00744B"/>
          </a:solidFill>
          <a:ln w="9525">
            <a:noFill/>
          </a:ln>
        </p:spPr>
        <p:txBody>
          <a:bodyPr anchor="ctr"/>
          <a:lstStyle/>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19468" name="Line 15"/>
          <p:cNvSpPr/>
          <p:nvPr/>
        </p:nvSpPr>
        <p:spPr>
          <a:xfrm flipV="1">
            <a:off x="4408488" y="5610225"/>
            <a:ext cx="5630862" cy="4763"/>
          </a:xfrm>
          <a:prstGeom prst="line">
            <a:avLst/>
          </a:prstGeom>
          <a:ln w="9525" cap="flat" cmpd="sng">
            <a:solidFill>
              <a:schemeClr val="accent1"/>
            </a:solidFill>
            <a:prstDash val="solid"/>
            <a:headEnd type="none" w="med" len="med"/>
            <a:tailEnd type="arrow" w="med" len="med"/>
          </a:ln>
        </p:spPr>
        <p:txBody>
          <a:bodyPr/>
          <a:lstStyle/>
          <a:p>
            <a:endParaRPr lang="zh-CN" altLang="en-US"/>
          </a:p>
        </p:txBody>
      </p:sp>
      <p:sp>
        <p:nvSpPr>
          <p:cNvPr id="19469" name="Line 16"/>
          <p:cNvSpPr/>
          <p:nvPr/>
        </p:nvSpPr>
        <p:spPr>
          <a:xfrm>
            <a:off x="4406900" y="2098675"/>
            <a:ext cx="1588" cy="3516313"/>
          </a:xfrm>
          <a:prstGeom prst="line">
            <a:avLst/>
          </a:prstGeom>
          <a:ln w="9525" cap="flat" cmpd="sng">
            <a:solidFill>
              <a:schemeClr val="accent1"/>
            </a:solidFill>
            <a:prstDash val="solid"/>
            <a:headEnd type="arrow" w="med" len="med"/>
            <a:tailEnd type="none" w="med" len="med"/>
          </a:ln>
        </p:spPr>
        <p:txBody>
          <a:bodyPr/>
          <a:lstStyle/>
          <a:p>
            <a:endParaRPr lang="zh-CN" altLang="en-US"/>
          </a:p>
        </p:txBody>
      </p:sp>
      <p:sp>
        <p:nvSpPr>
          <p:cNvPr id="19470" name="Text Box 17"/>
          <p:cNvSpPr txBox="1"/>
          <p:nvPr/>
        </p:nvSpPr>
        <p:spPr>
          <a:xfrm>
            <a:off x="3735388" y="4729163"/>
            <a:ext cx="668337" cy="369887"/>
          </a:xfrm>
          <a:prstGeom prst="rect">
            <a:avLst/>
          </a:prstGeom>
          <a:noFill/>
          <a:ln w="9525">
            <a:noFill/>
          </a:ln>
        </p:spPr>
        <p:txBody>
          <a:bodyPr>
            <a:spAutoFit/>
          </a:bodyPr>
          <a:lstStyle/>
          <a:p>
            <a:pPr lvl="0" eaLnBrk="1" hangingPunct="1"/>
            <a:r>
              <a:rPr lang="zh-CN" altLang="en-US" dirty="0">
                <a:solidFill>
                  <a:schemeClr val="accent1"/>
                </a:solidFill>
                <a:latin typeface="微软雅黑" panose="020B0503020204020204" pitchFamily="2" charset="-122"/>
                <a:ea typeface="微软雅黑" panose="020B0503020204020204" pitchFamily="2" charset="-122"/>
              </a:rPr>
              <a:t>20</a:t>
            </a:r>
          </a:p>
        </p:txBody>
      </p:sp>
      <p:sp>
        <p:nvSpPr>
          <p:cNvPr id="19471" name="Text Box 18"/>
          <p:cNvSpPr txBox="1"/>
          <p:nvPr/>
        </p:nvSpPr>
        <p:spPr>
          <a:xfrm>
            <a:off x="3735388" y="3946525"/>
            <a:ext cx="668337" cy="369888"/>
          </a:xfrm>
          <a:prstGeom prst="rect">
            <a:avLst/>
          </a:prstGeom>
          <a:noFill/>
          <a:ln w="9525">
            <a:noFill/>
          </a:ln>
        </p:spPr>
        <p:txBody>
          <a:bodyPr>
            <a:spAutoFit/>
          </a:bodyPr>
          <a:lstStyle/>
          <a:p>
            <a:pPr lvl="0" eaLnBrk="1" hangingPunct="1"/>
            <a:r>
              <a:rPr lang="zh-CN" altLang="en-US" dirty="0">
                <a:solidFill>
                  <a:schemeClr val="accent1"/>
                </a:solidFill>
                <a:latin typeface="微软雅黑" panose="020B0503020204020204" pitchFamily="2" charset="-122"/>
                <a:ea typeface="微软雅黑" panose="020B0503020204020204" pitchFamily="2" charset="-122"/>
              </a:rPr>
              <a:t>40</a:t>
            </a:r>
          </a:p>
        </p:txBody>
      </p:sp>
      <p:sp>
        <p:nvSpPr>
          <p:cNvPr id="19472" name="Text Box 19"/>
          <p:cNvSpPr txBox="1"/>
          <p:nvPr/>
        </p:nvSpPr>
        <p:spPr>
          <a:xfrm>
            <a:off x="3735388" y="3067050"/>
            <a:ext cx="668337" cy="368300"/>
          </a:xfrm>
          <a:prstGeom prst="rect">
            <a:avLst/>
          </a:prstGeom>
          <a:noFill/>
          <a:ln w="9525">
            <a:noFill/>
          </a:ln>
        </p:spPr>
        <p:txBody>
          <a:bodyPr>
            <a:spAutoFit/>
          </a:bodyPr>
          <a:lstStyle/>
          <a:p>
            <a:pPr lvl="0" eaLnBrk="1" hangingPunct="1"/>
            <a:r>
              <a:rPr lang="zh-CN" altLang="en-US" dirty="0">
                <a:solidFill>
                  <a:schemeClr val="accent1"/>
                </a:solidFill>
                <a:latin typeface="微软雅黑" panose="020B0503020204020204" pitchFamily="2" charset="-122"/>
                <a:ea typeface="微软雅黑" panose="020B0503020204020204" pitchFamily="2" charset="-122"/>
              </a:rPr>
              <a:t>60</a:t>
            </a:r>
          </a:p>
        </p:txBody>
      </p:sp>
      <p:sp>
        <p:nvSpPr>
          <p:cNvPr id="19473" name="Text Box 20"/>
          <p:cNvSpPr txBox="1"/>
          <p:nvPr/>
        </p:nvSpPr>
        <p:spPr>
          <a:xfrm>
            <a:off x="3735388" y="2286000"/>
            <a:ext cx="668337" cy="368300"/>
          </a:xfrm>
          <a:prstGeom prst="rect">
            <a:avLst/>
          </a:prstGeom>
          <a:noFill/>
          <a:ln w="9525">
            <a:noFill/>
          </a:ln>
        </p:spPr>
        <p:txBody>
          <a:bodyPr>
            <a:spAutoFit/>
          </a:bodyPr>
          <a:lstStyle/>
          <a:p>
            <a:pPr lvl="0" eaLnBrk="1" hangingPunct="1"/>
            <a:r>
              <a:rPr lang="zh-CN" altLang="en-US" dirty="0">
                <a:solidFill>
                  <a:schemeClr val="accent1"/>
                </a:solidFill>
                <a:latin typeface="微软雅黑" panose="020B0503020204020204" pitchFamily="2" charset="-122"/>
                <a:ea typeface="微软雅黑" panose="020B0503020204020204" pitchFamily="2" charset="-122"/>
              </a:rPr>
              <a:t>80</a:t>
            </a:r>
          </a:p>
        </p:txBody>
      </p:sp>
      <p:sp>
        <p:nvSpPr>
          <p:cNvPr id="19474" name="Rectangle 21"/>
          <p:cNvSpPr/>
          <p:nvPr/>
        </p:nvSpPr>
        <p:spPr>
          <a:xfrm>
            <a:off x="5162550" y="4208463"/>
            <a:ext cx="441325" cy="1403350"/>
          </a:xfrm>
          <a:prstGeom prst="rect">
            <a:avLst/>
          </a:prstGeom>
          <a:solidFill>
            <a:schemeClr val="bg1"/>
          </a:solidFill>
          <a:ln w="9525">
            <a:noFill/>
          </a:ln>
        </p:spPr>
        <p:txBody>
          <a:bodyPr anchor="ctr"/>
          <a:lstStyle/>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19475" name="Rectangle 22"/>
          <p:cNvSpPr/>
          <p:nvPr/>
        </p:nvSpPr>
        <p:spPr>
          <a:xfrm>
            <a:off x="6443663" y="3946525"/>
            <a:ext cx="441325" cy="1663700"/>
          </a:xfrm>
          <a:prstGeom prst="rect">
            <a:avLst/>
          </a:prstGeom>
          <a:solidFill>
            <a:schemeClr val="bg1"/>
          </a:solidFill>
          <a:ln w="9525">
            <a:noFill/>
          </a:ln>
        </p:spPr>
        <p:txBody>
          <a:bodyPr anchor="ctr"/>
          <a:lstStyle/>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19476" name="Rectangle 23"/>
          <p:cNvSpPr/>
          <p:nvPr/>
        </p:nvSpPr>
        <p:spPr>
          <a:xfrm>
            <a:off x="7751763" y="3149600"/>
            <a:ext cx="441325" cy="2465388"/>
          </a:xfrm>
          <a:prstGeom prst="rect">
            <a:avLst/>
          </a:prstGeom>
          <a:solidFill>
            <a:schemeClr val="bg1"/>
          </a:solidFill>
          <a:ln w="9525">
            <a:noFill/>
          </a:ln>
        </p:spPr>
        <p:txBody>
          <a:bodyPr anchor="ctr"/>
          <a:lstStyle/>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19477" name="Rectangle 24"/>
          <p:cNvSpPr/>
          <p:nvPr/>
        </p:nvSpPr>
        <p:spPr>
          <a:xfrm>
            <a:off x="9050338" y="3333750"/>
            <a:ext cx="439737" cy="2281238"/>
          </a:xfrm>
          <a:prstGeom prst="rect">
            <a:avLst/>
          </a:prstGeom>
          <a:solidFill>
            <a:schemeClr val="bg1"/>
          </a:solidFill>
          <a:ln w="9525">
            <a:noFill/>
          </a:ln>
        </p:spPr>
        <p:txBody>
          <a:bodyPr anchor="ctr"/>
          <a:lstStyle/>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19478" name="Text Box 25"/>
          <p:cNvSpPr txBox="1"/>
          <p:nvPr/>
        </p:nvSpPr>
        <p:spPr>
          <a:xfrm>
            <a:off x="5075238" y="3751263"/>
            <a:ext cx="668337" cy="369887"/>
          </a:xfrm>
          <a:prstGeom prst="rect">
            <a:avLst/>
          </a:prstGeom>
          <a:noFill/>
          <a:ln w="9525">
            <a:noFill/>
          </a:ln>
        </p:spPr>
        <p:txBody>
          <a:bodyPr wrap="none">
            <a:spAutoFit/>
          </a:bodyPr>
          <a:lstStyle/>
          <a:p>
            <a:pPr lvl="0" eaLnBrk="1" hangingPunct="1"/>
            <a:r>
              <a:rPr lang="zh-CN" altLang="en-US" dirty="0">
                <a:solidFill>
                  <a:schemeClr val="accent1"/>
                </a:solidFill>
                <a:latin typeface="微软雅黑" panose="020B0503020204020204" pitchFamily="2" charset="-122"/>
                <a:ea typeface="微软雅黑" panose="020B0503020204020204" pitchFamily="2" charset="-122"/>
              </a:rPr>
              <a:t>38%</a:t>
            </a:r>
          </a:p>
        </p:txBody>
      </p:sp>
      <p:sp>
        <p:nvSpPr>
          <p:cNvPr id="19479" name="Text Box 26"/>
          <p:cNvSpPr txBox="1"/>
          <p:nvPr/>
        </p:nvSpPr>
        <p:spPr>
          <a:xfrm>
            <a:off x="6372225" y="3578225"/>
            <a:ext cx="668338" cy="369888"/>
          </a:xfrm>
          <a:prstGeom prst="rect">
            <a:avLst/>
          </a:prstGeom>
          <a:noFill/>
          <a:ln w="9525">
            <a:noFill/>
          </a:ln>
        </p:spPr>
        <p:txBody>
          <a:bodyPr wrap="none">
            <a:spAutoFit/>
          </a:bodyPr>
          <a:lstStyle/>
          <a:p>
            <a:pPr lvl="0" eaLnBrk="1" hangingPunct="1"/>
            <a:r>
              <a:rPr lang="zh-CN" altLang="en-US" dirty="0">
                <a:solidFill>
                  <a:schemeClr val="accent1"/>
                </a:solidFill>
                <a:latin typeface="微软雅黑" panose="020B0503020204020204" pitchFamily="2" charset="-122"/>
                <a:ea typeface="微软雅黑" panose="020B0503020204020204" pitchFamily="2" charset="-122"/>
              </a:rPr>
              <a:t>49%</a:t>
            </a:r>
          </a:p>
        </p:txBody>
      </p:sp>
      <p:sp>
        <p:nvSpPr>
          <p:cNvPr id="19480" name="Text Box 27"/>
          <p:cNvSpPr txBox="1"/>
          <p:nvPr/>
        </p:nvSpPr>
        <p:spPr>
          <a:xfrm>
            <a:off x="7640638" y="2809875"/>
            <a:ext cx="668337" cy="369888"/>
          </a:xfrm>
          <a:prstGeom prst="rect">
            <a:avLst/>
          </a:prstGeom>
          <a:noFill/>
          <a:ln w="9525">
            <a:noFill/>
          </a:ln>
        </p:spPr>
        <p:txBody>
          <a:bodyPr wrap="none">
            <a:spAutoFit/>
          </a:bodyPr>
          <a:lstStyle/>
          <a:p>
            <a:pPr lvl="0" eaLnBrk="1" hangingPunct="1"/>
            <a:r>
              <a:rPr lang="zh-CN" altLang="en-US" dirty="0">
                <a:solidFill>
                  <a:schemeClr val="accent1"/>
                </a:solidFill>
                <a:latin typeface="微软雅黑" panose="020B0503020204020204" pitchFamily="2" charset="-122"/>
                <a:ea typeface="微软雅黑" panose="020B0503020204020204" pitchFamily="2" charset="-122"/>
              </a:rPr>
              <a:t>67%</a:t>
            </a:r>
          </a:p>
        </p:txBody>
      </p:sp>
      <p:sp>
        <p:nvSpPr>
          <p:cNvPr id="19481" name="Text Box 28"/>
          <p:cNvSpPr txBox="1"/>
          <p:nvPr/>
        </p:nvSpPr>
        <p:spPr>
          <a:xfrm>
            <a:off x="8929688" y="2809875"/>
            <a:ext cx="668337" cy="369888"/>
          </a:xfrm>
          <a:prstGeom prst="rect">
            <a:avLst/>
          </a:prstGeom>
          <a:noFill/>
          <a:ln w="9525">
            <a:noFill/>
          </a:ln>
        </p:spPr>
        <p:txBody>
          <a:bodyPr wrap="none">
            <a:spAutoFit/>
          </a:bodyPr>
          <a:lstStyle/>
          <a:p>
            <a:pPr lvl="0" eaLnBrk="1" hangingPunct="1"/>
            <a:r>
              <a:rPr lang="zh-CN" altLang="en-US" dirty="0">
                <a:solidFill>
                  <a:schemeClr val="accent1"/>
                </a:solidFill>
                <a:latin typeface="微软雅黑" panose="020B0503020204020204" pitchFamily="2" charset="-122"/>
                <a:ea typeface="微软雅黑" panose="020B0503020204020204" pitchFamily="2" charset="-122"/>
              </a:rPr>
              <a:t>60%</a:t>
            </a:r>
          </a:p>
        </p:txBody>
      </p:sp>
      <p:sp>
        <p:nvSpPr>
          <p:cNvPr id="19482" name="Rectangle 29"/>
          <p:cNvSpPr/>
          <p:nvPr/>
        </p:nvSpPr>
        <p:spPr>
          <a:xfrm>
            <a:off x="4435475" y="6142038"/>
            <a:ext cx="323850" cy="163512"/>
          </a:xfrm>
          <a:prstGeom prst="rect">
            <a:avLst/>
          </a:prstGeom>
          <a:solidFill>
            <a:srgbClr val="7AD31A"/>
          </a:solidFill>
          <a:ln w="9525">
            <a:noFill/>
          </a:ln>
        </p:spPr>
        <p:txBody>
          <a:bodyPr anchor="ctr"/>
          <a:lstStyle/>
          <a:p>
            <a:pPr lvl="0" eaLnBrk="1" hangingPunct="1"/>
            <a:endParaRPr lang="zh-CN" altLang="en-US" sz="1400" dirty="0">
              <a:solidFill>
                <a:schemeClr val="accent1"/>
              </a:solidFill>
              <a:latin typeface="微软雅黑" panose="020B0503020204020204" pitchFamily="2" charset="-122"/>
              <a:ea typeface="微软雅黑" panose="020B0503020204020204" pitchFamily="2" charset="-122"/>
            </a:endParaRPr>
          </a:p>
        </p:txBody>
      </p:sp>
      <p:sp>
        <p:nvSpPr>
          <p:cNvPr id="19483" name="Rectangle 30"/>
          <p:cNvSpPr/>
          <p:nvPr/>
        </p:nvSpPr>
        <p:spPr>
          <a:xfrm>
            <a:off x="6356350" y="6142038"/>
            <a:ext cx="307975" cy="163512"/>
          </a:xfrm>
          <a:prstGeom prst="rect">
            <a:avLst/>
          </a:prstGeom>
          <a:solidFill>
            <a:srgbClr val="00744B"/>
          </a:solidFill>
          <a:ln w="9525">
            <a:noFill/>
          </a:ln>
        </p:spPr>
        <p:txBody>
          <a:bodyPr anchor="ctr"/>
          <a:lstStyle/>
          <a:p>
            <a:pPr lvl="0" eaLnBrk="1" hangingPunct="1"/>
            <a:endParaRPr lang="zh-CN" altLang="en-US" sz="1400" dirty="0">
              <a:solidFill>
                <a:schemeClr val="accent1"/>
              </a:solidFill>
              <a:latin typeface="微软雅黑" panose="020B0503020204020204" pitchFamily="2" charset="-122"/>
              <a:ea typeface="微软雅黑" panose="020B0503020204020204" pitchFamily="2" charset="-122"/>
            </a:endParaRPr>
          </a:p>
        </p:txBody>
      </p:sp>
      <p:sp>
        <p:nvSpPr>
          <p:cNvPr id="19484" name="Text Box 31"/>
          <p:cNvSpPr txBox="1"/>
          <p:nvPr/>
        </p:nvSpPr>
        <p:spPr>
          <a:xfrm>
            <a:off x="4767263" y="6059488"/>
            <a:ext cx="1728787" cy="338137"/>
          </a:xfrm>
          <a:prstGeom prst="rect">
            <a:avLst/>
          </a:prstGeom>
          <a:noFill/>
          <a:ln w="9525">
            <a:noFill/>
          </a:ln>
        </p:spPr>
        <p:txBody>
          <a:bodyPr>
            <a:spAutoFit/>
          </a:bodyPr>
          <a:lstStyle/>
          <a:p>
            <a:pPr lvl="0" eaLnBrk="1" hangingPunct="1"/>
            <a:r>
              <a:rPr lang="zh-CN" altLang="en-US" sz="1600" dirty="0">
                <a:solidFill>
                  <a:schemeClr val="accent1"/>
                </a:solidFill>
                <a:latin typeface="微软雅黑" panose="020B0503020204020204" pitchFamily="2" charset="-122"/>
                <a:ea typeface="微软雅黑" panose="020B0503020204020204" pitchFamily="2" charset="-122"/>
              </a:rPr>
              <a:t>计划数</a:t>
            </a:r>
          </a:p>
        </p:txBody>
      </p:sp>
      <p:sp>
        <p:nvSpPr>
          <p:cNvPr id="19485" name="Text Box 32"/>
          <p:cNvSpPr txBox="1"/>
          <p:nvPr/>
        </p:nvSpPr>
        <p:spPr>
          <a:xfrm>
            <a:off x="6775450" y="6054725"/>
            <a:ext cx="1728788" cy="338138"/>
          </a:xfrm>
          <a:prstGeom prst="rect">
            <a:avLst/>
          </a:prstGeom>
          <a:noFill/>
          <a:ln w="9525">
            <a:noFill/>
          </a:ln>
        </p:spPr>
        <p:txBody>
          <a:bodyPr>
            <a:spAutoFit/>
          </a:bodyPr>
          <a:lstStyle/>
          <a:p>
            <a:pPr lvl="0" eaLnBrk="1" hangingPunct="1"/>
            <a:r>
              <a:rPr lang="zh-CN" altLang="en-US" sz="1600" dirty="0">
                <a:solidFill>
                  <a:schemeClr val="accent1"/>
                </a:solidFill>
                <a:latin typeface="微软雅黑" panose="020B0503020204020204" pitchFamily="2" charset="-122"/>
                <a:ea typeface="微软雅黑" panose="020B0503020204020204" pitchFamily="2" charset="-122"/>
              </a:rPr>
              <a:t>实际数</a:t>
            </a:r>
          </a:p>
        </p:txBody>
      </p:sp>
      <p:sp>
        <p:nvSpPr>
          <p:cNvPr id="19486" name="Text Box 33"/>
          <p:cNvSpPr txBox="1"/>
          <p:nvPr/>
        </p:nvSpPr>
        <p:spPr>
          <a:xfrm>
            <a:off x="4746625" y="5668963"/>
            <a:ext cx="1084263" cy="369887"/>
          </a:xfrm>
          <a:prstGeom prst="rect">
            <a:avLst/>
          </a:prstGeom>
          <a:noFill/>
          <a:ln w="9525">
            <a:noFill/>
          </a:ln>
        </p:spPr>
        <p:txBody>
          <a:bodyPr>
            <a:spAutoFit/>
          </a:bodyPr>
          <a:lstStyle/>
          <a:p>
            <a:pPr lvl="0" eaLnBrk="1" hangingPunct="1"/>
            <a:r>
              <a:rPr lang="zh-CN" altLang="en-US" dirty="0">
                <a:solidFill>
                  <a:schemeClr val="accent1"/>
                </a:solidFill>
                <a:latin typeface="微软雅黑" panose="020B0503020204020204" pitchFamily="2" charset="-122"/>
                <a:ea typeface="微软雅黑" panose="020B0503020204020204" pitchFamily="2" charset="-122"/>
              </a:rPr>
              <a:t>业务一</a:t>
            </a:r>
          </a:p>
        </p:txBody>
      </p:sp>
      <p:sp>
        <p:nvSpPr>
          <p:cNvPr id="19487" name="Text Box 34"/>
          <p:cNvSpPr txBox="1"/>
          <p:nvPr/>
        </p:nvSpPr>
        <p:spPr>
          <a:xfrm>
            <a:off x="5991225" y="5668963"/>
            <a:ext cx="1084263" cy="369887"/>
          </a:xfrm>
          <a:prstGeom prst="rect">
            <a:avLst/>
          </a:prstGeom>
          <a:noFill/>
          <a:ln w="9525">
            <a:noFill/>
          </a:ln>
        </p:spPr>
        <p:txBody>
          <a:bodyPr>
            <a:spAutoFit/>
          </a:bodyPr>
          <a:lstStyle/>
          <a:p>
            <a:pPr lvl="0" eaLnBrk="1" hangingPunct="1"/>
            <a:r>
              <a:rPr lang="zh-CN" altLang="en-US" dirty="0">
                <a:solidFill>
                  <a:schemeClr val="accent1"/>
                </a:solidFill>
                <a:latin typeface="微软雅黑" panose="020B0503020204020204" pitchFamily="2" charset="-122"/>
                <a:ea typeface="微软雅黑" panose="020B0503020204020204" pitchFamily="2" charset="-122"/>
              </a:rPr>
              <a:t>业务二</a:t>
            </a:r>
          </a:p>
        </p:txBody>
      </p:sp>
      <p:sp>
        <p:nvSpPr>
          <p:cNvPr id="19488" name="Text Box 35"/>
          <p:cNvSpPr txBox="1"/>
          <p:nvPr/>
        </p:nvSpPr>
        <p:spPr>
          <a:xfrm>
            <a:off x="7312025" y="5668963"/>
            <a:ext cx="1084263" cy="369887"/>
          </a:xfrm>
          <a:prstGeom prst="rect">
            <a:avLst/>
          </a:prstGeom>
          <a:noFill/>
          <a:ln w="9525">
            <a:noFill/>
          </a:ln>
        </p:spPr>
        <p:txBody>
          <a:bodyPr>
            <a:spAutoFit/>
          </a:bodyPr>
          <a:lstStyle/>
          <a:p>
            <a:pPr lvl="0" eaLnBrk="1" hangingPunct="1"/>
            <a:r>
              <a:rPr lang="zh-CN" altLang="en-US" dirty="0">
                <a:solidFill>
                  <a:schemeClr val="accent1"/>
                </a:solidFill>
                <a:latin typeface="微软雅黑" panose="020B0503020204020204" pitchFamily="2" charset="-122"/>
                <a:ea typeface="微软雅黑" panose="020B0503020204020204" pitchFamily="2" charset="-122"/>
              </a:rPr>
              <a:t>业务三</a:t>
            </a:r>
          </a:p>
        </p:txBody>
      </p:sp>
      <p:sp>
        <p:nvSpPr>
          <p:cNvPr id="19489" name="Text Box 36"/>
          <p:cNvSpPr txBox="1"/>
          <p:nvPr/>
        </p:nvSpPr>
        <p:spPr>
          <a:xfrm>
            <a:off x="8599488" y="5668963"/>
            <a:ext cx="1084262" cy="369887"/>
          </a:xfrm>
          <a:prstGeom prst="rect">
            <a:avLst/>
          </a:prstGeom>
          <a:noFill/>
          <a:ln w="9525">
            <a:noFill/>
          </a:ln>
        </p:spPr>
        <p:txBody>
          <a:bodyPr>
            <a:spAutoFit/>
          </a:bodyPr>
          <a:lstStyle/>
          <a:p>
            <a:pPr lvl="0" eaLnBrk="1" hangingPunct="1"/>
            <a:r>
              <a:rPr lang="zh-CN" altLang="en-US" dirty="0">
                <a:solidFill>
                  <a:schemeClr val="accent1"/>
                </a:solidFill>
                <a:latin typeface="微软雅黑" panose="020B0503020204020204" pitchFamily="2" charset="-122"/>
                <a:ea typeface="微软雅黑" panose="020B0503020204020204" pitchFamily="2" charset="-122"/>
              </a:rPr>
              <a:t>业务四</a:t>
            </a:r>
          </a:p>
        </p:txBody>
      </p:sp>
      <p:sp>
        <p:nvSpPr>
          <p:cNvPr id="19490" name="矩形 44"/>
          <p:cNvSpPr/>
          <p:nvPr/>
        </p:nvSpPr>
        <p:spPr>
          <a:xfrm>
            <a:off x="412750" y="906463"/>
            <a:ext cx="2663825" cy="1784350"/>
          </a:xfrm>
          <a:prstGeom prst="rect">
            <a:avLst/>
          </a:prstGeom>
          <a:blipFill rotWithShape="1">
            <a:blip r:embed="rId2"/>
            <a:stretch>
              <a:fillRect/>
            </a:stretch>
          </a:blipFill>
          <a:ln w="9525" cap="flat" cmpd="sng">
            <a:solidFill>
              <a:schemeClr val="accent1"/>
            </a:solidFill>
            <a:prstDash val="solid"/>
            <a:bevel/>
            <a:headEnd type="none" w="med" len="med"/>
            <a:tailEnd type="none" w="med" len="med"/>
          </a:ln>
        </p:spPr>
        <p:txBody>
          <a:bodyPr/>
          <a:lstStyle/>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19491" name="矩形 45"/>
          <p:cNvSpPr/>
          <p:nvPr/>
        </p:nvSpPr>
        <p:spPr>
          <a:xfrm>
            <a:off x="412750" y="2859088"/>
            <a:ext cx="2663825" cy="1784350"/>
          </a:xfrm>
          <a:prstGeom prst="rect">
            <a:avLst/>
          </a:prstGeom>
          <a:blipFill rotWithShape="1">
            <a:blip r:embed="rId3"/>
            <a:stretch>
              <a:fillRect/>
            </a:stretch>
          </a:blipFill>
          <a:ln w="9525" cap="flat" cmpd="sng">
            <a:solidFill>
              <a:schemeClr val="accent1"/>
            </a:solidFill>
            <a:prstDash val="solid"/>
            <a:bevel/>
            <a:headEnd type="none" w="med" len="med"/>
            <a:tailEnd type="none" w="med" len="med"/>
          </a:ln>
        </p:spPr>
        <p:txBody>
          <a:bodyPr/>
          <a:lstStyle/>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19492" name="矩形 46"/>
          <p:cNvSpPr/>
          <p:nvPr/>
        </p:nvSpPr>
        <p:spPr>
          <a:xfrm>
            <a:off x="412750" y="4810125"/>
            <a:ext cx="2663825" cy="1784350"/>
          </a:xfrm>
          <a:prstGeom prst="rect">
            <a:avLst/>
          </a:prstGeom>
          <a:blipFill rotWithShape="1">
            <a:blip r:embed="rId4"/>
            <a:stretch>
              <a:fillRect/>
            </a:stretch>
          </a:blipFill>
          <a:ln w="9525" cap="flat" cmpd="sng">
            <a:solidFill>
              <a:schemeClr val="accent1"/>
            </a:solidFill>
            <a:prstDash val="solid"/>
            <a:bevel/>
            <a:headEnd type="none" w="med" len="med"/>
            <a:tailEnd type="none" w="med" len="med"/>
          </a:ln>
        </p:spPr>
        <p:txBody>
          <a:bodyPr/>
          <a:lstStyle/>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19493" name="Freeform 5"/>
          <p:cNvSpPr/>
          <p:nvPr/>
        </p:nvSpPr>
        <p:spPr>
          <a:xfrm>
            <a:off x="3584575" y="938213"/>
            <a:ext cx="300038" cy="301625"/>
          </a:xfrm>
          <a:custGeom>
            <a:avLst/>
            <a:gdLst/>
            <a:ahLst/>
            <a:cxnLst>
              <a:cxn ang="0">
                <a:pos x="256726" y="0"/>
              </a:cxn>
              <a:cxn ang="0">
                <a:pos x="300251" y="0"/>
              </a:cxn>
              <a:cxn ang="0">
                <a:pos x="300251" y="301883"/>
              </a:cxn>
              <a:cxn ang="0">
                <a:pos x="0" y="301883"/>
              </a:cxn>
              <a:cxn ang="0">
                <a:pos x="0" y="262571"/>
              </a:cxn>
              <a:cxn ang="0">
                <a:pos x="226479" y="262571"/>
              </a:cxn>
              <a:cxn ang="0">
                <a:pos x="738" y="34861"/>
              </a:cxn>
              <a:cxn ang="0">
                <a:pos x="31722" y="3709"/>
              </a:cxn>
              <a:cxn ang="0">
                <a:pos x="256726" y="229935"/>
              </a:cxn>
              <a:cxn ang="0">
                <a:pos x="256726" y="0"/>
              </a:cxn>
            </a:cxnLst>
            <a:rect l="0" t="0" r="0" b="0"/>
            <a:pathLst>
              <a:path w="407" h="407">
                <a:moveTo>
                  <a:pt x="348" y="0"/>
                </a:moveTo>
                <a:lnTo>
                  <a:pt x="407" y="0"/>
                </a:lnTo>
                <a:lnTo>
                  <a:pt x="407" y="407"/>
                </a:lnTo>
                <a:lnTo>
                  <a:pt x="0" y="407"/>
                </a:lnTo>
                <a:lnTo>
                  <a:pt x="0" y="354"/>
                </a:lnTo>
                <a:lnTo>
                  <a:pt x="307" y="354"/>
                </a:lnTo>
                <a:lnTo>
                  <a:pt x="1" y="47"/>
                </a:lnTo>
                <a:lnTo>
                  <a:pt x="43" y="5"/>
                </a:lnTo>
                <a:lnTo>
                  <a:pt x="348" y="310"/>
                </a:lnTo>
                <a:lnTo>
                  <a:pt x="348" y="0"/>
                </a:lnTo>
                <a:close/>
              </a:path>
            </a:pathLst>
          </a:custGeom>
          <a:solidFill>
            <a:schemeClr val="tx1">
              <a:alpha val="100000"/>
            </a:schemeClr>
          </a:solidFill>
          <a:ln w="9525">
            <a:noFill/>
          </a:ln>
        </p:spPr>
        <p:txBody>
          <a:bodyPr/>
          <a:lstStyle/>
          <a:p>
            <a:endParaRPr lang="zh-CN" altLang="en-US"/>
          </a:p>
        </p:txBody>
      </p:sp>
      <p:sp>
        <p:nvSpPr>
          <p:cNvPr id="19494" name="TextBox 48"/>
          <p:cNvSpPr txBox="1"/>
          <p:nvPr/>
        </p:nvSpPr>
        <p:spPr>
          <a:xfrm>
            <a:off x="3859213" y="909638"/>
            <a:ext cx="2889250" cy="431800"/>
          </a:xfrm>
          <a:prstGeom prst="rect">
            <a:avLst/>
          </a:prstGeom>
          <a:noFill/>
          <a:ln w="9525">
            <a:noFill/>
          </a:ln>
        </p:spPr>
        <p:txBody>
          <a:bodyPr wrap="none">
            <a:spAutoFit/>
          </a:bodyPr>
          <a:lstStyle/>
          <a:p>
            <a:pPr lvl="0" eaLnBrk="1" hangingPunct="1"/>
            <a:r>
              <a:rPr lang="en-US" altLang="x-none" sz="2200" dirty="0">
                <a:solidFill>
                  <a:schemeClr val="accent1"/>
                </a:solidFill>
                <a:latin typeface="微软雅黑" panose="020B0503020204020204" pitchFamily="2" charset="-122"/>
                <a:ea typeface="微软雅黑" panose="020B0503020204020204" pitchFamily="2" charset="-122"/>
              </a:rPr>
              <a:t>1、</a:t>
            </a:r>
            <a:r>
              <a:rPr lang="zh-CN" altLang="en-US" sz="2200" dirty="0">
                <a:solidFill>
                  <a:schemeClr val="accent1"/>
                </a:solidFill>
                <a:latin typeface="微软雅黑" panose="020B0503020204020204" pitchFamily="2" charset="-122"/>
                <a:ea typeface="微软雅黑" panose="020B0503020204020204" pitchFamily="2" charset="-122"/>
              </a:rPr>
              <a:t>各项业务完成概况</a:t>
            </a:r>
          </a:p>
        </p:txBody>
      </p:sp>
      <p:sp>
        <p:nvSpPr>
          <p:cNvPr id="19495" name="Freeform 42"/>
          <p:cNvSpPr/>
          <p:nvPr/>
        </p:nvSpPr>
        <p:spPr>
          <a:xfrm>
            <a:off x="7980363" y="1679575"/>
            <a:ext cx="698500" cy="1609725"/>
          </a:xfrm>
          <a:custGeom>
            <a:avLst/>
            <a:gdLst/>
            <a:ahLst/>
            <a:cxnLst>
              <a:cxn ang="0">
                <a:pos x="0" y="1609585"/>
              </a:cxn>
              <a:cxn ang="0">
                <a:pos x="0" y="0"/>
              </a:cxn>
              <a:cxn ang="0">
                <a:pos x="699021" y="0"/>
              </a:cxn>
            </a:cxnLst>
            <a:rect l="0" t="0" r="0" b="0"/>
            <a:pathLst>
              <a:path w="4673" h="1547">
                <a:moveTo>
                  <a:pt x="0" y="1547"/>
                </a:moveTo>
                <a:lnTo>
                  <a:pt x="0" y="0"/>
                </a:lnTo>
                <a:lnTo>
                  <a:pt x="4673" y="0"/>
                </a:lnTo>
              </a:path>
            </a:pathLst>
          </a:custGeom>
          <a:noFill/>
          <a:ln w="9" cap="flat" cmpd="sng">
            <a:solidFill>
              <a:schemeClr val="accent1"/>
            </a:solidFill>
            <a:prstDash val="solid"/>
            <a:headEnd type="oval" w="med" len="med"/>
            <a:tailEnd type="oval" w="med" len="med"/>
          </a:ln>
        </p:spPr>
        <p:txBody>
          <a:bodyPr/>
          <a:lstStyle/>
          <a:p>
            <a:endParaRPr lang="zh-CN" altLang="en-US"/>
          </a:p>
        </p:txBody>
      </p:sp>
      <p:sp>
        <p:nvSpPr>
          <p:cNvPr id="19496" name="TextBox 50"/>
          <p:cNvSpPr txBox="1"/>
          <p:nvPr/>
        </p:nvSpPr>
        <p:spPr>
          <a:xfrm>
            <a:off x="8747125" y="1268413"/>
            <a:ext cx="2351088" cy="830262"/>
          </a:xfrm>
          <a:prstGeom prst="rect">
            <a:avLst/>
          </a:prstGeom>
          <a:noFill/>
          <a:ln w="9525">
            <a:noFill/>
          </a:ln>
        </p:spPr>
        <p:txBody>
          <a:bodyPr>
            <a:spAutoFit/>
          </a:bodyPr>
          <a:lstStyle/>
          <a:p>
            <a:pPr lvl="0" algn="ctr" eaLnBrk="1" hangingPunct="1"/>
            <a:r>
              <a:rPr lang="zh-CN" altLang="en-US" sz="1600" dirty="0">
                <a:solidFill>
                  <a:schemeClr val="accent1"/>
                </a:solidFill>
                <a:latin typeface="微软雅黑" panose="020B0503020204020204" pitchFamily="2" charset="-122"/>
                <a:ea typeface="微软雅黑" panose="020B0503020204020204" pitchFamily="2" charset="-122"/>
              </a:rPr>
              <a:t>这里可以添加主要内容这里可以添加主要内容这里可以添加主要内容</a:t>
            </a: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9458"/>
                                        </p:tgtEl>
                                        <p:attrNameLst>
                                          <p:attrName>style.visibility</p:attrName>
                                        </p:attrNameLst>
                                      </p:cBhvr>
                                      <p:to>
                                        <p:strVal val="visible"/>
                                      </p:to>
                                    </p:set>
                                    <p:anim calcmode="lin" valueType="num">
                                      <p:cBhvr>
                                        <p:cTn id="7" dur="400" fill="hold"/>
                                        <p:tgtEl>
                                          <p:spTgt spid="19458"/>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19458"/>
                                        </p:tgtEl>
                                        <p:attrNameLst>
                                          <p:attrName>ppt_y</p:attrName>
                                        </p:attrNameLst>
                                      </p:cBhvr>
                                      <p:tavLst>
                                        <p:tav tm="0">
                                          <p:val>
                                            <p:strVal val="#ppt_y"/>
                                          </p:val>
                                        </p:tav>
                                        <p:tav tm="100000">
                                          <p:val>
                                            <p:strVal val="#ppt_y"/>
                                          </p:val>
                                        </p:tav>
                                      </p:tavLst>
                                    </p:anim>
                                    <p:anim calcmode="lin" valueType="num">
                                      <p:cBhvr>
                                        <p:cTn id="9" dur="400" fill="hold"/>
                                        <p:tgtEl>
                                          <p:spTgt spid="19458"/>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1945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19458"/>
                                        </p:tgtEl>
                                      </p:cBhvr>
                                    </p:animEffect>
                                  </p:childTnLst>
                                </p:cTn>
                              </p:par>
                            </p:childTnLst>
                          </p:cTn>
                        </p:par>
                        <p:par>
                          <p:cTn id="12" fill="hold">
                            <p:stCondLst>
                              <p:cond delay="800"/>
                            </p:stCondLst>
                            <p:childTnLst>
                              <p:par>
                                <p:cTn id="13" presetID="22" presetClass="entr" presetSubtype="2" fill="hold" grpId="0" nodeType="afterEffect">
                                  <p:stCondLst>
                                    <p:cond delay="0"/>
                                  </p:stCondLst>
                                  <p:childTnLst>
                                    <p:set>
                                      <p:cBhvr>
                                        <p:cTn id="14" dur="1" fill="hold">
                                          <p:stCondLst>
                                            <p:cond delay="0"/>
                                          </p:stCondLst>
                                        </p:cTn>
                                        <p:tgtEl>
                                          <p:spTgt spid="19490"/>
                                        </p:tgtEl>
                                        <p:attrNameLst>
                                          <p:attrName>style.visibility</p:attrName>
                                        </p:attrNameLst>
                                      </p:cBhvr>
                                      <p:to>
                                        <p:strVal val="visible"/>
                                      </p:to>
                                    </p:set>
                                    <p:animEffect transition="in" filter="wipe(right)">
                                      <p:cBhvr>
                                        <p:cTn id="15" dur="300"/>
                                        <p:tgtEl>
                                          <p:spTgt spid="19490"/>
                                        </p:tgtEl>
                                      </p:cBhvr>
                                    </p:animEffect>
                                  </p:childTnLst>
                                </p:cTn>
                              </p:par>
                              <p:par>
                                <p:cTn id="16" presetID="22" presetClass="entr" presetSubtype="2" fill="hold" grpId="0" nodeType="withEffect">
                                  <p:stCondLst>
                                    <p:cond delay="200"/>
                                  </p:stCondLst>
                                  <p:childTnLst>
                                    <p:set>
                                      <p:cBhvr>
                                        <p:cTn id="17" dur="1" fill="hold">
                                          <p:stCondLst>
                                            <p:cond delay="0"/>
                                          </p:stCondLst>
                                        </p:cTn>
                                        <p:tgtEl>
                                          <p:spTgt spid="19491"/>
                                        </p:tgtEl>
                                        <p:attrNameLst>
                                          <p:attrName>style.visibility</p:attrName>
                                        </p:attrNameLst>
                                      </p:cBhvr>
                                      <p:to>
                                        <p:strVal val="visible"/>
                                      </p:to>
                                    </p:set>
                                    <p:animEffect transition="in" filter="wipe(right)">
                                      <p:cBhvr>
                                        <p:cTn id="18" dur="300"/>
                                        <p:tgtEl>
                                          <p:spTgt spid="19491"/>
                                        </p:tgtEl>
                                      </p:cBhvr>
                                    </p:animEffect>
                                  </p:childTnLst>
                                </p:cTn>
                              </p:par>
                              <p:par>
                                <p:cTn id="19" presetID="22" presetClass="entr" presetSubtype="2" fill="hold" grpId="0" nodeType="withEffect">
                                  <p:stCondLst>
                                    <p:cond delay="400"/>
                                  </p:stCondLst>
                                  <p:childTnLst>
                                    <p:set>
                                      <p:cBhvr>
                                        <p:cTn id="20" dur="1" fill="hold">
                                          <p:stCondLst>
                                            <p:cond delay="0"/>
                                          </p:stCondLst>
                                        </p:cTn>
                                        <p:tgtEl>
                                          <p:spTgt spid="19492"/>
                                        </p:tgtEl>
                                        <p:attrNameLst>
                                          <p:attrName>style.visibility</p:attrName>
                                        </p:attrNameLst>
                                      </p:cBhvr>
                                      <p:to>
                                        <p:strVal val="visible"/>
                                      </p:to>
                                    </p:set>
                                    <p:animEffect transition="in" filter="wipe(right)">
                                      <p:cBhvr>
                                        <p:cTn id="21" dur="300"/>
                                        <p:tgtEl>
                                          <p:spTgt spid="19492"/>
                                        </p:tgtEl>
                                      </p:cBhvr>
                                    </p:animEffect>
                                  </p:childTnLst>
                                </p:cTn>
                              </p:par>
                            </p:childTnLst>
                          </p:cTn>
                        </p:par>
                        <p:par>
                          <p:cTn id="22" fill="hold">
                            <p:stCondLst>
                              <p:cond delay="1300"/>
                            </p:stCondLst>
                            <p:childTnLst>
                              <p:par>
                                <p:cTn id="23" presetID="2" presetClass="entr" presetSubtype="1" fill="hold" nodeType="afterEffect">
                                  <p:stCondLst>
                                    <p:cond delay="0"/>
                                  </p:stCondLst>
                                  <p:childTnLst>
                                    <p:set>
                                      <p:cBhvr>
                                        <p:cTn id="24" dur="1" fill="hold">
                                          <p:stCondLst>
                                            <p:cond delay="0"/>
                                          </p:stCondLst>
                                        </p:cTn>
                                        <p:tgtEl>
                                          <p:spTgt spid="19493"/>
                                        </p:tgtEl>
                                        <p:attrNameLst>
                                          <p:attrName>style.visibility</p:attrName>
                                        </p:attrNameLst>
                                      </p:cBhvr>
                                      <p:to>
                                        <p:strVal val="visible"/>
                                      </p:to>
                                    </p:set>
                                    <p:anim calcmode="lin" valueType="num">
                                      <p:cBhvr additive="base">
                                        <p:cTn id="25" dur="300" fill="hold"/>
                                        <p:tgtEl>
                                          <p:spTgt spid="19493"/>
                                        </p:tgtEl>
                                        <p:attrNameLst>
                                          <p:attrName>ppt_x</p:attrName>
                                        </p:attrNameLst>
                                      </p:cBhvr>
                                      <p:tavLst>
                                        <p:tav tm="0">
                                          <p:val>
                                            <p:strVal val="#ppt_x"/>
                                          </p:val>
                                        </p:tav>
                                        <p:tav tm="100000">
                                          <p:val>
                                            <p:strVal val="#ppt_x"/>
                                          </p:val>
                                        </p:tav>
                                      </p:tavLst>
                                    </p:anim>
                                    <p:anim calcmode="lin" valueType="num">
                                      <p:cBhvr additive="base">
                                        <p:cTn id="26" dur="300" fill="hold"/>
                                        <p:tgtEl>
                                          <p:spTgt spid="19493"/>
                                        </p:tgtEl>
                                        <p:attrNameLst>
                                          <p:attrName>ppt_y</p:attrName>
                                        </p:attrNameLst>
                                      </p:cBhvr>
                                      <p:tavLst>
                                        <p:tav tm="0">
                                          <p:val>
                                            <p:strVal val="0-#ppt_h/2"/>
                                          </p:val>
                                        </p:tav>
                                        <p:tav tm="100000">
                                          <p:val>
                                            <p:strVal val="#ppt_y"/>
                                          </p:val>
                                        </p:tav>
                                      </p:tavLst>
                                    </p:anim>
                                  </p:childTnLst>
                                </p:cTn>
                              </p:par>
                            </p:childTnLst>
                          </p:cTn>
                        </p:par>
                        <p:par>
                          <p:cTn id="27" fill="hold">
                            <p:stCondLst>
                              <p:cond delay="1800"/>
                            </p:stCondLst>
                            <p:childTnLst>
                              <p:par>
                                <p:cTn id="28" presetID="56" presetClass="entr" presetSubtype="0" fill="hold" grpId="0" nodeType="afterEffect">
                                  <p:stCondLst>
                                    <p:cond delay="0"/>
                                  </p:stCondLst>
                                  <p:iterate type="lt">
                                    <p:tmPct val="10000"/>
                                  </p:iterate>
                                  <p:childTnLst>
                                    <p:set>
                                      <p:cBhvr>
                                        <p:cTn id="29" dur="1" fill="hold">
                                          <p:stCondLst>
                                            <p:cond delay="0"/>
                                          </p:stCondLst>
                                        </p:cTn>
                                        <p:tgtEl>
                                          <p:spTgt spid="19494"/>
                                        </p:tgtEl>
                                        <p:attrNameLst>
                                          <p:attrName>style.visibility</p:attrName>
                                        </p:attrNameLst>
                                      </p:cBhvr>
                                      <p:to>
                                        <p:strVal val="visible"/>
                                      </p:to>
                                    </p:set>
                                    <p:anim by="(-#ppt_w*2)" calcmode="lin" valueType="num">
                                      <p:cBhvr rctx="PPT">
                                        <p:cTn id="30" dur="250" autoRev="1" fill="hold">
                                          <p:stCondLst>
                                            <p:cond delay="0"/>
                                          </p:stCondLst>
                                        </p:cTn>
                                        <p:tgtEl>
                                          <p:spTgt spid="19494"/>
                                        </p:tgtEl>
                                        <p:attrNameLst>
                                          <p:attrName>ppt_w</p:attrName>
                                        </p:attrNameLst>
                                      </p:cBhvr>
                                    </p:anim>
                                    <p:anim by="(#ppt_w*0.50)" calcmode="lin" valueType="num">
                                      <p:cBhvr>
                                        <p:cTn id="31" dur="250" decel="50000" autoRev="1" fill="hold">
                                          <p:stCondLst>
                                            <p:cond delay="0"/>
                                          </p:stCondLst>
                                        </p:cTn>
                                        <p:tgtEl>
                                          <p:spTgt spid="19494"/>
                                        </p:tgtEl>
                                        <p:attrNameLst>
                                          <p:attrName>ppt_x</p:attrName>
                                        </p:attrNameLst>
                                      </p:cBhvr>
                                    </p:anim>
                                    <p:anim from="(-#ppt_h/2)" to="(#ppt_y)" calcmode="lin" valueType="num">
                                      <p:cBhvr>
                                        <p:cTn id="32" dur="500" fill="hold">
                                          <p:stCondLst>
                                            <p:cond delay="0"/>
                                          </p:stCondLst>
                                        </p:cTn>
                                        <p:tgtEl>
                                          <p:spTgt spid="19494"/>
                                        </p:tgtEl>
                                        <p:attrNameLst>
                                          <p:attrName>ppt_y</p:attrName>
                                        </p:attrNameLst>
                                      </p:cBhvr>
                                    </p:anim>
                                    <p:animRot by="21600000">
                                      <p:cBhvr>
                                        <p:cTn id="33" dur="500" fill="hold">
                                          <p:stCondLst>
                                            <p:cond delay="0"/>
                                          </p:stCondLst>
                                        </p:cTn>
                                        <p:tgtEl>
                                          <p:spTgt spid="19494"/>
                                        </p:tgtEl>
                                        <p:attrNameLst>
                                          <p:attrName>r</p:attrName>
                                        </p:attrNameLst>
                                      </p:cBhvr>
                                    </p:animRot>
                                  </p:childTnLst>
                                </p:cTn>
                              </p:par>
                            </p:childTnLst>
                          </p:cTn>
                        </p:par>
                        <p:par>
                          <p:cTn id="34" fill="hold">
                            <p:stCondLst>
                              <p:cond delay="2750"/>
                            </p:stCondLst>
                            <p:childTnLst>
                              <p:par>
                                <p:cTn id="35" presetID="22" presetClass="entr" presetSubtype="4" fill="hold" nodeType="afterEffect">
                                  <p:stCondLst>
                                    <p:cond delay="0"/>
                                  </p:stCondLst>
                                  <p:childTnLst>
                                    <p:set>
                                      <p:cBhvr>
                                        <p:cTn id="36" dur="1" fill="hold">
                                          <p:stCondLst>
                                            <p:cond delay="0"/>
                                          </p:stCondLst>
                                        </p:cTn>
                                        <p:tgtEl>
                                          <p:spTgt spid="19469"/>
                                        </p:tgtEl>
                                        <p:attrNameLst>
                                          <p:attrName>style.visibility</p:attrName>
                                        </p:attrNameLst>
                                      </p:cBhvr>
                                      <p:to>
                                        <p:strVal val="visible"/>
                                      </p:to>
                                    </p:set>
                                    <p:animEffect transition="in" filter="wipe(down)">
                                      <p:cBhvr>
                                        <p:cTn id="37" dur="500"/>
                                        <p:tgtEl>
                                          <p:spTgt spid="19469"/>
                                        </p:tgtEl>
                                      </p:cBhvr>
                                    </p:animEffect>
                                  </p:childTnLst>
                                </p:cTn>
                              </p:par>
                              <p:par>
                                <p:cTn id="38" presetID="22" presetClass="entr" presetSubtype="8" fill="hold" nodeType="withEffect">
                                  <p:stCondLst>
                                    <p:cond delay="0"/>
                                  </p:stCondLst>
                                  <p:childTnLst>
                                    <p:set>
                                      <p:cBhvr>
                                        <p:cTn id="39" dur="1" fill="hold">
                                          <p:stCondLst>
                                            <p:cond delay="0"/>
                                          </p:stCondLst>
                                        </p:cTn>
                                        <p:tgtEl>
                                          <p:spTgt spid="19468"/>
                                        </p:tgtEl>
                                        <p:attrNameLst>
                                          <p:attrName>style.visibility</p:attrName>
                                        </p:attrNameLst>
                                      </p:cBhvr>
                                      <p:to>
                                        <p:strVal val="visible"/>
                                      </p:to>
                                    </p:set>
                                    <p:animEffect transition="in" filter="wipe(left)">
                                      <p:cBhvr>
                                        <p:cTn id="40" dur="500"/>
                                        <p:tgtEl>
                                          <p:spTgt spid="19468"/>
                                        </p:tgtEl>
                                      </p:cBhvr>
                                    </p:animEffect>
                                  </p:childTnLst>
                                </p:cTn>
                              </p:par>
                            </p:childTnLst>
                          </p:cTn>
                        </p:par>
                        <p:par>
                          <p:cTn id="41" fill="hold">
                            <p:stCondLst>
                              <p:cond delay="3250"/>
                            </p:stCondLst>
                            <p:childTnLst>
                              <p:par>
                                <p:cTn id="42" presetID="22" presetClass="entr" presetSubtype="8" fill="hold" nodeType="afterEffect">
                                  <p:stCondLst>
                                    <p:cond delay="0"/>
                                  </p:stCondLst>
                                  <p:childTnLst>
                                    <p:set>
                                      <p:cBhvr>
                                        <p:cTn id="43" dur="1" fill="hold">
                                          <p:stCondLst>
                                            <p:cond delay="0"/>
                                          </p:stCondLst>
                                        </p:cTn>
                                        <p:tgtEl>
                                          <p:spTgt spid="19463"/>
                                        </p:tgtEl>
                                        <p:attrNameLst>
                                          <p:attrName>style.visibility</p:attrName>
                                        </p:attrNameLst>
                                      </p:cBhvr>
                                      <p:to>
                                        <p:strVal val="visible"/>
                                      </p:to>
                                    </p:set>
                                    <p:animEffect transition="in" filter="wipe(left)">
                                      <p:cBhvr>
                                        <p:cTn id="44" dur="500"/>
                                        <p:tgtEl>
                                          <p:spTgt spid="19463"/>
                                        </p:tgtEl>
                                      </p:cBhvr>
                                    </p:animEffect>
                                  </p:childTnLst>
                                </p:cTn>
                              </p:par>
                              <p:par>
                                <p:cTn id="45" presetID="22" presetClass="entr" presetSubtype="8" fill="hold" nodeType="withEffect">
                                  <p:stCondLst>
                                    <p:cond delay="0"/>
                                  </p:stCondLst>
                                  <p:childTnLst>
                                    <p:set>
                                      <p:cBhvr>
                                        <p:cTn id="46" dur="1" fill="hold">
                                          <p:stCondLst>
                                            <p:cond delay="0"/>
                                          </p:stCondLst>
                                        </p:cTn>
                                        <p:tgtEl>
                                          <p:spTgt spid="19462"/>
                                        </p:tgtEl>
                                        <p:attrNameLst>
                                          <p:attrName>style.visibility</p:attrName>
                                        </p:attrNameLst>
                                      </p:cBhvr>
                                      <p:to>
                                        <p:strVal val="visible"/>
                                      </p:to>
                                    </p:set>
                                    <p:animEffect transition="in" filter="wipe(left)">
                                      <p:cBhvr>
                                        <p:cTn id="47" dur="500"/>
                                        <p:tgtEl>
                                          <p:spTgt spid="19462"/>
                                        </p:tgtEl>
                                      </p:cBhvr>
                                    </p:animEffect>
                                  </p:childTnLst>
                                </p:cTn>
                              </p:par>
                              <p:par>
                                <p:cTn id="48" presetID="22" presetClass="entr" presetSubtype="8" fill="hold" nodeType="withEffect">
                                  <p:stCondLst>
                                    <p:cond delay="0"/>
                                  </p:stCondLst>
                                  <p:childTnLst>
                                    <p:set>
                                      <p:cBhvr>
                                        <p:cTn id="49" dur="1" fill="hold">
                                          <p:stCondLst>
                                            <p:cond delay="0"/>
                                          </p:stCondLst>
                                        </p:cTn>
                                        <p:tgtEl>
                                          <p:spTgt spid="19461"/>
                                        </p:tgtEl>
                                        <p:attrNameLst>
                                          <p:attrName>style.visibility</p:attrName>
                                        </p:attrNameLst>
                                      </p:cBhvr>
                                      <p:to>
                                        <p:strVal val="visible"/>
                                      </p:to>
                                    </p:set>
                                    <p:animEffect transition="in" filter="wipe(left)">
                                      <p:cBhvr>
                                        <p:cTn id="50" dur="500"/>
                                        <p:tgtEl>
                                          <p:spTgt spid="19461"/>
                                        </p:tgtEl>
                                      </p:cBhvr>
                                    </p:animEffect>
                                  </p:childTnLst>
                                </p:cTn>
                              </p:par>
                              <p:par>
                                <p:cTn id="51" presetID="22" presetClass="entr" presetSubtype="8" fill="hold" nodeType="withEffect">
                                  <p:stCondLst>
                                    <p:cond delay="0"/>
                                  </p:stCondLst>
                                  <p:childTnLst>
                                    <p:set>
                                      <p:cBhvr>
                                        <p:cTn id="52" dur="1" fill="hold">
                                          <p:stCondLst>
                                            <p:cond delay="0"/>
                                          </p:stCondLst>
                                        </p:cTn>
                                        <p:tgtEl>
                                          <p:spTgt spid="19460"/>
                                        </p:tgtEl>
                                        <p:attrNameLst>
                                          <p:attrName>style.visibility</p:attrName>
                                        </p:attrNameLst>
                                      </p:cBhvr>
                                      <p:to>
                                        <p:strVal val="visible"/>
                                      </p:to>
                                    </p:set>
                                    <p:animEffect transition="in" filter="wipe(left)">
                                      <p:cBhvr>
                                        <p:cTn id="53" dur="500"/>
                                        <p:tgtEl>
                                          <p:spTgt spid="19460"/>
                                        </p:tgtEl>
                                      </p:cBhvr>
                                    </p:animEffect>
                                  </p:childTnLst>
                                </p:cTn>
                              </p:par>
                            </p:childTnLst>
                          </p:cTn>
                        </p:par>
                        <p:par>
                          <p:cTn id="54" fill="hold">
                            <p:stCondLst>
                              <p:cond delay="3750"/>
                            </p:stCondLst>
                            <p:childTnLst>
                              <p:par>
                                <p:cTn id="55" presetID="1" presetClass="entr" presetSubtype="0" fill="hold" grpId="0" nodeType="afterEffect">
                                  <p:stCondLst>
                                    <p:cond delay="0"/>
                                  </p:stCondLst>
                                  <p:childTnLst>
                                    <p:set>
                                      <p:cBhvr>
                                        <p:cTn id="56" dur="1" fill="hold">
                                          <p:stCondLst>
                                            <p:cond delay="0"/>
                                          </p:stCondLst>
                                        </p:cTn>
                                        <p:tgtEl>
                                          <p:spTgt spid="19470"/>
                                        </p:tgtEl>
                                        <p:attrNameLst>
                                          <p:attrName>style.visibility</p:attrName>
                                        </p:attrNameLst>
                                      </p:cBhvr>
                                      <p:to>
                                        <p:strVal val="visible"/>
                                      </p:to>
                                    </p:set>
                                  </p:childTnLst>
                                </p:cTn>
                              </p:par>
                              <p:par>
                                <p:cTn id="57" presetID="64" presetClass="path" presetSubtype="0" accel="50000" fill="hold" grpId="1" nodeType="withEffect">
                                  <p:stCondLst>
                                    <p:cond delay="0"/>
                                  </p:stCondLst>
                                  <p:childTnLst>
                                    <p:animMotion origin="layout" path="M 0.02472 0.10393 L -1.27098E-6 2.22222E-6 " pathEditMode="relative" rAng="0" ptsTypes="AA">
                                      <p:cBhvr>
                                        <p:cTn id="58" dur="500" fill="hold"/>
                                        <p:tgtEl>
                                          <p:spTgt spid="19470"/>
                                        </p:tgtEl>
                                        <p:attrNameLst>
                                          <p:attrName>ppt_x</p:attrName>
                                          <p:attrName>ppt_y</p:attrName>
                                        </p:attrNameLst>
                                      </p:cBhvr>
                                      <p:rCtr x="-1100" y="-5100"/>
                                    </p:animMotion>
                                  </p:childTnLst>
                                </p:cTn>
                              </p:par>
                              <p:par>
                                <p:cTn id="59" presetID="1" presetClass="entr" presetSubtype="0" fill="hold" grpId="0" nodeType="withEffect">
                                  <p:stCondLst>
                                    <p:cond delay="0"/>
                                  </p:stCondLst>
                                  <p:childTnLst>
                                    <p:set>
                                      <p:cBhvr>
                                        <p:cTn id="60" dur="1" fill="hold">
                                          <p:stCondLst>
                                            <p:cond delay="0"/>
                                          </p:stCondLst>
                                        </p:cTn>
                                        <p:tgtEl>
                                          <p:spTgt spid="19471"/>
                                        </p:tgtEl>
                                        <p:attrNameLst>
                                          <p:attrName>style.visibility</p:attrName>
                                        </p:attrNameLst>
                                      </p:cBhvr>
                                      <p:to>
                                        <p:strVal val="visible"/>
                                      </p:to>
                                    </p:set>
                                  </p:childTnLst>
                                </p:cTn>
                              </p:par>
                              <p:par>
                                <p:cTn id="61" presetID="64" presetClass="path" presetSubtype="0" accel="50000" fill="hold" grpId="1" nodeType="withEffect">
                                  <p:stCondLst>
                                    <p:cond delay="0"/>
                                  </p:stCondLst>
                                  <p:childTnLst>
                                    <p:animMotion origin="layout" path="M 0.02472 0.10393 L -1.27098E-6 2.22222E-6 " pathEditMode="relative" rAng="0" ptsTypes="AA">
                                      <p:cBhvr>
                                        <p:cTn id="62" dur="500" fill="hold"/>
                                        <p:tgtEl>
                                          <p:spTgt spid="19471"/>
                                        </p:tgtEl>
                                        <p:attrNameLst>
                                          <p:attrName>ppt_x</p:attrName>
                                          <p:attrName>ppt_y</p:attrName>
                                        </p:attrNameLst>
                                      </p:cBhvr>
                                      <p:rCtr x="-1100" y="-5100"/>
                                    </p:animMotion>
                                  </p:childTnLst>
                                </p:cTn>
                              </p:par>
                              <p:par>
                                <p:cTn id="63" presetID="1" presetClass="entr" presetSubtype="0" fill="hold" grpId="0" nodeType="withEffect">
                                  <p:stCondLst>
                                    <p:cond delay="0"/>
                                  </p:stCondLst>
                                  <p:childTnLst>
                                    <p:set>
                                      <p:cBhvr>
                                        <p:cTn id="64" dur="1" fill="hold">
                                          <p:stCondLst>
                                            <p:cond delay="0"/>
                                          </p:stCondLst>
                                        </p:cTn>
                                        <p:tgtEl>
                                          <p:spTgt spid="19472"/>
                                        </p:tgtEl>
                                        <p:attrNameLst>
                                          <p:attrName>style.visibility</p:attrName>
                                        </p:attrNameLst>
                                      </p:cBhvr>
                                      <p:to>
                                        <p:strVal val="visible"/>
                                      </p:to>
                                    </p:set>
                                  </p:childTnLst>
                                </p:cTn>
                              </p:par>
                              <p:par>
                                <p:cTn id="65" presetID="64" presetClass="path" presetSubtype="0" accel="50000" fill="hold" grpId="1" nodeType="withEffect">
                                  <p:stCondLst>
                                    <p:cond delay="0"/>
                                  </p:stCondLst>
                                  <p:childTnLst>
                                    <p:animMotion origin="layout" path="M 0.02472 0.10393 L -1.27098E-6 2.22222E-6 " pathEditMode="relative" rAng="0" ptsTypes="AA">
                                      <p:cBhvr>
                                        <p:cTn id="66" dur="500" fill="hold"/>
                                        <p:tgtEl>
                                          <p:spTgt spid="19472"/>
                                        </p:tgtEl>
                                        <p:attrNameLst>
                                          <p:attrName>ppt_x</p:attrName>
                                          <p:attrName>ppt_y</p:attrName>
                                        </p:attrNameLst>
                                      </p:cBhvr>
                                      <p:rCtr x="-1100" y="-5100"/>
                                    </p:animMotion>
                                  </p:childTnLst>
                                </p:cTn>
                              </p:par>
                              <p:par>
                                <p:cTn id="67" presetID="1" presetClass="entr" presetSubtype="0" fill="hold" grpId="0" nodeType="withEffect">
                                  <p:stCondLst>
                                    <p:cond delay="0"/>
                                  </p:stCondLst>
                                  <p:childTnLst>
                                    <p:set>
                                      <p:cBhvr>
                                        <p:cTn id="68" dur="1" fill="hold">
                                          <p:stCondLst>
                                            <p:cond delay="0"/>
                                          </p:stCondLst>
                                        </p:cTn>
                                        <p:tgtEl>
                                          <p:spTgt spid="19473"/>
                                        </p:tgtEl>
                                        <p:attrNameLst>
                                          <p:attrName>style.visibility</p:attrName>
                                        </p:attrNameLst>
                                      </p:cBhvr>
                                      <p:to>
                                        <p:strVal val="visible"/>
                                      </p:to>
                                    </p:set>
                                  </p:childTnLst>
                                </p:cTn>
                              </p:par>
                              <p:par>
                                <p:cTn id="69" presetID="64" presetClass="path" presetSubtype="0" accel="50000" fill="hold" grpId="1" nodeType="withEffect">
                                  <p:stCondLst>
                                    <p:cond delay="0"/>
                                  </p:stCondLst>
                                  <p:childTnLst>
                                    <p:animMotion origin="layout" path="M 0.02472 0.10393 L -1.27098E-6 2.22222E-6 " pathEditMode="relative" rAng="0" ptsTypes="AA">
                                      <p:cBhvr>
                                        <p:cTn id="70" dur="500" fill="hold"/>
                                        <p:tgtEl>
                                          <p:spTgt spid="19473"/>
                                        </p:tgtEl>
                                        <p:attrNameLst>
                                          <p:attrName>ppt_x</p:attrName>
                                          <p:attrName>ppt_y</p:attrName>
                                        </p:attrNameLst>
                                      </p:cBhvr>
                                      <p:rCtr x="-1100" y="-5100"/>
                                    </p:animMotion>
                                  </p:childTnLst>
                                </p:cTn>
                              </p:par>
                            </p:childTnLst>
                          </p:cTn>
                        </p:par>
                        <p:par>
                          <p:cTn id="71" fill="hold">
                            <p:stCondLst>
                              <p:cond delay="3750"/>
                            </p:stCondLst>
                            <p:childTnLst>
                              <p:par>
                                <p:cTn id="72" presetID="42" presetClass="entr" presetSubtype="0" fill="hold" grpId="0" nodeType="afterEffect">
                                  <p:stCondLst>
                                    <p:cond delay="0"/>
                                  </p:stCondLst>
                                  <p:childTnLst>
                                    <p:set>
                                      <p:cBhvr>
                                        <p:cTn id="73" dur="1" fill="hold">
                                          <p:stCondLst>
                                            <p:cond delay="0"/>
                                          </p:stCondLst>
                                        </p:cTn>
                                        <p:tgtEl>
                                          <p:spTgt spid="19486"/>
                                        </p:tgtEl>
                                        <p:attrNameLst>
                                          <p:attrName>style.visibility</p:attrName>
                                        </p:attrNameLst>
                                      </p:cBhvr>
                                      <p:to>
                                        <p:strVal val="visible"/>
                                      </p:to>
                                    </p:set>
                                    <p:animEffect transition="in" filter="fade">
                                      <p:cBhvr>
                                        <p:cTn id="74" dur="300"/>
                                        <p:tgtEl>
                                          <p:spTgt spid="19486"/>
                                        </p:tgtEl>
                                      </p:cBhvr>
                                    </p:animEffect>
                                    <p:anim calcmode="lin" valueType="num">
                                      <p:cBhvr>
                                        <p:cTn id="75" dur="300" fill="hold"/>
                                        <p:tgtEl>
                                          <p:spTgt spid="19486"/>
                                        </p:tgtEl>
                                        <p:attrNameLst>
                                          <p:attrName>ppt_x</p:attrName>
                                        </p:attrNameLst>
                                      </p:cBhvr>
                                      <p:tavLst>
                                        <p:tav tm="0">
                                          <p:val>
                                            <p:strVal val="#ppt_x"/>
                                          </p:val>
                                        </p:tav>
                                        <p:tav tm="100000">
                                          <p:val>
                                            <p:strVal val="#ppt_x"/>
                                          </p:val>
                                        </p:tav>
                                      </p:tavLst>
                                    </p:anim>
                                    <p:anim calcmode="lin" valueType="num">
                                      <p:cBhvr>
                                        <p:cTn id="76" dur="300" fill="hold"/>
                                        <p:tgtEl>
                                          <p:spTgt spid="19486"/>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9487"/>
                                        </p:tgtEl>
                                        <p:attrNameLst>
                                          <p:attrName>style.visibility</p:attrName>
                                        </p:attrNameLst>
                                      </p:cBhvr>
                                      <p:to>
                                        <p:strVal val="visible"/>
                                      </p:to>
                                    </p:set>
                                    <p:animEffect transition="in" filter="fade">
                                      <p:cBhvr>
                                        <p:cTn id="79" dur="300"/>
                                        <p:tgtEl>
                                          <p:spTgt spid="19487"/>
                                        </p:tgtEl>
                                      </p:cBhvr>
                                    </p:animEffect>
                                    <p:anim calcmode="lin" valueType="num">
                                      <p:cBhvr>
                                        <p:cTn id="80" dur="300" fill="hold"/>
                                        <p:tgtEl>
                                          <p:spTgt spid="19487"/>
                                        </p:tgtEl>
                                        <p:attrNameLst>
                                          <p:attrName>ppt_x</p:attrName>
                                        </p:attrNameLst>
                                      </p:cBhvr>
                                      <p:tavLst>
                                        <p:tav tm="0">
                                          <p:val>
                                            <p:strVal val="#ppt_x"/>
                                          </p:val>
                                        </p:tav>
                                        <p:tav tm="100000">
                                          <p:val>
                                            <p:strVal val="#ppt_x"/>
                                          </p:val>
                                        </p:tav>
                                      </p:tavLst>
                                    </p:anim>
                                    <p:anim calcmode="lin" valueType="num">
                                      <p:cBhvr>
                                        <p:cTn id="81" dur="300" fill="hold"/>
                                        <p:tgtEl>
                                          <p:spTgt spid="1948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9488"/>
                                        </p:tgtEl>
                                        <p:attrNameLst>
                                          <p:attrName>style.visibility</p:attrName>
                                        </p:attrNameLst>
                                      </p:cBhvr>
                                      <p:to>
                                        <p:strVal val="visible"/>
                                      </p:to>
                                    </p:set>
                                    <p:animEffect transition="in" filter="fade">
                                      <p:cBhvr>
                                        <p:cTn id="84" dur="300"/>
                                        <p:tgtEl>
                                          <p:spTgt spid="19488"/>
                                        </p:tgtEl>
                                      </p:cBhvr>
                                    </p:animEffect>
                                    <p:anim calcmode="lin" valueType="num">
                                      <p:cBhvr>
                                        <p:cTn id="85" dur="300" fill="hold"/>
                                        <p:tgtEl>
                                          <p:spTgt spid="19488"/>
                                        </p:tgtEl>
                                        <p:attrNameLst>
                                          <p:attrName>ppt_x</p:attrName>
                                        </p:attrNameLst>
                                      </p:cBhvr>
                                      <p:tavLst>
                                        <p:tav tm="0">
                                          <p:val>
                                            <p:strVal val="#ppt_x"/>
                                          </p:val>
                                        </p:tav>
                                        <p:tav tm="100000">
                                          <p:val>
                                            <p:strVal val="#ppt_x"/>
                                          </p:val>
                                        </p:tav>
                                      </p:tavLst>
                                    </p:anim>
                                    <p:anim calcmode="lin" valueType="num">
                                      <p:cBhvr>
                                        <p:cTn id="86" dur="300" fill="hold"/>
                                        <p:tgtEl>
                                          <p:spTgt spid="19488"/>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19489"/>
                                        </p:tgtEl>
                                        <p:attrNameLst>
                                          <p:attrName>style.visibility</p:attrName>
                                        </p:attrNameLst>
                                      </p:cBhvr>
                                      <p:to>
                                        <p:strVal val="visible"/>
                                      </p:to>
                                    </p:set>
                                    <p:animEffect transition="in" filter="fade">
                                      <p:cBhvr>
                                        <p:cTn id="89" dur="300"/>
                                        <p:tgtEl>
                                          <p:spTgt spid="19489"/>
                                        </p:tgtEl>
                                      </p:cBhvr>
                                    </p:animEffect>
                                    <p:anim calcmode="lin" valueType="num">
                                      <p:cBhvr>
                                        <p:cTn id="90" dur="300" fill="hold"/>
                                        <p:tgtEl>
                                          <p:spTgt spid="19489"/>
                                        </p:tgtEl>
                                        <p:attrNameLst>
                                          <p:attrName>ppt_x</p:attrName>
                                        </p:attrNameLst>
                                      </p:cBhvr>
                                      <p:tavLst>
                                        <p:tav tm="0">
                                          <p:val>
                                            <p:strVal val="#ppt_x"/>
                                          </p:val>
                                        </p:tav>
                                        <p:tav tm="100000">
                                          <p:val>
                                            <p:strVal val="#ppt_x"/>
                                          </p:val>
                                        </p:tav>
                                      </p:tavLst>
                                    </p:anim>
                                    <p:anim calcmode="lin" valueType="num">
                                      <p:cBhvr>
                                        <p:cTn id="91" dur="300" fill="hold"/>
                                        <p:tgtEl>
                                          <p:spTgt spid="19489"/>
                                        </p:tgtEl>
                                        <p:attrNameLst>
                                          <p:attrName>ppt_y</p:attrName>
                                        </p:attrNameLst>
                                      </p:cBhvr>
                                      <p:tavLst>
                                        <p:tav tm="0">
                                          <p:val>
                                            <p:strVal val="#ppt_y+.1"/>
                                          </p:val>
                                        </p:tav>
                                        <p:tav tm="100000">
                                          <p:val>
                                            <p:strVal val="#ppt_y"/>
                                          </p:val>
                                        </p:tav>
                                      </p:tavLst>
                                    </p:anim>
                                  </p:childTnLst>
                                </p:cTn>
                              </p:par>
                            </p:childTnLst>
                          </p:cTn>
                        </p:par>
                        <p:par>
                          <p:cTn id="92" fill="hold">
                            <p:stCondLst>
                              <p:cond delay="4250"/>
                            </p:stCondLst>
                            <p:childTnLst>
                              <p:par>
                                <p:cTn id="93" presetID="22" presetClass="entr" presetSubtype="4" fill="hold" grpId="0" nodeType="afterEffect">
                                  <p:stCondLst>
                                    <p:cond delay="0"/>
                                  </p:stCondLst>
                                  <p:childTnLst>
                                    <p:set>
                                      <p:cBhvr>
                                        <p:cTn id="94" dur="1" fill="hold">
                                          <p:stCondLst>
                                            <p:cond delay="0"/>
                                          </p:stCondLst>
                                        </p:cTn>
                                        <p:tgtEl>
                                          <p:spTgt spid="19464"/>
                                        </p:tgtEl>
                                        <p:attrNameLst>
                                          <p:attrName>style.visibility</p:attrName>
                                        </p:attrNameLst>
                                      </p:cBhvr>
                                      <p:to>
                                        <p:strVal val="visible"/>
                                      </p:to>
                                    </p:set>
                                    <p:animEffect transition="in" filter="wipe(down)">
                                      <p:cBhvr>
                                        <p:cTn id="95" dur="500"/>
                                        <p:tgtEl>
                                          <p:spTgt spid="19464"/>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19465"/>
                                        </p:tgtEl>
                                        <p:attrNameLst>
                                          <p:attrName>style.visibility</p:attrName>
                                        </p:attrNameLst>
                                      </p:cBhvr>
                                      <p:to>
                                        <p:strVal val="visible"/>
                                      </p:to>
                                    </p:set>
                                    <p:animEffect transition="in" filter="wipe(down)">
                                      <p:cBhvr>
                                        <p:cTn id="98" dur="500"/>
                                        <p:tgtEl>
                                          <p:spTgt spid="19465"/>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19466"/>
                                        </p:tgtEl>
                                        <p:attrNameLst>
                                          <p:attrName>style.visibility</p:attrName>
                                        </p:attrNameLst>
                                      </p:cBhvr>
                                      <p:to>
                                        <p:strVal val="visible"/>
                                      </p:to>
                                    </p:set>
                                    <p:animEffect transition="in" filter="wipe(down)">
                                      <p:cBhvr>
                                        <p:cTn id="101" dur="500"/>
                                        <p:tgtEl>
                                          <p:spTgt spid="19466"/>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19467"/>
                                        </p:tgtEl>
                                        <p:attrNameLst>
                                          <p:attrName>style.visibility</p:attrName>
                                        </p:attrNameLst>
                                      </p:cBhvr>
                                      <p:to>
                                        <p:strVal val="visible"/>
                                      </p:to>
                                    </p:set>
                                    <p:animEffect transition="in" filter="wipe(down)">
                                      <p:cBhvr>
                                        <p:cTn id="104" dur="500"/>
                                        <p:tgtEl>
                                          <p:spTgt spid="19467"/>
                                        </p:tgtEl>
                                      </p:cBhvr>
                                    </p:animEffect>
                                  </p:childTnLst>
                                </p:cTn>
                              </p:par>
                            </p:childTnLst>
                          </p:cTn>
                        </p:par>
                        <p:par>
                          <p:cTn id="105" fill="hold">
                            <p:stCondLst>
                              <p:cond delay="4750"/>
                            </p:stCondLst>
                            <p:childTnLst>
                              <p:par>
                                <p:cTn id="106" presetID="22" presetClass="entr" presetSubtype="4" fill="hold" grpId="0" nodeType="afterEffect">
                                  <p:stCondLst>
                                    <p:cond delay="0"/>
                                  </p:stCondLst>
                                  <p:childTnLst>
                                    <p:set>
                                      <p:cBhvr>
                                        <p:cTn id="107" dur="1" fill="hold">
                                          <p:stCondLst>
                                            <p:cond delay="0"/>
                                          </p:stCondLst>
                                        </p:cTn>
                                        <p:tgtEl>
                                          <p:spTgt spid="19474"/>
                                        </p:tgtEl>
                                        <p:attrNameLst>
                                          <p:attrName>style.visibility</p:attrName>
                                        </p:attrNameLst>
                                      </p:cBhvr>
                                      <p:to>
                                        <p:strVal val="visible"/>
                                      </p:to>
                                    </p:set>
                                    <p:animEffect transition="in" filter="wipe(down)">
                                      <p:cBhvr>
                                        <p:cTn id="108" dur="500"/>
                                        <p:tgtEl>
                                          <p:spTgt spid="19474"/>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19475"/>
                                        </p:tgtEl>
                                        <p:attrNameLst>
                                          <p:attrName>style.visibility</p:attrName>
                                        </p:attrNameLst>
                                      </p:cBhvr>
                                      <p:to>
                                        <p:strVal val="visible"/>
                                      </p:to>
                                    </p:set>
                                    <p:animEffect transition="in" filter="wipe(down)">
                                      <p:cBhvr>
                                        <p:cTn id="111" dur="500"/>
                                        <p:tgtEl>
                                          <p:spTgt spid="19475"/>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19476"/>
                                        </p:tgtEl>
                                        <p:attrNameLst>
                                          <p:attrName>style.visibility</p:attrName>
                                        </p:attrNameLst>
                                      </p:cBhvr>
                                      <p:to>
                                        <p:strVal val="visible"/>
                                      </p:to>
                                    </p:set>
                                    <p:animEffect transition="in" filter="wipe(down)">
                                      <p:cBhvr>
                                        <p:cTn id="114" dur="500"/>
                                        <p:tgtEl>
                                          <p:spTgt spid="19476"/>
                                        </p:tgtEl>
                                      </p:cBhvr>
                                    </p:animEffect>
                                  </p:childTnLst>
                                </p:cTn>
                              </p:par>
                              <p:par>
                                <p:cTn id="115" presetID="22" presetClass="entr" presetSubtype="4" fill="hold" grpId="0" nodeType="withEffect">
                                  <p:stCondLst>
                                    <p:cond delay="0"/>
                                  </p:stCondLst>
                                  <p:childTnLst>
                                    <p:set>
                                      <p:cBhvr>
                                        <p:cTn id="116" dur="1" fill="hold">
                                          <p:stCondLst>
                                            <p:cond delay="0"/>
                                          </p:stCondLst>
                                        </p:cTn>
                                        <p:tgtEl>
                                          <p:spTgt spid="19477"/>
                                        </p:tgtEl>
                                        <p:attrNameLst>
                                          <p:attrName>style.visibility</p:attrName>
                                        </p:attrNameLst>
                                      </p:cBhvr>
                                      <p:to>
                                        <p:strVal val="visible"/>
                                      </p:to>
                                    </p:set>
                                    <p:animEffect transition="in" filter="wipe(down)">
                                      <p:cBhvr>
                                        <p:cTn id="117" dur="500"/>
                                        <p:tgtEl>
                                          <p:spTgt spid="19477"/>
                                        </p:tgtEl>
                                      </p:cBhvr>
                                    </p:animEffect>
                                  </p:childTnLst>
                                </p:cTn>
                              </p:par>
                            </p:childTnLst>
                          </p:cTn>
                        </p:par>
                        <p:par>
                          <p:cTn id="118" fill="hold">
                            <p:stCondLst>
                              <p:cond delay="5250"/>
                            </p:stCondLst>
                            <p:childTnLst>
                              <p:par>
                                <p:cTn id="119" presetID="56" presetClass="entr" presetSubtype="0" fill="hold" grpId="0" nodeType="afterEffect">
                                  <p:stCondLst>
                                    <p:cond delay="0"/>
                                  </p:stCondLst>
                                  <p:iterate type="lt">
                                    <p:tmPct val="10000"/>
                                  </p:iterate>
                                  <p:childTnLst>
                                    <p:set>
                                      <p:cBhvr>
                                        <p:cTn id="120" dur="1" fill="hold">
                                          <p:stCondLst>
                                            <p:cond delay="0"/>
                                          </p:stCondLst>
                                        </p:cTn>
                                        <p:tgtEl>
                                          <p:spTgt spid="19478"/>
                                        </p:tgtEl>
                                        <p:attrNameLst>
                                          <p:attrName>style.visibility</p:attrName>
                                        </p:attrNameLst>
                                      </p:cBhvr>
                                      <p:to>
                                        <p:strVal val="visible"/>
                                      </p:to>
                                    </p:set>
                                    <p:anim by="(-#ppt_w*2)" calcmode="lin" valueType="num">
                                      <p:cBhvr rctx="PPT">
                                        <p:cTn id="121" dur="150" autoRev="1" fill="hold">
                                          <p:stCondLst>
                                            <p:cond delay="0"/>
                                          </p:stCondLst>
                                        </p:cTn>
                                        <p:tgtEl>
                                          <p:spTgt spid="19478"/>
                                        </p:tgtEl>
                                        <p:attrNameLst>
                                          <p:attrName>ppt_w</p:attrName>
                                        </p:attrNameLst>
                                      </p:cBhvr>
                                    </p:anim>
                                    <p:anim by="(#ppt_w*0.50)" calcmode="lin" valueType="num">
                                      <p:cBhvr>
                                        <p:cTn id="122" dur="150" decel="50000" autoRev="1" fill="hold">
                                          <p:stCondLst>
                                            <p:cond delay="0"/>
                                          </p:stCondLst>
                                        </p:cTn>
                                        <p:tgtEl>
                                          <p:spTgt spid="19478"/>
                                        </p:tgtEl>
                                        <p:attrNameLst>
                                          <p:attrName>ppt_x</p:attrName>
                                        </p:attrNameLst>
                                      </p:cBhvr>
                                    </p:anim>
                                    <p:anim from="(-#ppt_h/2)" to="(#ppt_y)" calcmode="lin" valueType="num">
                                      <p:cBhvr>
                                        <p:cTn id="123" dur="300" fill="hold">
                                          <p:stCondLst>
                                            <p:cond delay="0"/>
                                          </p:stCondLst>
                                        </p:cTn>
                                        <p:tgtEl>
                                          <p:spTgt spid="19478"/>
                                        </p:tgtEl>
                                        <p:attrNameLst>
                                          <p:attrName>ppt_y</p:attrName>
                                        </p:attrNameLst>
                                      </p:cBhvr>
                                    </p:anim>
                                    <p:animRot by="21600000">
                                      <p:cBhvr>
                                        <p:cTn id="124" dur="300" fill="hold">
                                          <p:stCondLst>
                                            <p:cond delay="0"/>
                                          </p:stCondLst>
                                        </p:cTn>
                                        <p:tgtEl>
                                          <p:spTgt spid="19478"/>
                                        </p:tgtEl>
                                        <p:attrNameLst>
                                          <p:attrName>r</p:attrName>
                                        </p:attrNameLst>
                                      </p:cBhvr>
                                    </p:animRot>
                                  </p:childTnLst>
                                </p:cTn>
                              </p:par>
                              <p:par>
                                <p:cTn id="125" presetID="56" presetClass="entr" presetSubtype="0" fill="hold" grpId="0" nodeType="withEffect">
                                  <p:stCondLst>
                                    <p:cond delay="0"/>
                                  </p:stCondLst>
                                  <p:iterate type="lt">
                                    <p:tmPct val="10000"/>
                                  </p:iterate>
                                  <p:childTnLst>
                                    <p:set>
                                      <p:cBhvr>
                                        <p:cTn id="126" dur="1" fill="hold">
                                          <p:stCondLst>
                                            <p:cond delay="0"/>
                                          </p:stCondLst>
                                        </p:cTn>
                                        <p:tgtEl>
                                          <p:spTgt spid="19479"/>
                                        </p:tgtEl>
                                        <p:attrNameLst>
                                          <p:attrName>style.visibility</p:attrName>
                                        </p:attrNameLst>
                                      </p:cBhvr>
                                      <p:to>
                                        <p:strVal val="visible"/>
                                      </p:to>
                                    </p:set>
                                    <p:anim by="(-#ppt_w*2)" calcmode="lin" valueType="num">
                                      <p:cBhvr rctx="PPT">
                                        <p:cTn id="127" dur="150" autoRev="1" fill="hold">
                                          <p:stCondLst>
                                            <p:cond delay="0"/>
                                          </p:stCondLst>
                                        </p:cTn>
                                        <p:tgtEl>
                                          <p:spTgt spid="19479"/>
                                        </p:tgtEl>
                                        <p:attrNameLst>
                                          <p:attrName>ppt_w</p:attrName>
                                        </p:attrNameLst>
                                      </p:cBhvr>
                                    </p:anim>
                                    <p:anim by="(#ppt_w*0.50)" calcmode="lin" valueType="num">
                                      <p:cBhvr>
                                        <p:cTn id="128" dur="150" decel="50000" autoRev="1" fill="hold">
                                          <p:stCondLst>
                                            <p:cond delay="0"/>
                                          </p:stCondLst>
                                        </p:cTn>
                                        <p:tgtEl>
                                          <p:spTgt spid="19479"/>
                                        </p:tgtEl>
                                        <p:attrNameLst>
                                          <p:attrName>ppt_x</p:attrName>
                                        </p:attrNameLst>
                                      </p:cBhvr>
                                    </p:anim>
                                    <p:anim from="(-#ppt_h/2)" to="(#ppt_y)" calcmode="lin" valueType="num">
                                      <p:cBhvr>
                                        <p:cTn id="129" dur="300" fill="hold">
                                          <p:stCondLst>
                                            <p:cond delay="0"/>
                                          </p:stCondLst>
                                        </p:cTn>
                                        <p:tgtEl>
                                          <p:spTgt spid="19479"/>
                                        </p:tgtEl>
                                        <p:attrNameLst>
                                          <p:attrName>ppt_y</p:attrName>
                                        </p:attrNameLst>
                                      </p:cBhvr>
                                    </p:anim>
                                    <p:animRot by="21600000">
                                      <p:cBhvr>
                                        <p:cTn id="130" dur="300" fill="hold">
                                          <p:stCondLst>
                                            <p:cond delay="0"/>
                                          </p:stCondLst>
                                        </p:cTn>
                                        <p:tgtEl>
                                          <p:spTgt spid="19479"/>
                                        </p:tgtEl>
                                        <p:attrNameLst>
                                          <p:attrName>r</p:attrName>
                                        </p:attrNameLst>
                                      </p:cBhvr>
                                    </p:animRot>
                                  </p:childTnLst>
                                </p:cTn>
                              </p:par>
                              <p:par>
                                <p:cTn id="131" presetID="56" presetClass="entr" presetSubtype="0" fill="hold" grpId="0" nodeType="withEffect">
                                  <p:stCondLst>
                                    <p:cond delay="0"/>
                                  </p:stCondLst>
                                  <p:iterate type="lt">
                                    <p:tmPct val="10000"/>
                                  </p:iterate>
                                  <p:childTnLst>
                                    <p:set>
                                      <p:cBhvr>
                                        <p:cTn id="132" dur="1" fill="hold">
                                          <p:stCondLst>
                                            <p:cond delay="0"/>
                                          </p:stCondLst>
                                        </p:cTn>
                                        <p:tgtEl>
                                          <p:spTgt spid="19480"/>
                                        </p:tgtEl>
                                        <p:attrNameLst>
                                          <p:attrName>style.visibility</p:attrName>
                                        </p:attrNameLst>
                                      </p:cBhvr>
                                      <p:to>
                                        <p:strVal val="visible"/>
                                      </p:to>
                                    </p:set>
                                    <p:anim by="(-#ppt_w*2)" calcmode="lin" valueType="num">
                                      <p:cBhvr rctx="PPT">
                                        <p:cTn id="133" dur="150" autoRev="1" fill="hold">
                                          <p:stCondLst>
                                            <p:cond delay="0"/>
                                          </p:stCondLst>
                                        </p:cTn>
                                        <p:tgtEl>
                                          <p:spTgt spid="19480"/>
                                        </p:tgtEl>
                                        <p:attrNameLst>
                                          <p:attrName>ppt_w</p:attrName>
                                        </p:attrNameLst>
                                      </p:cBhvr>
                                    </p:anim>
                                    <p:anim by="(#ppt_w*0.50)" calcmode="lin" valueType="num">
                                      <p:cBhvr>
                                        <p:cTn id="134" dur="150" decel="50000" autoRev="1" fill="hold">
                                          <p:stCondLst>
                                            <p:cond delay="0"/>
                                          </p:stCondLst>
                                        </p:cTn>
                                        <p:tgtEl>
                                          <p:spTgt spid="19480"/>
                                        </p:tgtEl>
                                        <p:attrNameLst>
                                          <p:attrName>ppt_x</p:attrName>
                                        </p:attrNameLst>
                                      </p:cBhvr>
                                    </p:anim>
                                    <p:anim from="(-#ppt_h/2)" to="(#ppt_y)" calcmode="lin" valueType="num">
                                      <p:cBhvr>
                                        <p:cTn id="135" dur="300" fill="hold">
                                          <p:stCondLst>
                                            <p:cond delay="0"/>
                                          </p:stCondLst>
                                        </p:cTn>
                                        <p:tgtEl>
                                          <p:spTgt spid="19480"/>
                                        </p:tgtEl>
                                        <p:attrNameLst>
                                          <p:attrName>ppt_y</p:attrName>
                                        </p:attrNameLst>
                                      </p:cBhvr>
                                    </p:anim>
                                    <p:animRot by="21600000">
                                      <p:cBhvr>
                                        <p:cTn id="136" dur="300" fill="hold">
                                          <p:stCondLst>
                                            <p:cond delay="0"/>
                                          </p:stCondLst>
                                        </p:cTn>
                                        <p:tgtEl>
                                          <p:spTgt spid="19480"/>
                                        </p:tgtEl>
                                        <p:attrNameLst>
                                          <p:attrName>r</p:attrName>
                                        </p:attrNameLst>
                                      </p:cBhvr>
                                    </p:animRot>
                                  </p:childTnLst>
                                </p:cTn>
                              </p:par>
                              <p:par>
                                <p:cTn id="137" presetID="56" presetClass="entr" presetSubtype="0" fill="hold" grpId="0" nodeType="withEffect">
                                  <p:stCondLst>
                                    <p:cond delay="0"/>
                                  </p:stCondLst>
                                  <p:iterate type="lt">
                                    <p:tmPct val="10000"/>
                                  </p:iterate>
                                  <p:childTnLst>
                                    <p:set>
                                      <p:cBhvr>
                                        <p:cTn id="138" dur="1" fill="hold">
                                          <p:stCondLst>
                                            <p:cond delay="0"/>
                                          </p:stCondLst>
                                        </p:cTn>
                                        <p:tgtEl>
                                          <p:spTgt spid="19481"/>
                                        </p:tgtEl>
                                        <p:attrNameLst>
                                          <p:attrName>style.visibility</p:attrName>
                                        </p:attrNameLst>
                                      </p:cBhvr>
                                      <p:to>
                                        <p:strVal val="visible"/>
                                      </p:to>
                                    </p:set>
                                    <p:anim by="(-#ppt_w*2)" calcmode="lin" valueType="num">
                                      <p:cBhvr rctx="PPT">
                                        <p:cTn id="139" dur="150" autoRev="1" fill="hold">
                                          <p:stCondLst>
                                            <p:cond delay="0"/>
                                          </p:stCondLst>
                                        </p:cTn>
                                        <p:tgtEl>
                                          <p:spTgt spid="19481"/>
                                        </p:tgtEl>
                                        <p:attrNameLst>
                                          <p:attrName>ppt_w</p:attrName>
                                        </p:attrNameLst>
                                      </p:cBhvr>
                                    </p:anim>
                                    <p:anim by="(#ppt_w*0.50)" calcmode="lin" valueType="num">
                                      <p:cBhvr>
                                        <p:cTn id="140" dur="150" decel="50000" autoRev="1" fill="hold">
                                          <p:stCondLst>
                                            <p:cond delay="0"/>
                                          </p:stCondLst>
                                        </p:cTn>
                                        <p:tgtEl>
                                          <p:spTgt spid="19481"/>
                                        </p:tgtEl>
                                        <p:attrNameLst>
                                          <p:attrName>ppt_x</p:attrName>
                                        </p:attrNameLst>
                                      </p:cBhvr>
                                    </p:anim>
                                    <p:anim from="(-#ppt_h/2)" to="(#ppt_y)" calcmode="lin" valueType="num">
                                      <p:cBhvr>
                                        <p:cTn id="141" dur="300" fill="hold">
                                          <p:stCondLst>
                                            <p:cond delay="0"/>
                                          </p:stCondLst>
                                        </p:cTn>
                                        <p:tgtEl>
                                          <p:spTgt spid="19481"/>
                                        </p:tgtEl>
                                        <p:attrNameLst>
                                          <p:attrName>ppt_y</p:attrName>
                                        </p:attrNameLst>
                                      </p:cBhvr>
                                    </p:anim>
                                    <p:animRot by="21600000">
                                      <p:cBhvr>
                                        <p:cTn id="142" dur="300" fill="hold">
                                          <p:stCondLst>
                                            <p:cond delay="0"/>
                                          </p:stCondLst>
                                        </p:cTn>
                                        <p:tgtEl>
                                          <p:spTgt spid="19481"/>
                                        </p:tgtEl>
                                        <p:attrNameLst>
                                          <p:attrName>r</p:attrName>
                                        </p:attrNameLst>
                                      </p:cBhvr>
                                    </p:animRot>
                                  </p:childTnLst>
                                </p:cTn>
                              </p:par>
                            </p:childTnLst>
                          </p:cTn>
                        </p:par>
                        <p:par>
                          <p:cTn id="143" fill="hold">
                            <p:stCondLst>
                              <p:cond delay="5910"/>
                            </p:stCondLst>
                            <p:childTnLst>
                              <p:par>
                                <p:cTn id="144" presetID="31" presetClass="entr" presetSubtype="0" fill="hold" grpId="0" nodeType="afterEffect">
                                  <p:stCondLst>
                                    <p:cond delay="0"/>
                                  </p:stCondLst>
                                  <p:childTnLst>
                                    <p:set>
                                      <p:cBhvr>
                                        <p:cTn id="145" dur="1" fill="hold">
                                          <p:stCondLst>
                                            <p:cond delay="0"/>
                                          </p:stCondLst>
                                        </p:cTn>
                                        <p:tgtEl>
                                          <p:spTgt spid="19482"/>
                                        </p:tgtEl>
                                        <p:attrNameLst>
                                          <p:attrName>style.visibility</p:attrName>
                                        </p:attrNameLst>
                                      </p:cBhvr>
                                      <p:to>
                                        <p:strVal val="visible"/>
                                      </p:to>
                                    </p:set>
                                    <p:anim calcmode="lin" valueType="num">
                                      <p:cBhvr>
                                        <p:cTn id="146" dur="500" fill="hold"/>
                                        <p:tgtEl>
                                          <p:spTgt spid="19482"/>
                                        </p:tgtEl>
                                        <p:attrNameLst>
                                          <p:attrName>ppt_w</p:attrName>
                                        </p:attrNameLst>
                                      </p:cBhvr>
                                      <p:tavLst>
                                        <p:tav tm="0">
                                          <p:val>
                                            <p:fltVal val="0"/>
                                          </p:val>
                                        </p:tav>
                                        <p:tav tm="100000">
                                          <p:val>
                                            <p:strVal val="#ppt_w"/>
                                          </p:val>
                                        </p:tav>
                                      </p:tavLst>
                                    </p:anim>
                                    <p:anim calcmode="lin" valueType="num">
                                      <p:cBhvr>
                                        <p:cTn id="147" dur="500" fill="hold"/>
                                        <p:tgtEl>
                                          <p:spTgt spid="19482"/>
                                        </p:tgtEl>
                                        <p:attrNameLst>
                                          <p:attrName>ppt_h</p:attrName>
                                        </p:attrNameLst>
                                      </p:cBhvr>
                                      <p:tavLst>
                                        <p:tav tm="0">
                                          <p:val>
                                            <p:fltVal val="0"/>
                                          </p:val>
                                        </p:tav>
                                        <p:tav tm="100000">
                                          <p:val>
                                            <p:strVal val="#ppt_h"/>
                                          </p:val>
                                        </p:tav>
                                      </p:tavLst>
                                    </p:anim>
                                    <p:anim calcmode="lin" valueType="num">
                                      <p:cBhvr>
                                        <p:cTn id="148" dur="500" fill="hold"/>
                                        <p:tgtEl>
                                          <p:spTgt spid="19482"/>
                                        </p:tgtEl>
                                        <p:attrNameLst>
                                          <p:attrName>style.rotation</p:attrName>
                                        </p:attrNameLst>
                                      </p:cBhvr>
                                      <p:tavLst>
                                        <p:tav tm="0">
                                          <p:val>
                                            <p:fltVal val="90"/>
                                          </p:val>
                                        </p:tav>
                                        <p:tav tm="100000">
                                          <p:val>
                                            <p:fltVal val="0"/>
                                          </p:val>
                                        </p:tav>
                                      </p:tavLst>
                                    </p:anim>
                                    <p:animEffect transition="in" filter="fade">
                                      <p:cBhvr>
                                        <p:cTn id="149" dur="500"/>
                                        <p:tgtEl>
                                          <p:spTgt spid="19482"/>
                                        </p:tgtEl>
                                      </p:cBhvr>
                                    </p:animEffect>
                                  </p:childTnLst>
                                </p:cTn>
                              </p:par>
                              <p:par>
                                <p:cTn id="150" presetID="31" presetClass="entr" presetSubtype="0" fill="hold" grpId="0" nodeType="withEffect">
                                  <p:stCondLst>
                                    <p:cond delay="0"/>
                                  </p:stCondLst>
                                  <p:childTnLst>
                                    <p:set>
                                      <p:cBhvr>
                                        <p:cTn id="151" dur="1" fill="hold">
                                          <p:stCondLst>
                                            <p:cond delay="0"/>
                                          </p:stCondLst>
                                        </p:cTn>
                                        <p:tgtEl>
                                          <p:spTgt spid="19483"/>
                                        </p:tgtEl>
                                        <p:attrNameLst>
                                          <p:attrName>style.visibility</p:attrName>
                                        </p:attrNameLst>
                                      </p:cBhvr>
                                      <p:to>
                                        <p:strVal val="visible"/>
                                      </p:to>
                                    </p:set>
                                    <p:anim calcmode="lin" valueType="num">
                                      <p:cBhvr>
                                        <p:cTn id="152" dur="500" fill="hold"/>
                                        <p:tgtEl>
                                          <p:spTgt spid="19483"/>
                                        </p:tgtEl>
                                        <p:attrNameLst>
                                          <p:attrName>ppt_w</p:attrName>
                                        </p:attrNameLst>
                                      </p:cBhvr>
                                      <p:tavLst>
                                        <p:tav tm="0">
                                          <p:val>
                                            <p:fltVal val="0"/>
                                          </p:val>
                                        </p:tav>
                                        <p:tav tm="100000">
                                          <p:val>
                                            <p:strVal val="#ppt_w"/>
                                          </p:val>
                                        </p:tav>
                                      </p:tavLst>
                                    </p:anim>
                                    <p:anim calcmode="lin" valueType="num">
                                      <p:cBhvr>
                                        <p:cTn id="153" dur="500" fill="hold"/>
                                        <p:tgtEl>
                                          <p:spTgt spid="19483"/>
                                        </p:tgtEl>
                                        <p:attrNameLst>
                                          <p:attrName>ppt_h</p:attrName>
                                        </p:attrNameLst>
                                      </p:cBhvr>
                                      <p:tavLst>
                                        <p:tav tm="0">
                                          <p:val>
                                            <p:fltVal val="0"/>
                                          </p:val>
                                        </p:tav>
                                        <p:tav tm="100000">
                                          <p:val>
                                            <p:strVal val="#ppt_h"/>
                                          </p:val>
                                        </p:tav>
                                      </p:tavLst>
                                    </p:anim>
                                    <p:anim calcmode="lin" valueType="num">
                                      <p:cBhvr>
                                        <p:cTn id="154" dur="500" fill="hold"/>
                                        <p:tgtEl>
                                          <p:spTgt spid="19483"/>
                                        </p:tgtEl>
                                        <p:attrNameLst>
                                          <p:attrName>style.rotation</p:attrName>
                                        </p:attrNameLst>
                                      </p:cBhvr>
                                      <p:tavLst>
                                        <p:tav tm="0">
                                          <p:val>
                                            <p:fltVal val="90"/>
                                          </p:val>
                                        </p:tav>
                                        <p:tav tm="100000">
                                          <p:val>
                                            <p:fltVal val="0"/>
                                          </p:val>
                                        </p:tav>
                                      </p:tavLst>
                                    </p:anim>
                                    <p:animEffect transition="in" filter="fade">
                                      <p:cBhvr>
                                        <p:cTn id="155" dur="500"/>
                                        <p:tgtEl>
                                          <p:spTgt spid="19483"/>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19484"/>
                                        </p:tgtEl>
                                        <p:attrNameLst>
                                          <p:attrName>style.visibility</p:attrName>
                                        </p:attrNameLst>
                                      </p:cBhvr>
                                      <p:to>
                                        <p:strVal val="visible"/>
                                      </p:to>
                                    </p:set>
                                    <p:anim calcmode="lin" valueType="num">
                                      <p:cBhvr>
                                        <p:cTn id="158" dur="500" fill="hold"/>
                                        <p:tgtEl>
                                          <p:spTgt spid="19484"/>
                                        </p:tgtEl>
                                        <p:attrNameLst>
                                          <p:attrName>ppt_w</p:attrName>
                                        </p:attrNameLst>
                                      </p:cBhvr>
                                      <p:tavLst>
                                        <p:tav tm="0">
                                          <p:val>
                                            <p:fltVal val="0"/>
                                          </p:val>
                                        </p:tav>
                                        <p:tav tm="100000">
                                          <p:val>
                                            <p:strVal val="#ppt_w"/>
                                          </p:val>
                                        </p:tav>
                                      </p:tavLst>
                                    </p:anim>
                                    <p:anim calcmode="lin" valueType="num">
                                      <p:cBhvr>
                                        <p:cTn id="159" dur="500" fill="hold"/>
                                        <p:tgtEl>
                                          <p:spTgt spid="19484"/>
                                        </p:tgtEl>
                                        <p:attrNameLst>
                                          <p:attrName>ppt_h</p:attrName>
                                        </p:attrNameLst>
                                      </p:cBhvr>
                                      <p:tavLst>
                                        <p:tav tm="0">
                                          <p:val>
                                            <p:fltVal val="0"/>
                                          </p:val>
                                        </p:tav>
                                        <p:tav tm="100000">
                                          <p:val>
                                            <p:strVal val="#ppt_h"/>
                                          </p:val>
                                        </p:tav>
                                      </p:tavLst>
                                    </p:anim>
                                    <p:anim calcmode="lin" valueType="num">
                                      <p:cBhvr>
                                        <p:cTn id="160" dur="500" fill="hold"/>
                                        <p:tgtEl>
                                          <p:spTgt spid="19484"/>
                                        </p:tgtEl>
                                        <p:attrNameLst>
                                          <p:attrName>style.rotation</p:attrName>
                                        </p:attrNameLst>
                                      </p:cBhvr>
                                      <p:tavLst>
                                        <p:tav tm="0">
                                          <p:val>
                                            <p:fltVal val="90"/>
                                          </p:val>
                                        </p:tav>
                                        <p:tav tm="100000">
                                          <p:val>
                                            <p:fltVal val="0"/>
                                          </p:val>
                                        </p:tav>
                                      </p:tavLst>
                                    </p:anim>
                                    <p:animEffect transition="in" filter="fade">
                                      <p:cBhvr>
                                        <p:cTn id="161" dur="500"/>
                                        <p:tgtEl>
                                          <p:spTgt spid="19484"/>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19485"/>
                                        </p:tgtEl>
                                        <p:attrNameLst>
                                          <p:attrName>style.visibility</p:attrName>
                                        </p:attrNameLst>
                                      </p:cBhvr>
                                      <p:to>
                                        <p:strVal val="visible"/>
                                      </p:to>
                                    </p:set>
                                    <p:anim calcmode="lin" valueType="num">
                                      <p:cBhvr>
                                        <p:cTn id="164" dur="500" fill="hold"/>
                                        <p:tgtEl>
                                          <p:spTgt spid="19485"/>
                                        </p:tgtEl>
                                        <p:attrNameLst>
                                          <p:attrName>ppt_w</p:attrName>
                                        </p:attrNameLst>
                                      </p:cBhvr>
                                      <p:tavLst>
                                        <p:tav tm="0">
                                          <p:val>
                                            <p:fltVal val="0"/>
                                          </p:val>
                                        </p:tav>
                                        <p:tav tm="100000">
                                          <p:val>
                                            <p:strVal val="#ppt_w"/>
                                          </p:val>
                                        </p:tav>
                                      </p:tavLst>
                                    </p:anim>
                                    <p:anim calcmode="lin" valueType="num">
                                      <p:cBhvr>
                                        <p:cTn id="165" dur="500" fill="hold"/>
                                        <p:tgtEl>
                                          <p:spTgt spid="19485"/>
                                        </p:tgtEl>
                                        <p:attrNameLst>
                                          <p:attrName>ppt_h</p:attrName>
                                        </p:attrNameLst>
                                      </p:cBhvr>
                                      <p:tavLst>
                                        <p:tav tm="0">
                                          <p:val>
                                            <p:fltVal val="0"/>
                                          </p:val>
                                        </p:tav>
                                        <p:tav tm="100000">
                                          <p:val>
                                            <p:strVal val="#ppt_h"/>
                                          </p:val>
                                        </p:tav>
                                      </p:tavLst>
                                    </p:anim>
                                    <p:anim calcmode="lin" valueType="num">
                                      <p:cBhvr>
                                        <p:cTn id="166" dur="500" fill="hold"/>
                                        <p:tgtEl>
                                          <p:spTgt spid="19485"/>
                                        </p:tgtEl>
                                        <p:attrNameLst>
                                          <p:attrName>style.rotation</p:attrName>
                                        </p:attrNameLst>
                                      </p:cBhvr>
                                      <p:tavLst>
                                        <p:tav tm="0">
                                          <p:val>
                                            <p:fltVal val="90"/>
                                          </p:val>
                                        </p:tav>
                                        <p:tav tm="100000">
                                          <p:val>
                                            <p:fltVal val="0"/>
                                          </p:val>
                                        </p:tav>
                                      </p:tavLst>
                                    </p:anim>
                                    <p:animEffect transition="in" filter="fade">
                                      <p:cBhvr>
                                        <p:cTn id="167" dur="500"/>
                                        <p:tgtEl>
                                          <p:spTgt spid="19485"/>
                                        </p:tgtEl>
                                      </p:cBhvr>
                                    </p:animEffect>
                                  </p:childTnLst>
                                </p:cTn>
                              </p:par>
                            </p:childTnLst>
                          </p:cTn>
                        </p:par>
                        <p:par>
                          <p:cTn id="168" fill="hold">
                            <p:stCondLst>
                              <p:cond delay="6410"/>
                            </p:stCondLst>
                            <p:childTnLst>
                              <p:par>
                                <p:cTn id="169" presetID="22" presetClass="entr" presetSubtype="8" fill="hold" nodeType="afterEffect">
                                  <p:stCondLst>
                                    <p:cond delay="0"/>
                                  </p:stCondLst>
                                  <p:childTnLst>
                                    <p:set>
                                      <p:cBhvr>
                                        <p:cTn id="170" dur="1" fill="hold">
                                          <p:stCondLst>
                                            <p:cond delay="0"/>
                                          </p:stCondLst>
                                        </p:cTn>
                                        <p:tgtEl>
                                          <p:spTgt spid="19495"/>
                                        </p:tgtEl>
                                        <p:attrNameLst>
                                          <p:attrName>style.visibility</p:attrName>
                                        </p:attrNameLst>
                                      </p:cBhvr>
                                      <p:to>
                                        <p:strVal val="visible"/>
                                      </p:to>
                                    </p:set>
                                    <p:animEffect transition="in" filter="wipe(left)">
                                      <p:cBhvr>
                                        <p:cTn id="171" dur="500"/>
                                        <p:tgtEl>
                                          <p:spTgt spid="19495"/>
                                        </p:tgtEl>
                                      </p:cBhvr>
                                    </p:animEffect>
                                  </p:childTnLst>
                                </p:cTn>
                              </p:par>
                              <p:par>
                                <p:cTn id="172" presetID="22" presetClass="entr" presetSubtype="4" fill="hold" grpId="0" nodeType="withEffect">
                                  <p:stCondLst>
                                    <p:cond delay="0"/>
                                  </p:stCondLst>
                                  <p:childTnLst>
                                    <p:set>
                                      <p:cBhvr>
                                        <p:cTn id="173" dur="1" fill="hold">
                                          <p:stCondLst>
                                            <p:cond delay="0"/>
                                          </p:stCondLst>
                                        </p:cTn>
                                        <p:tgtEl>
                                          <p:spTgt spid="19496"/>
                                        </p:tgtEl>
                                        <p:attrNameLst>
                                          <p:attrName>style.visibility</p:attrName>
                                        </p:attrNameLst>
                                      </p:cBhvr>
                                      <p:to>
                                        <p:strVal val="visible"/>
                                      </p:to>
                                    </p:set>
                                    <p:animEffect transition="in" filter="wipe(down)">
                                      <p:cBhvr>
                                        <p:cTn id="174" dur="500"/>
                                        <p:tgtEl>
                                          <p:spTgt spid="19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64" grpId="0" animBg="1"/>
      <p:bldP spid="19465" grpId="0" animBg="1"/>
      <p:bldP spid="19466" grpId="0" animBg="1"/>
      <p:bldP spid="19467" grpId="0" animBg="1"/>
      <p:bldP spid="19470" grpId="0"/>
      <p:bldP spid="19470" grpId="1"/>
      <p:bldP spid="19471" grpId="0"/>
      <p:bldP spid="19471" grpId="1"/>
      <p:bldP spid="19472" grpId="0"/>
      <p:bldP spid="19472" grpId="1"/>
      <p:bldP spid="19473" grpId="0"/>
      <p:bldP spid="19473" grpId="1"/>
      <p:bldP spid="19474" grpId="0" animBg="1"/>
      <p:bldP spid="19475" grpId="0" animBg="1"/>
      <p:bldP spid="19476" grpId="0" animBg="1"/>
      <p:bldP spid="19477" grpId="0" animBg="1"/>
      <p:bldP spid="19478" grpId="0"/>
      <p:bldP spid="19479" grpId="0"/>
      <p:bldP spid="19480" grpId="0"/>
      <p:bldP spid="19481" grpId="0"/>
      <p:bldP spid="19482" grpId="0" animBg="1"/>
      <p:bldP spid="19483" grpId="0" animBg="1"/>
      <p:bldP spid="19484" grpId="0"/>
      <p:bldP spid="19485" grpId="0"/>
      <p:bldP spid="19486" grpId="0"/>
      <p:bldP spid="19487" grpId="0"/>
      <p:bldP spid="19488" grpId="0"/>
      <p:bldP spid="19489" grpId="0"/>
      <p:bldP spid="19490" grpId="0" animBg="1"/>
      <p:bldP spid="19491" grpId="0" animBg="1"/>
      <p:bldP spid="19492" grpId="0" animBg="1"/>
      <p:bldP spid="19494" grpId="0"/>
      <p:bldP spid="1949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4"/>
          <p:cNvSpPr txBox="1"/>
          <p:nvPr/>
        </p:nvSpPr>
        <p:spPr>
          <a:xfrm>
            <a:off x="1330325" y="44450"/>
            <a:ext cx="5041900" cy="523875"/>
          </a:xfrm>
          <a:prstGeom prst="rect">
            <a:avLst/>
          </a:prstGeom>
          <a:noFill/>
          <a:ln w="9525">
            <a:noFill/>
          </a:ln>
        </p:spPr>
        <p:txBody>
          <a:bodyPr>
            <a:spAutoFit/>
          </a:bodyPr>
          <a:lstStyle/>
          <a:p>
            <a:pPr lvl="0" eaLnBrk="1" hangingPunct="1"/>
            <a:r>
              <a:rPr lang="en-US" altLang="x-none" sz="2800" dirty="0">
                <a:solidFill>
                  <a:srgbClr val="FFFFFF"/>
                </a:solidFill>
                <a:latin typeface="微软雅黑" panose="020B0503020204020204" pitchFamily="2" charset="-122"/>
                <a:ea typeface="微软雅黑" panose="020B0503020204020204" pitchFamily="2" charset="-122"/>
              </a:rPr>
              <a:t>3.1</a:t>
            </a:r>
            <a:r>
              <a:rPr lang="zh-CN" altLang="en-US" sz="2800" dirty="0">
                <a:solidFill>
                  <a:srgbClr val="FFFFFF"/>
                </a:solidFill>
                <a:latin typeface="微软雅黑" panose="020B0503020204020204" pitchFamily="2" charset="-122"/>
                <a:ea typeface="微软雅黑" panose="020B0503020204020204" pitchFamily="2" charset="-122"/>
              </a:rPr>
              <a:t>请输入您的标题</a:t>
            </a:r>
          </a:p>
        </p:txBody>
      </p:sp>
      <p:sp>
        <p:nvSpPr>
          <p:cNvPr id="20483" name="TextBox 55"/>
          <p:cNvSpPr txBox="1"/>
          <p:nvPr/>
        </p:nvSpPr>
        <p:spPr>
          <a:xfrm>
            <a:off x="139700" y="106363"/>
            <a:ext cx="1065213" cy="400050"/>
          </a:xfrm>
          <a:prstGeom prst="rect">
            <a:avLst/>
          </a:prstGeom>
          <a:noFill/>
          <a:ln w="9525">
            <a:noFill/>
          </a:ln>
        </p:spPr>
        <p:txBody>
          <a:bodyPr>
            <a:spAutoFit/>
          </a:bodyPr>
          <a:lstStyle/>
          <a:p>
            <a:pPr lvl="0" algn="r" eaLnBrk="1" hangingPunct="1"/>
            <a:r>
              <a:rPr lang="en-US" altLang="x-none" sz="2000" dirty="0">
                <a:solidFill>
                  <a:srgbClr val="FFFFFF"/>
                </a:solidFill>
                <a:latin typeface="Arial" panose="020B0604020202020204" pitchFamily="34" charset="0"/>
                <a:ea typeface="宋体" panose="02010600030101010101" pitchFamily="2" charset="-122"/>
              </a:rPr>
              <a:t>Part</a:t>
            </a:r>
            <a:r>
              <a:rPr lang="en-US" altLang="x-none" dirty="0">
                <a:solidFill>
                  <a:srgbClr val="FFFFFF"/>
                </a:solidFill>
                <a:latin typeface="Arial" panose="020B0604020202020204" pitchFamily="34" charset="0"/>
                <a:ea typeface="宋体" panose="02010600030101010101" pitchFamily="2" charset="-122"/>
              </a:rPr>
              <a:t> 3</a:t>
            </a:r>
            <a:endParaRPr lang="zh-CN" altLang="en-US" dirty="0">
              <a:solidFill>
                <a:srgbClr val="FFFFFF"/>
              </a:solidFill>
              <a:latin typeface="Arial" panose="020B0604020202020204" pitchFamily="34" charset="0"/>
              <a:ea typeface="宋体" panose="02010600030101010101" pitchFamily="2" charset="-122"/>
            </a:endParaRPr>
          </a:p>
        </p:txBody>
      </p:sp>
      <p:sp>
        <p:nvSpPr>
          <p:cNvPr id="20484" name="Freeform 6"/>
          <p:cNvSpPr/>
          <p:nvPr/>
        </p:nvSpPr>
        <p:spPr>
          <a:xfrm>
            <a:off x="715963" y="2284413"/>
            <a:ext cx="2693987" cy="2995612"/>
          </a:xfrm>
          <a:custGeom>
            <a:avLst/>
            <a:gdLst/>
            <a:ahLst/>
            <a:cxnLst>
              <a:cxn ang="0">
                <a:pos x="1496824" y="0"/>
              </a:cxn>
              <a:cxn ang="0">
                <a:pos x="2693988" y="599123"/>
              </a:cxn>
              <a:cxn ang="0">
                <a:pos x="2411999" y="1498175"/>
              </a:cxn>
              <a:cxn ang="0">
                <a:pos x="2693988" y="2396490"/>
              </a:cxn>
              <a:cxn ang="0">
                <a:pos x="1496824" y="2995613"/>
              </a:cxn>
              <a:cxn ang="0">
                <a:pos x="0" y="1498175"/>
              </a:cxn>
              <a:cxn ang="0">
                <a:pos x="1496824" y="0"/>
              </a:cxn>
            </a:cxnLst>
            <a:rect l="0" t="0" r="0" b="0"/>
            <a:pathLst>
              <a:path w="3659" h="4065">
                <a:moveTo>
                  <a:pt x="2033" y="0"/>
                </a:moveTo>
                <a:cubicBezTo>
                  <a:pt x="2698" y="0"/>
                  <a:pt x="3288" y="319"/>
                  <a:pt x="3659" y="813"/>
                </a:cubicBezTo>
                <a:cubicBezTo>
                  <a:pt x="3417" y="1159"/>
                  <a:pt x="3276" y="1579"/>
                  <a:pt x="3276" y="2033"/>
                </a:cubicBezTo>
                <a:cubicBezTo>
                  <a:pt x="3276" y="2486"/>
                  <a:pt x="3417" y="2907"/>
                  <a:pt x="3659" y="3252"/>
                </a:cubicBezTo>
                <a:cubicBezTo>
                  <a:pt x="3288" y="3746"/>
                  <a:pt x="2698" y="4065"/>
                  <a:pt x="2033" y="4065"/>
                </a:cubicBezTo>
                <a:cubicBezTo>
                  <a:pt x="910" y="4065"/>
                  <a:pt x="0" y="3155"/>
                  <a:pt x="0" y="2033"/>
                </a:cubicBezTo>
                <a:cubicBezTo>
                  <a:pt x="0" y="910"/>
                  <a:pt x="910" y="0"/>
                  <a:pt x="2033" y="0"/>
                </a:cubicBezTo>
                <a:close/>
              </a:path>
            </a:pathLst>
          </a:custGeom>
          <a:solidFill>
            <a:srgbClr val="00744B">
              <a:alpha val="100000"/>
            </a:srgbClr>
          </a:solidFill>
          <a:ln w="9525">
            <a:noFill/>
          </a:ln>
        </p:spPr>
        <p:txBody>
          <a:bodyPr/>
          <a:lstStyle/>
          <a:p>
            <a:endParaRPr lang="zh-CN" altLang="en-US"/>
          </a:p>
        </p:txBody>
      </p:sp>
      <p:sp>
        <p:nvSpPr>
          <p:cNvPr id="20485" name="Freeform 7"/>
          <p:cNvSpPr/>
          <p:nvPr/>
        </p:nvSpPr>
        <p:spPr>
          <a:xfrm>
            <a:off x="3201988" y="2284413"/>
            <a:ext cx="2695575" cy="2995612"/>
          </a:xfrm>
          <a:custGeom>
            <a:avLst/>
            <a:gdLst/>
            <a:ahLst/>
            <a:cxnLst>
              <a:cxn ang="0">
                <a:pos x="1496969" y="0"/>
              </a:cxn>
              <a:cxn ang="0">
                <a:pos x="2695575" y="599123"/>
              </a:cxn>
              <a:cxn ang="0">
                <a:pos x="2412683" y="1498175"/>
              </a:cxn>
              <a:cxn ang="0">
                <a:pos x="2695575" y="2396490"/>
              </a:cxn>
              <a:cxn ang="0">
                <a:pos x="1496969" y="2995613"/>
              </a:cxn>
              <a:cxn ang="0">
                <a:pos x="0" y="1498175"/>
              </a:cxn>
              <a:cxn ang="0">
                <a:pos x="1496969" y="0"/>
              </a:cxn>
            </a:cxnLst>
            <a:rect l="0" t="0" r="0" b="0"/>
            <a:pathLst>
              <a:path w="3659" h="4065">
                <a:moveTo>
                  <a:pt x="2032" y="0"/>
                </a:moveTo>
                <a:cubicBezTo>
                  <a:pt x="2697" y="0"/>
                  <a:pt x="3288" y="319"/>
                  <a:pt x="3659" y="813"/>
                </a:cubicBezTo>
                <a:cubicBezTo>
                  <a:pt x="3417" y="1159"/>
                  <a:pt x="3275" y="1579"/>
                  <a:pt x="3275" y="2033"/>
                </a:cubicBezTo>
                <a:cubicBezTo>
                  <a:pt x="3275" y="2486"/>
                  <a:pt x="3417" y="2907"/>
                  <a:pt x="3659" y="3252"/>
                </a:cubicBezTo>
                <a:cubicBezTo>
                  <a:pt x="3288" y="3746"/>
                  <a:pt x="2697" y="4065"/>
                  <a:pt x="2032" y="4065"/>
                </a:cubicBezTo>
                <a:cubicBezTo>
                  <a:pt x="910" y="4065"/>
                  <a:pt x="0" y="3155"/>
                  <a:pt x="0" y="2033"/>
                </a:cubicBezTo>
                <a:cubicBezTo>
                  <a:pt x="0" y="910"/>
                  <a:pt x="910" y="0"/>
                  <a:pt x="2032" y="0"/>
                </a:cubicBezTo>
                <a:close/>
              </a:path>
            </a:pathLst>
          </a:custGeom>
          <a:solidFill>
            <a:schemeClr val="bg2">
              <a:alpha val="100000"/>
            </a:schemeClr>
          </a:solidFill>
          <a:ln w="9525">
            <a:noFill/>
          </a:ln>
        </p:spPr>
        <p:txBody>
          <a:bodyPr/>
          <a:lstStyle/>
          <a:p>
            <a:endParaRPr lang="zh-CN" altLang="en-US"/>
          </a:p>
        </p:txBody>
      </p:sp>
      <p:sp>
        <p:nvSpPr>
          <p:cNvPr id="20486" name="Freeform 8"/>
          <p:cNvSpPr/>
          <p:nvPr/>
        </p:nvSpPr>
        <p:spPr>
          <a:xfrm>
            <a:off x="5688013" y="2284413"/>
            <a:ext cx="2695575" cy="2995612"/>
          </a:xfrm>
          <a:custGeom>
            <a:avLst/>
            <a:gdLst/>
            <a:ahLst/>
            <a:cxnLst>
              <a:cxn ang="0">
                <a:pos x="1497705" y="0"/>
              </a:cxn>
              <a:cxn ang="0">
                <a:pos x="2695575" y="599123"/>
              </a:cxn>
              <a:cxn ang="0">
                <a:pos x="2413420" y="1498175"/>
              </a:cxn>
              <a:cxn ang="0">
                <a:pos x="2695575" y="2396490"/>
              </a:cxn>
              <a:cxn ang="0">
                <a:pos x="1497705" y="2995613"/>
              </a:cxn>
              <a:cxn ang="0">
                <a:pos x="0" y="1498175"/>
              </a:cxn>
              <a:cxn ang="0">
                <a:pos x="1497705" y="0"/>
              </a:cxn>
            </a:cxnLst>
            <a:rect l="0" t="0" r="0" b="0"/>
            <a:pathLst>
              <a:path w="3659" h="4065">
                <a:moveTo>
                  <a:pt x="2033" y="0"/>
                </a:moveTo>
                <a:cubicBezTo>
                  <a:pt x="2698" y="0"/>
                  <a:pt x="3288" y="319"/>
                  <a:pt x="3659" y="813"/>
                </a:cubicBezTo>
                <a:cubicBezTo>
                  <a:pt x="3418" y="1159"/>
                  <a:pt x="3276" y="1579"/>
                  <a:pt x="3276" y="2033"/>
                </a:cubicBezTo>
                <a:cubicBezTo>
                  <a:pt x="3276" y="2486"/>
                  <a:pt x="3418" y="2907"/>
                  <a:pt x="3659" y="3252"/>
                </a:cubicBezTo>
                <a:cubicBezTo>
                  <a:pt x="3288" y="3746"/>
                  <a:pt x="2698" y="4065"/>
                  <a:pt x="2033" y="4065"/>
                </a:cubicBezTo>
                <a:cubicBezTo>
                  <a:pt x="911" y="4065"/>
                  <a:pt x="0" y="3155"/>
                  <a:pt x="0" y="2033"/>
                </a:cubicBezTo>
                <a:cubicBezTo>
                  <a:pt x="0" y="910"/>
                  <a:pt x="911" y="0"/>
                  <a:pt x="2033" y="0"/>
                </a:cubicBezTo>
                <a:close/>
              </a:path>
            </a:pathLst>
          </a:custGeom>
          <a:solidFill>
            <a:schemeClr val="tx2">
              <a:alpha val="100000"/>
            </a:schemeClr>
          </a:solidFill>
          <a:ln w="9525">
            <a:noFill/>
          </a:ln>
        </p:spPr>
        <p:txBody>
          <a:bodyPr/>
          <a:lstStyle/>
          <a:p>
            <a:endParaRPr lang="zh-CN" altLang="en-US"/>
          </a:p>
        </p:txBody>
      </p:sp>
      <p:sp>
        <p:nvSpPr>
          <p:cNvPr id="20487" name="Oval 9"/>
          <p:cNvSpPr/>
          <p:nvPr/>
        </p:nvSpPr>
        <p:spPr>
          <a:xfrm>
            <a:off x="8174038" y="2284413"/>
            <a:ext cx="2995612" cy="2995612"/>
          </a:xfrm>
          <a:prstGeom prst="ellipse">
            <a:avLst/>
          </a:prstGeom>
          <a:solidFill>
            <a:schemeClr val="accent1"/>
          </a:solidFill>
          <a:ln w="9525">
            <a:noFill/>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20488" name="Line 10"/>
          <p:cNvSpPr/>
          <p:nvPr/>
        </p:nvSpPr>
        <p:spPr>
          <a:xfrm>
            <a:off x="1117600" y="3163888"/>
            <a:ext cx="1952625" cy="0"/>
          </a:xfrm>
          <a:prstGeom prst="line">
            <a:avLst/>
          </a:prstGeom>
          <a:ln w="9" cap="flat" cmpd="sng">
            <a:solidFill>
              <a:schemeClr val="accent2"/>
            </a:solidFill>
            <a:prstDash val="solid"/>
            <a:headEnd type="none" w="med" len="med"/>
            <a:tailEnd type="none" w="med" len="med"/>
          </a:ln>
        </p:spPr>
        <p:txBody>
          <a:bodyPr/>
          <a:lstStyle/>
          <a:p>
            <a:endParaRPr lang="zh-CN" altLang="en-US"/>
          </a:p>
        </p:txBody>
      </p:sp>
      <p:sp>
        <p:nvSpPr>
          <p:cNvPr id="20489" name="Line 11"/>
          <p:cNvSpPr/>
          <p:nvPr/>
        </p:nvSpPr>
        <p:spPr>
          <a:xfrm>
            <a:off x="3600450" y="3163888"/>
            <a:ext cx="1952625" cy="0"/>
          </a:xfrm>
          <a:prstGeom prst="line">
            <a:avLst/>
          </a:prstGeom>
          <a:ln w="9" cap="flat" cmpd="sng">
            <a:solidFill>
              <a:schemeClr val="accent2"/>
            </a:solidFill>
            <a:prstDash val="solid"/>
            <a:headEnd type="none" w="med" len="med"/>
            <a:tailEnd type="none" w="med" len="med"/>
          </a:ln>
        </p:spPr>
        <p:txBody>
          <a:bodyPr/>
          <a:lstStyle/>
          <a:p>
            <a:endParaRPr lang="zh-CN" altLang="en-US"/>
          </a:p>
        </p:txBody>
      </p:sp>
      <p:sp>
        <p:nvSpPr>
          <p:cNvPr id="20490" name="Line 12"/>
          <p:cNvSpPr/>
          <p:nvPr/>
        </p:nvSpPr>
        <p:spPr>
          <a:xfrm>
            <a:off x="6103938" y="3163888"/>
            <a:ext cx="1954212" cy="0"/>
          </a:xfrm>
          <a:prstGeom prst="line">
            <a:avLst/>
          </a:prstGeom>
          <a:ln w="9" cap="flat" cmpd="sng">
            <a:solidFill>
              <a:schemeClr val="accent2"/>
            </a:solidFill>
            <a:prstDash val="solid"/>
            <a:headEnd type="none" w="med" len="med"/>
            <a:tailEnd type="none" w="med" len="med"/>
          </a:ln>
        </p:spPr>
        <p:txBody>
          <a:bodyPr/>
          <a:lstStyle/>
          <a:p>
            <a:endParaRPr lang="zh-CN" altLang="en-US"/>
          </a:p>
        </p:txBody>
      </p:sp>
      <p:sp>
        <p:nvSpPr>
          <p:cNvPr id="20491" name="Line 13"/>
          <p:cNvSpPr/>
          <p:nvPr/>
        </p:nvSpPr>
        <p:spPr>
          <a:xfrm>
            <a:off x="8667750" y="3163888"/>
            <a:ext cx="1954213" cy="0"/>
          </a:xfrm>
          <a:prstGeom prst="line">
            <a:avLst/>
          </a:prstGeom>
          <a:ln w="9" cap="flat" cmpd="sng">
            <a:solidFill>
              <a:schemeClr val="accent2"/>
            </a:solidFill>
            <a:prstDash val="solid"/>
            <a:headEnd type="none" w="med" len="med"/>
            <a:tailEnd type="none" w="med" len="med"/>
          </a:ln>
        </p:spPr>
        <p:txBody>
          <a:bodyPr/>
          <a:lstStyle/>
          <a:p>
            <a:endParaRPr lang="zh-CN" altLang="en-US"/>
          </a:p>
        </p:txBody>
      </p:sp>
      <p:sp>
        <p:nvSpPr>
          <p:cNvPr id="20492" name="Freeform 20"/>
          <p:cNvSpPr>
            <a:spLocks noEditPoints="1"/>
          </p:cNvSpPr>
          <p:nvPr/>
        </p:nvSpPr>
        <p:spPr>
          <a:xfrm>
            <a:off x="9526588" y="2508250"/>
            <a:ext cx="433387" cy="544513"/>
          </a:xfrm>
          <a:custGeom>
            <a:avLst/>
            <a:gdLst/>
            <a:ahLst/>
            <a:cxnLst>
              <a:cxn ang="0">
                <a:pos x="50072" y="147671"/>
              </a:cxn>
              <a:cxn ang="0">
                <a:pos x="73277" y="290461"/>
              </a:cxn>
              <a:cxn ang="0">
                <a:pos x="212503" y="26849"/>
              </a:cxn>
              <a:cxn ang="0">
                <a:pos x="355392" y="286799"/>
              </a:cxn>
              <a:cxn ang="0">
                <a:pos x="260132" y="361245"/>
              </a:cxn>
              <a:cxn ang="0">
                <a:pos x="265018" y="378331"/>
              </a:cxn>
              <a:cxn ang="0">
                <a:pos x="371269" y="288020"/>
              </a:cxn>
              <a:cxn ang="0">
                <a:pos x="381039" y="148892"/>
              </a:cxn>
              <a:cxn ang="0">
                <a:pos x="203954" y="0"/>
              </a:cxn>
              <a:cxn ang="0">
                <a:pos x="213724" y="69564"/>
              </a:cxn>
              <a:cxn ang="0">
                <a:pos x="260132" y="117161"/>
              </a:cxn>
              <a:cxn ang="0">
                <a:pos x="213724" y="69564"/>
              </a:cxn>
              <a:cxn ang="0">
                <a:pos x="161209" y="211133"/>
              </a:cxn>
              <a:cxn ang="0">
                <a:pos x="161209" y="255068"/>
              </a:cxn>
              <a:cxn ang="0">
                <a:pos x="161209" y="211133"/>
              </a:cxn>
              <a:cxn ang="0">
                <a:pos x="272345" y="211133"/>
              </a:cxn>
              <a:cxn ang="0">
                <a:pos x="272345" y="255068"/>
              </a:cxn>
              <a:cxn ang="0">
                <a:pos x="272345" y="211133"/>
              </a:cxn>
              <a:cxn ang="0">
                <a:pos x="232043" y="356363"/>
              </a:cxn>
              <a:cxn ang="0">
                <a:pos x="191741" y="369788"/>
              </a:cxn>
              <a:cxn ang="0">
                <a:pos x="208839" y="396637"/>
              </a:cxn>
              <a:cxn ang="0">
                <a:pos x="249141" y="381992"/>
              </a:cxn>
              <a:cxn ang="0">
                <a:pos x="232043" y="356363"/>
              </a:cxn>
              <a:cxn ang="0">
                <a:pos x="307762" y="380772"/>
              </a:cxn>
              <a:cxn ang="0">
                <a:pos x="272345" y="545529"/>
              </a:cxn>
              <a:cxn ang="0">
                <a:pos x="307762" y="380772"/>
              </a:cxn>
              <a:cxn ang="0">
                <a:pos x="131898" y="384433"/>
              </a:cxn>
              <a:cxn ang="0">
                <a:pos x="161209" y="545529"/>
              </a:cxn>
              <a:cxn ang="0">
                <a:pos x="131898" y="384433"/>
              </a:cxn>
              <a:cxn ang="0">
                <a:pos x="190520" y="416164"/>
              </a:cxn>
              <a:cxn ang="0">
                <a:pos x="191741" y="545529"/>
              </a:cxn>
              <a:cxn ang="0">
                <a:pos x="250362" y="419825"/>
              </a:cxn>
              <a:cxn ang="0">
                <a:pos x="190520" y="416164"/>
              </a:cxn>
            </a:cxnLst>
            <a:rect l="0" t="0" r="0" b="0"/>
            <a:pathLst>
              <a:path w="355" h="447">
                <a:moveTo>
                  <a:pt x="167" y="0"/>
                </a:moveTo>
                <a:cubicBezTo>
                  <a:pt x="95" y="2"/>
                  <a:pt x="46" y="57"/>
                  <a:pt x="41" y="121"/>
                </a:cubicBezTo>
                <a:cubicBezTo>
                  <a:pt x="18" y="130"/>
                  <a:pt x="1" y="152"/>
                  <a:pt x="2" y="178"/>
                </a:cubicBezTo>
                <a:cubicBezTo>
                  <a:pt x="4" y="237"/>
                  <a:pt x="28" y="238"/>
                  <a:pt x="60" y="238"/>
                </a:cubicBezTo>
                <a:lnTo>
                  <a:pt x="60" y="125"/>
                </a:lnTo>
                <a:cubicBezTo>
                  <a:pt x="60" y="76"/>
                  <a:pt x="108" y="22"/>
                  <a:pt x="174" y="22"/>
                </a:cubicBezTo>
                <a:cubicBezTo>
                  <a:pt x="239" y="22"/>
                  <a:pt x="275" y="73"/>
                  <a:pt x="291" y="118"/>
                </a:cubicBezTo>
                <a:lnTo>
                  <a:pt x="291" y="235"/>
                </a:lnTo>
                <a:cubicBezTo>
                  <a:pt x="288" y="242"/>
                  <a:pt x="279" y="251"/>
                  <a:pt x="263" y="266"/>
                </a:cubicBezTo>
                <a:cubicBezTo>
                  <a:pt x="243" y="286"/>
                  <a:pt x="213" y="296"/>
                  <a:pt x="213" y="296"/>
                </a:cubicBezTo>
                <a:cubicBezTo>
                  <a:pt x="210" y="297"/>
                  <a:pt x="207" y="301"/>
                  <a:pt x="208" y="305"/>
                </a:cubicBezTo>
                <a:cubicBezTo>
                  <a:pt x="209" y="309"/>
                  <a:pt x="214" y="312"/>
                  <a:pt x="217" y="310"/>
                </a:cubicBezTo>
                <a:cubicBezTo>
                  <a:pt x="217" y="310"/>
                  <a:pt x="248" y="300"/>
                  <a:pt x="271" y="277"/>
                </a:cubicBezTo>
                <a:cubicBezTo>
                  <a:pt x="294" y="255"/>
                  <a:pt x="304" y="237"/>
                  <a:pt x="304" y="236"/>
                </a:cubicBezTo>
                <a:cubicBezTo>
                  <a:pt x="329" y="230"/>
                  <a:pt x="348" y="230"/>
                  <a:pt x="348" y="178"/>
                </a:cubicBezTo>
                <a:cubicBezTo>
                  <a:pt x="348" y="153"/>
                  <a:pt x="333" y="131"/>
                  <a:pt x="312" y="122"/>
                </a:cubicBezTo>
                <a:cubicBezTo>
                  <a:pt x="296" y="63"/>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3"/>
                  <a:pt x="243" y="58"/>
                  <a:pt x="175" y="57"/>
                </a:cubicBezTo>
                <a:close/>
                <a:moveTo>
                  <a:pt x="132" y="173"/>
                </a:moveTo>
                <a:lnTo>
                  <a:pt x="132" y="173"/>
                </a:lnTo>
                <a:cubicBezTo>
                  <a:pt x="120" y="173"/>
                  <a:pt x="111" y="181"/>
                  <a:pt x="111" y="191"/>
                </a:cubicBezTo>
                <a:cubicBezTo>
                  <a:pt x="111" y="201"/>
                  <a:pt x="120" y="209"/>
                  <a:pt x="132" y="209"/>
                </a:cubicBezTo>
                <a:cubicBezTo>
                  <a:pt x="144" y="209"/>
                  <a:pt x="154" y="201"/>
                  <a:pt x="154" y="191"/>
                </a:cubicBezTo>
                <a:cubicBezTo>
                  <a:pt x="154" y="181"/>
                  <a:pt x="144" y="173"/>
                  <a:pt x="132" y="173"/>
                </a:cubicBezTo>
                <a:close/>
                <a:moveTo>
                  <a:pt x="223" y="173"/>
                </a:moveTo>
                <a:lnTo>
                  <a:pt x="223" y="173"/>
                </a:lnTo>
                <a:cubicBezTo>
                  <a:pt x="211" y="173"/>
                  <a:pt x="201" y="181"/>
                  <a:pt x="201" y="191"/>
                </a:cubicBezTo>
                <a:cubicBezTo>
                  <a:pt x="201" y="201"/>
                  <a:pt x="211" y="209"/>
                  <a:pt x="223" y="209"/>
                </a:cubicBezTo>
                <a:cubicBezTo>
                  <a:pt x="235" y="209"/>
                  <a:pt x="245" y="201"/>
                  <a:pt x="245" y="191"/>
                </a:cubicBezTo>
                <a:cubicBezTo>
                  <a:pt x="245" y="181"/>
                  <a:pt x="235" y="173"/>
                  <a:pt x="223" y="173"/>
                </a:cubicBezTo>
                <a:close/>
                <a:moveTo>
                  <a:pt x="190" y="292"/>
                </a:moveTo>
                <a:lnTo>
                  <a:pt x="190" y="292"/>
                </a:lnTo>
                <a:lnTo>
                  <a:pt x="169" y="293"/>
                </a:lnTo>
                <a:cubicBezTo>
                  <a:pt x="162" y="294"/>
                  <a:pt x="157" y="299"/>
                  <a:pt x="157" y="303"/>
                </a:cubicBezTo>
                <a:lnTo>
                  <a:pt x="158" y="318"/>
                </a:lnTo>
                <a:cubicBezTo>
                  <a:pt x="158" y="322"/>
                  <a:pt x="164" y="326"/>
                  <a:pt x="171" y="325"/>
                </a:cubicBezTo>
                <a:lnTo>
                  <a:pt x="192" y="323"/>
                </a:lnTo>
                <a:cubicBezTo>
                  <a:pt x="198" y="322"/>
                  <a:pt x="204" y="318"/>
                  <a:pt x="204" y="313"/>
                </a:cubicBezTo>
                <a:lnTo>
                  <a:pt x="203" y="299"/>
                </a:lnTo>
                <a:cubicBezTo>
                  <a:pt x="202" y="295"/>
                  <a:pt x="196" y="291"/>
                  <a:pt x="190" y="292"/>
                </a:cubicBezTo>
                <a:close/>
                <a:moveTo>
                  <a:pt x="252" y="312"/>
                </a:moveTo>
                <a:lnTo>
                  <a:pt x="252" y="312"/>
                </a:lnTo>
                <a:cubicBezTo>
                  <a:pt x="246" y="313"/>
                  <a:pt x="241" y="314"/>
                  <a:pt x="235" y="316"/>
                </a:cubicBezTo>
                <a:lnTo>
                  <a:pt x="223" y="447"/>
                </a:lnTo>
                <a:lnTo>
                  <a:pt x="355" y="447"/>
                </a:lnTo>
                <a:cubicBezTo>
                  <a:pt x="336" y="406"/>
                  <a:pt x="302" y="310"/>
                  <a:pt x="252" y="312"/>
                </a:cubicBezTo>
                <a:close/>
                <a:moveTo>
                  <a:pt x="108" y="315"/>
                </a:moveTo>
                <a:lnTo>
                  <a:pt x="108" y="315"/>
                </a:lnTo>
                <a:cubicBezTo>
                  <a:pt x="49" y="318"/>
                  <a:pt x="20" y="404"/>
                  <a:pt x="0" y="447"/>
                </a:cubicBezTo>
                <a:lnTo>
                  <a:pt x="132" y="447"/>
                </a:lnTo>
                <a:lnTo>
                  <a:pt x="120" y="316"/>
                </a:lnTo>
                <a:cubicBezTo>
                  <a:pt x="116" y="315"/>
                  <a:pt x="112" y="315"/>
                  <a:pt x="108" y="315"/>
                </a:cubicBezTo>
                <a:close/>
                <a:moveTo>
                  <a:pt x="156" y="341"/>
                </a:moveTo>
                <a:lnTo>
                  <a:pt x="156" y="341"/>
                </a:lnTo>
                <a:cubicBezTo>
                  <a:pt x="152" y="341"/>
                  <a:pt x="150" y="343"/>
                  <a:pt x="150" y="344"/>
                </a:cubicBezTo>
                <a:lnTo>
                  <a:pt x="157" y="447"/>
                </a:lnTo>
                <a:lnTo>
                  <a:pt x="198" y="447"/>
                </a:lnTo>
                <a:lnTo>
                  <a:pt x="205" y="344"/>
                </a:lnTo>
                <a:cubicBezTo>
                  <a:pt x="205" y="343"/>
                  <a:pt x="203" y="341"/>
                  <a:pt x="200" y="341"/>
                </a:cubicBezTo>
                <a:lnTo>
                  <a:pt x="156" y="341"/>
                </a:lnTo>
                <a:close/>
              </a:path>
            </a:pathLst>
          </a:custGeom>
          <a:solidFill>
            <a:schemeClr val="accent2">
              <a:alpha val="100000"/>
            </a:schemeClr>
          </a:solidFill>
          <a:ln w="9525">
            <a:noFill/>
          </a:ln>
        </p:spPr>
        <p:txBody>
          <a:bodyPr/>
          <a:lstStyle/>
          <a:p>
            <a:endParaRPr lang="zh-CN" altLang="en-US"/>
          </a:p>
        </p:txBody>
      </p:sp>
      <p:sp>
        <p:nvSpPr>
          <p:cNvPr id="20493" name="Freeform 26"/>
          <p:cNvSpPr>
            <a:spLocks noEditPoints="1"/>
          </p:cNvSpPr>
          <p:nvPr/>
        </p:nvSpPr>
        <p:spPr>
          <a:xfrm>
            <a:off x="4500563" y="2597150"/>
            <a:ext cx="460375" cy="455613"/>
          </a:xfrm>
          <a:custGeom>
            <a:avLst/>
            <a:gdLst/>
            <a:ahLst/>
            <a:cxnLst>
              <a:cxn ang="0">
                <a:pos x="415849" y="392609"/>
              </a:cxn>
              <a:cxn ang="0">
                <a:pos x="368459" y="392609"/>
              </a:cxn>
              <a:cxn ang="0">
                <a:pos x="302113" y="264893"/>
              </a:cxn>
              <a:cxn ang="0">
                <a:pos x="295004" y="289726"/>
              </a:cxn>
              <a:cxn ang="0">
                <a:pos x="258277" y="318108"/>
              </a:cxn>
              <a:cxn ang="0">
                <a:pos x="377937" y="449371"/>
              </a:cxn>
              <a:cxn ang="0">
                <a:pos x="454946" y="398521"/>
              </a:cxn>
              <a:cxn ang="0">
                <a:pos x="398078" y="339394"/>
              </a:cxn>
              <a:cxn ang="0">
                <a:pos x="313960" y="270805"/>
              </a:cxn>
              <a:cxn ang="0">
                <a:pos x="165866" y="162010"/>
              </a:cxn>
              <a:cxn ang="0">
                <a:pos x="191930" y="154915"/>
              </a:cxn>
              <a:cxn ang="0">
                <a:pos x="197854" y="130081"/>
              </a:cxn>
              <a:cxn ang="0">
                <a:pos x="203778" y="106430"/>
              </a:cxn>
              <a:cxn ang="0">
                <a:pos x="88857" y="10643"/>
              </a:cxn>
              <a:cxn ang="0">
                <a:pos x="72270" y="128899"/>
              </a:cxn>
              <a:cxn ang="0">
                <a:pos x="0" y="99335"/>
              </a:cxn>
              <a:cxn ang="0">
                <a:pos x="136247" y="196304"/>
              </a:cxn>
              <a:cxn ang="0">
                <a:pos x="154018" y="173836"/>
              </a:cxn>
              <a:cxn ang="0">
                <a:pos x="444283" y="43755"/>
              </a:cxn>
              <a:cxn ang="0">
                <a:pos x="381491" y="0"/>
              </a:cxn>
              <a:cxn ang="0">
                <a:pos x="216810" y="147819"/>
              </a:cxn>
              <a:cxn ang="0">
                <a:pos x="193115" y="182114"/>
              </a:cxn>
              <a:cxn ang="0">
                <a:pos x="172974" y="191574"/>
              </a:cxn>
              <a:cxn ang="0">
                <a:pos x="174159" y="254250"/>
              </a:cxn>
              <a:cxn ang="0">
                <a:pos x="40282" y="370140"/>
              </a:cxn>
              <a:cxn ang="0">
                <a:pos x="26065" y="455284"/>
              </a:cxn>
              <a:cxn ang="0">
                <a:pos x="94780" y="386696"/>
              </a:cxn>
              <a:cxn ang="0">
                <a:pos x="203778" y="283813"/>
              </a:cxn>
              <a:cxn ang="0">
                <a:pos x="265385" y="283813"/>
              </a:cxn>
              <a:cxn ang="0">
                <a:pos x="281972" y="245972"/>
              </a:cxn>
              <a:cxn ang="0">
                <a:pos x="309221" y="240059"/>
              </a:cxn>
              <a:cxn ang="0">
                <a:pos x="444283" y="43755"/>
              </a:cxn>
            </a:cxnLst>
            <a:rect l="0" t="0" r="0" b="0"/>
            <a:pathLst>
              <a:path w="389" h="385">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7"/>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7"/>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7"/>
                </a:cubicBezTo>
                <a:close/>
              </a:path>
            </a:pathLst>
          </a:custGeom>
          <a:solidFill>
            <a:schemeClr val="accent2">
              <a:alpha val="100000"/>
            </a:schemeClr>
          </a:solidFill>
          <a:ln w="9525">
            <a:noFill/>
          </a:ln>
        </p:spPr>
        <p:txBody>
          <a:bodyPr/>
          <a:lstStyle/>
          <a:p>
            <a:endParaRPr lang="zh-CN" altLang="en-US"/>
          </a:p>
        </p:txBody>
      </p:sp>
      <p:sp>
        <p:nvSpPr>
          <p:cNvPr id="20494" name="Freeform 34"/>
          <p:cNvSpPr>
            <a:spLocks noEditPoints="1"/>
          </p:cNvSpPr>
          <p:nvPr/>
        </p:nvSpPr>
        <p:spPr>
          <a:xfrm>
            <a:off x="2060575" y="2625725"/>
            <a:ext cx="417513" cy="427038"/>
          </a:xfrm>
          <a:custGeom>
            <a:avLst/>
            <a:gdLst/>
            <a:ahLst/>
            <a:cxnLst>
              <a:cxn ang="0">
                <a:pos x="243490" y="23260"/>
              </a:cxn>
              <a:cxn ang="0">
                <a:pos x="266812" y="92110"/>
              </a:cxn>
              <a:cxn ang="0">
                <a:pos x="289202" y="23260"/>
              </a:cxn>
              <a:cxn ang="0">
                <a:pos x="115681" y="2791"/>
              </a:cxn>
              <a:cxn ang="0">
                <a:pos x="93291" y="26051"/>
              </a:cxn>
              <a:cxn ang="0">
                <a:pos x="116614" y="95832"/>
              </a:cxn>
              <a:cxn ang="0">
                <a:pos x="139004" y="26051"/>
              </a:cxn>
              <a:cxn ang="0">
                <a:pos x="28920" y="65128"/>
              </a:cxn>
              <a:cxn ang="0">
                <a:pos x="6530" y="76293"/>
              </a:cxn>
              <a:cxn ang="0">
                <a:pos x="0" y="373092"/>
              </a:cxn>
              <a:cxn ang="0">
                <a:pos x="28920" y="405656"/>
              </a:cxn>
              <a:cxn ang="0">
                <a:pos x="221100" y="369371"/>
              </a:cxn>
              <a:cxn ang="0">
                <a:pos x="142735" y="280982"/>
              </a:cxn>
              <a:cxn ang="0">
                <a:pos x="224831" y="292147"/>
              </a:cxn>
              <a:cxn ang="0">
                <a:pos x="247221" y="258652"/>
              </a:cxn>
              <a:cxn ang="0">
                <a:pos x="334915" y="161890"/>
              </a:cxn>
              <a:cxn ang="0">
                <a:pos x="372231" y="248418"/>
              </a:cxn>
              <a:cxn ang="0">
                <a:pos x="365701" y="76293"/>
              </a:cxn>
              <a:cxn ang="0">
                <a:pos x="303196" y="65128"/>
              </a:cxn>
              <a:cxn ang="0">
                <a:pos x="292001" y="100484"/>
              </a:cxn>
              <a:cxn ang="0">
                <a:pos x="238825" y="100484"/>
              </a:cxn>
              <a:cxn ang="0">
                <a:pos x="228563" y="65128"/>
              </a:cxn>
              <a:cxn ang="0">
                <a:pos x="153930" y="84667"/>
              </a:cxn>
              <a:cxn ang="0">
                <a:pos x="116614" y="106997"/>
              </a:cxn>
              <a:cxn ang="0">
                <a:pos x="79297" y="84667"/>
              </a:cxn>
              <a:cxn ang="0">
                <a:pos x="28920" y="65128"/>
              </a:cxn>
              <a:cxn ang="0">
                <a:pos x="37316" y="161890"/>
              </a:cxn>
              <a:cxn ang="0">
                <a:pos x="120345" y="258652"/>
              </a:cxn>
              <a:cxn ang="0">
                <a:pos x="37316" y="161890"/>
              </a:cxn>
              <a:cxn ang="0">
                <a:pos x="142735" y="161890"/>
              </a:cxn>
              <a:cxn ang="0">
                <a:pos x="224831" y="258652"/>
              </a:cxn>
              <a:cxn ang="0">
                <a:pos x="142735" y="161890"/>
              </a:cxn>
              <a:cxn ang="0">
                <a:pos x="328385" y="261444"/>
              </a:cxn>
              <a:cxn ang="0">
                <a:pos x="333049" y="427986"/>
              </a:cxn>
              <a:cxn ang="0">
                <a:pos x="333049" y="261444"/>
              </a:cxn>
              <a:cxn ang="0">
                <a:pos x="37316" y="280982"/>
              </a:cxn>
              <a:cxn ang="0">
                <a:pos x="120345" y="280982"/>
              </a:cxn>
              <a:cxn ang="0">
                <a:pos x="37316" y="369371"/>
              </a:cxn>
              <a:cxn ang="0">
                <a:pos x="297598" y="294008"/>
              </a:cxn>
              <a:cxn ang="0">
                <a:pos x="386225" y="294008"/>
              </a:cxn>
              <a:cxn ang="0">
                <a:pos x="339579" y="401935"/>
              </a:cxn>
              <a:cxn ang="0">
                <a:pos x="346110" y="320990"/>
              </a:cxn>
              <a:cxn ang="0">
                <a:pos x="328385" y="320990"/>
              </a:cxn>
              <a:cxn ang="0">
                <a:pos x="294800" y="321920"/>
              </a:cxn>
            </a:cxnLst>
            <a:rect l="0" t="0" r="0" b="0"/>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chemeClr val="accent2">
              <a:alpha val="100000"/>
            </a:schemeClr>
          </a:solidFill>
          <a:ln w="9525">
            <a:noFill/>
          </a:ln>
        </p:spPr>
        <p:txBody>
          <a:bodyPr/>
          <a:lstStyle/>
          <a:p>
            <a:endParaRPr lang="zh-CN" altLang="en-US"/>
          </a:p>
        </p:txBody>
      </p:sp>
      <p:sp>
        <p:nvSpPr>
          <p:cNvPr id="20495" name="Freeform 35"/>
          <p:cNvSpPr>
            <a:spLocks noEditPoints="1"/>
          </p:cNvSpPr>
          <p:nvPr/>
        </p:nvSpPr>
        <p:spPr>
          <a:xfrm>
            <a:off x="7029450" y="2616200"/>
            <a:ext cx="404813" cy="436563"/>
          </a:xfrm>
          <a:custGeom>
            <a:avLst/>
            <a:gdLst/>
            <a:ahLst/>
            <a:cxnLst>
              <a:cxn ang="0">
                <a:pos x="27047" y="27007"/>
              </a:cxn>
              <a:cxn ang="0">
                <a:pos x="107256" y="26076"/>
              </a:cxn>
              <a:cxn ang="0">
                <a:pos x="193993" y="2794"/>
              </a:cxn>
              <a:cxn ang="0">
                <a:pos x="201455" y="0"/>
              </a:cxn>
              <a:cxn ang="0">
                <a:pos x="209849" y="2794"/>
              </a:cxn>
              <a:cxn ang="0">
                <a:pos x="296586" y="26076"/>
              </a:cxn>
              <a:cxn ang="0">
                <a:pos x="376795" y="27007"/>
              </a:cxn>
              <a:cxn ang="0">
                <a:pos x="403842" y="23282"/>
              </a:cxn>
              <a:cxn ang="0">
                <a:pos x="403842" y="54014"/>
              </a:cxn>
              <a:cxn ang="0">
                <a:pos x="346950" y="330600"/>
              </a:cxn>
              <a:cxn ang="0">
                <a:pos x="207051" y="435834"/>
              </a:cxn>
              <a:cxn ang="0">
                <a:pos x="201455" y="436765"/>
              </a:cxn>
              <a:cxn ang="0">
                <a:pos x="195859" y="435834"/>
              </a:cxn>
              <a:cxn ang="0">
                <a:pos x="56892" y="330600"/>
              </a:cxn>
              <a:cxn ang="0">
                <a:pos x="0" y="54014"/>
              </a:cxn>
              <a:cxn ang="0">
                <a:pos x="0" y="23282"/>
              </a:cxn>
              <a:cxn ang="0">
                <a:pos x="27047" y="27007"/>
              </a:cxn>
              <a:cxn ang="0">
                <a:pos x="201455" y="222573"/>
              </a:cxn>
              <a:cxn ang="0">
                <a:pos x="201455" y="222573"/>
              </a:cxn>
              <a:cxn ang="0">
                <a:pos x="336690" y="222573"/>
              </a:cxn>
              <a:cxn ang="0">
                <a:pos x="354411" y="83814"/>
              </a:cxn>
              <a:cxn ang="0">
                <a:pos x="290057" y="80089"/>
              </a:cxn>
              <a:cxn ang="0">
                <a:pos x="201455" y="57739"/>
              </a:cxn>
              <a:cxn ang="0">
                <a:pos x="201455" y="222573"/>
              </a:cxn>
              <a:cxn ang="0">
                <a:pos x="201455" y="380889"/>
              </a:cxn>
              <a:cxn ang="0">
                <a:pos x="201455" y="380889"/>
              </a:cxn>
              <a:cxn ang="0">
                <a:pos x="201455" y="222573"/>
              </a:cxn>
              <a:cxn ang="0">
                <a:pos x="67152" y="222573"/>
              </a:cxn>
              <a:cxn ang="0">
                <a:pos x="97929" y="300800"/>
              </a:cxn>
              <a:cxn ang="0">
                <a:pos x="201455" y="380889"/>
              </a:cxn>
            </a:cxnLst>
            <a:rect l="0" t="0" r="0" b="0"/>
            <a:pathLst>
              <a:path w="433" h="469">
                <a:moveTo>
                  <a:pt x="29" y="29"/>
                </a:moveTo>
                <a:cubicBezTo>
                  <a:pt x="57" y="32"/>
                  <a:pt x="85" y="32"/>
                  <a:pt x="115" y="28"/>
                </a:cubicBezTo>
                <a:cubicBezTo>
                  <a:pt x="145" y="24"/>
                  <a:pt x="176" y="16"/>
                  <a:pt x="208" y="3"/>
                </a:cubicBezTo>
                <a:lnTo>
                  <a:pt x="216" y="0"/>
                </a:lnTo>
                <a:lnTo>
                  <a:pt x="225" y="3"/>
                </a:lnTo>
                <a:cubicBezTo>
                  <a:pt x="257" y="16"/>
                  <a:pt x="288" y="24"/>
                  <a:pt x="318" y="28"/>
                </a:cubicBezTo>
                <a:cubicBezTo>
                  <a:pt x="347" y="32"/>
                  <a:pt x="376" y="32"/>
                  <a:pt x="404" y="29"/>
                </a:cubicBezTo>
                <a:lnTo>
                  <a:pt x="433" y="25"/>
                </a:lnTo>
                <a:lnTo>
                  <a:pt x="433" y="58"/>
                </a:lnTo>
                <a:cubicBezTo>
                  <a:pt x="431" y="199"/>
                  <a:pt x="409" y="293"/>
                  <a:pt x="372" y="355"/>
                </a:cubicBezTo>
                <a:cubicBezTo>
                  <a:pt x="334" y="421"/>
                  <a:pt x="281" y="452"/>
                  <a:pt x="222" y="468"/>
                </a:cubicBezTo>
                <a:lnTo>
                  <a:pt x="216" y="469"/>
                </a:lnTo>
                <a:lnTo>
                  <a:pt x="210" y="468"/>
                </a:lnTo>
                <a:cubicBezTo>
                  <a:pt x="151" y="452"/>
                  <a:pt x="99" y="421"/>
                  <a:pt x="61" y="355"/>
                </a:cubicBezTo>
                <a:cubicBezTo>
                  <a:pt x="24" y="293"/>
                  <a:pt x="1" y="199"/>
                  <a:pt x="0" y="58"/>
                </a:cubicBezTo>
                <a:lnTo>
                  <a:pt x="0" y="25"/>
                </a:lnTo>
                <a:lnTo>
                  <a:pt x="29" y="29"/>
                </a:lnTo>
                <a:close/>
                <a:moveTo>
                  <a:pt x="216" y="239"/>
                </a:moveTo>
                <a:lnTo>
                  <a:pt x="216" y="239"/>
                </a:lnTo>
                <a:lnTo>
                  <a:pt x="361" y="239"/>
                </a:lnTo>
                <a:cubicBezTo>
                  <a:pt x="371" y="198"/>
                  <a:pt x="377" y="149"/>
                  <a:pt x="380" y="90"/>
                </a:cubicBezTo>
                <a:cubicBezTo>
                  <a:pt x="357" y="91"/>
                  <a:pt x="335" y="90"/>
                  <a:pt x="311" y="86"/>
                </a:cubicBezTo>
                <a:cubicBezTo>
                  <a:pt x="281" y="82"/>
                  <a:pt x="249" y="74"/>
                  <a:pt x="216" y="62"/>
                </a:cubicBezTo>
                <a:lnTo>
                  <a:pt x="216" y="239"/>
                </a:lnTo>
                <a:close/>
                <a:moveTo>
                  <a:pt x="216" y="409"/>
                </a:moveTo>
                <a:lnTo>
                  <a:pt x="216" y="409"/>
                </a:lnTo>
                <a:lnTo>
                  <a:pt x="216" y="239"/>
                </a:lnTo>
                <a:lnTo>
                  <a:pt x="72" y="239"/>
                </a:lnTo>
                <a:cubicBezTo>
                  <a:pt x="80" y="273"/>
                  <a:pt x="92" y="301"/>
                  <a:pt x="105" y="323"/>
                </a:cubicBezTo>
                <a:cubicBezTo>
                  <a:pt x="133" y="372"/>
                  <a:pt x="172" y="396"/>
                  <a:pt x="216" y="409"/>
                </a:cubicBezTo>
                <a:close/>
              </a:path>
            </a:pathLst>
          </a:custGeom>
          <a:solidFill>
            <a:schemeClr val="accent2">
              <a:alpha val="100000"/>
            </a:schemeClr>
          </a:solidFill>
          <a:ln w="9525">
            <a:noFill/>
          </a:ln>
        </p:spPr>
        <p:txBody>
          <a:bodyPr/>
          <a:lstStyle/>
          <a:p>
            <a:endParaRPr lang="zh-CN" altLang="en-US"/>
          </a:p>
        </p:txBody>
      </p:sp>
      <p:grpSp>
        <p:nvGrpSpPr>
          <p:cNvPr id="20496" name="组合 15"/>
          <p:cNvGrpSpPr/>
          <p:nvPr/>
        </p:nvGrpSpPr>
        <p:grpSpPr>
          <a:xfrm>
            <a:off x="1274763" y="3284538"/>
            <a:ext cx="1924050" cy="1631950"/>
            <a:chOff x="0" y="0"/>
            <a:chExt cx="1924896" cy="1631208"/>
          </a:xfrm>
        </p:grpSpPr>
        <p:sp>
          <p:nvSpPr>
            <p:cNvPr id="20497" name="TextBox 16"/>
            <p:cNvSpPr txBox="1"/>
            <p:nvPr/>
          </p:nvSpPr>
          <p:spPr>
            <a:xfrm>
              <a:off x="231103" y="0"/>
              <a:ext cx="1462690" cy="369332"/>
            </a:xfrm>
            <a:prstGeom prst="rect">
              <a:avLst/>
            </a:prstGeom>
            <a:noFill/>
            <a:ln w="9525">
              <a:noFill/>
            </a:ln>
          </p:spPr>
          <p:txBody>
            <a:bodyPr>
              <a:spAutoFit/>
            </a:bodyPr>
            <a:lstStyle/>
            <a:p>
              <a:pPr lvl="0" algn="ctr" eaLnBrk="1" hangingPunct="1"/>
              <a:r>
                <a:rPr lang="zh-CN" altLang="en-US" b="1" dirty="0">
                  <a:solidFill>
                    <a:schemeClr val="accent2"/>
                  </a:solidFill>
                  <a:latin typeface="微软雅黑" panose="020B0503020204020204" pitchFamily="2" charset="-122"/>
                  <a:ea typeface="微软雅黑" panose="020B0503020204020204" pitchFamily="2" charset="-122"/>
                </a:rPr>
                <a:t>日程安排</a:t>
              </a:r>
            </a:p>
          </p:txBody>
        </p:sp>
        <p:sp>
          <p:nvSpPr>
            <p:cNvPr id="20498" name="TextBox 17"/>
            <p:cNvSpPr txBox="1"/>
            <p:nvPr/>
          </p:nvSpPr>
          <p:spPr>
            <a:xfrm>
              <a:off x="0" y="289687"/>
              <a:ext cx="1924896" cy="1341521"/>
            </a:xfrm>
            <a:prstGeom prst="rect">
              <a:avLst/>
            </a:prstGeom>
            <a:noFill/>
            <a:ln w="9525">
              <a:noFill/>
            </a:ln>
          </p:spPr>
          <p:txBody>
            <a:bodyPr>
              <a:spAutoFit/>
            </a:bodyPr>
            <a:lstStyle/>
            <a:p>
              <a:pPr lvl="0" algn="ctr" eaLnBrk="1" hangingPunct="1">
                <a:lnSpc>
                  <a:spcPct val="130000"/>
                </a:lnSpc>
              </a:pPr>
              <a:r>
                <a:rPr lang="zh-CN" altLang="en-US" sz="1600" dirty="0">
                  <a:solidFill>
                    <a:schemeClr val="accent2"/>
                  </a:solidFill>
                  <a:latin typeface="微软雅黑" panose="020B0503020204020204" pitchFamily="2" charset="-122"/>
                  <a:ea typeface="微软雅黑" panose="020B0503020204020204" pitchFamily="2" charset="-122"/>
                </a:rPr>
                <a:t>单击此处添加文本</a:t>
              </a:r>
              <a:endParaRPr lang="en-US" altLang="x-none" sz="1600" dirty="0">
                <a:solidFill>
                  <a:schemeClr val="accent2"/>
                </a:solidFill>
                <a:latin typeface="微软雅黑" panose="020B0503020204020204" pitchFamily="2" charset="-122"/>
                <a:ea typeface="微软雅黑" panose="020B0503020204020204" pitchFamily="2" charset="-122"/>
              </a:endParaRPr>
            </a:p>
            <a:p>
              <a:pPr lvl="0" algn="ctr" eaLnBrk="1" hangingPunct="1">
                <a:lnSpc>
                  <a:spcPct val="130000"/>
                </a:lnSpc>
              </a:pPr>
              <a:r>
                <a:rPr lang="zh-CN" altLang="en-US" sz="1600" dirty="0">
                  <a:solidFill>
                    <a:schemeClr val="accent2"/>
                  </a:solidFill>
                  <a:latin typeface="微软雅黑" panose="020B0503020204020204" pitchFamily="2" charset="-122"/>
                  <a:ea typeface="微软雅黑" panose="020B0503020204020204" pitchFamily="2" charset="-122"/>
                </a:rPr>
                <a:t>单击此处添加文本</a:t>
              </a:r>
              <a:endParaRPr lang="en-US" altLang="x-none" sz="1600" dirty="0">
                <a:solidFill>
                  <a:schemeClr val="accent2"/>
                </a:solidFill>
                <a:latin typeface="微软雅黑" panose="020B0503020204020204" pitchFamily="2" charset="-122"/>
                <a:ea typeface="微软雅黑" panose="020B0503020204020204" pitchFamily="2" charset="-122"/>
              </a:endParaRPr>
            </a:p>
            <a:p>
              <a:pPr lvl="0" algn="ctr" eaLnBrk="1" hangingPunct="1">
                <a:lnSpc>
                  <a:spcPct val="130000"/>
                </a:lnSpc>
              </a:pPr>
              <a:r>
                <a:rPr lang="zh-CN" altLang="en-US" sz="1600" dirty="0">
                  <a:solidFill>
                    <a:schemeClr val="accent2"/>
                  </a:solidFill>
                  <a:latin typeface="微软雅黑" panose="020B0503020204020204" pitchFamily="2" charset="-122"/>
                  <a:ea typeface="微软雅黑" panose="020B0503020204020204" pitchFamily="2" charset="-122"/>
                </a:rPr>
                <a:t>单击此处添加文本</a:t>
              </a:r>
              <a:endParaRPr lang="en-US" altLang="x-none" sz="1600" dirty="0">
                <a:solidFill>
                  <a:schemeClr val="accent2"/>
                </a:solidFill>
                <a:latin typeface="微软雅黑" panose="020B0503020204020204" pitchFamily="2" charset="-122"/>
                <a:ea typeface="微软雅黑" panose="020B0503020204020204" pitchFamily="2" charset="-122"/>
              </a:endParaRPr>
            </a:p>
            <a:p>
              <a:pPr lvl="0" algn="ctr" eaLnBrk="1" hangingPunct="1">
                <a:lnSpc>
                  <a:spcPct val="130000"/>
                </a:lnSpc>
              </a:pPr>
              <a:r>
                <a:rPr lang="zh-CN" altLang="en-US" sz="1600" dirty="0">
                  <a:solidFill>
                    <a:schemeClr val="accent2"/>
                  </a:solidFill>
                  <a:latin typeface="微软雅黑" panose="020B0503020204020204" pitchFamily="2" charset="-122"/>
                  <a:ea typeface="微软雅黑" panose="020B0503020204020204" pitchFamily="2" charset="-122"/>
                </a:rPr>
                <a:t>单击此处添加文本</a:t>
              </a:r>
              <a:endParaRPr lang="en-US" altLang="x-none" sz="1600" dirty="0">
                <a:solidFill>
                  <a:schemeClr val="accent2"/>
                </a:solidFill>
                <a:latin typeface="微软雅黑" panose="020B0503020204020204" pitchFamily="2" charset="-122"/>
                <a:ea typeface="微软雅黑" panose="020B0503020204020204" pitchFamily="2" charset="-122"/>
              </a:endParaRPr>
            </a:p>
          </p:txBody>
        </p:sp>
      </p:grpSp>
      <p:grpSp>
        <p:nvGrpSpPr>
          <p:cNvPr id="20499" name="组合 18"/>
          <p:cNvGrpSpPr/>
          <p:nvPr/>
        </p:nvGrpSpPr>
        <p:grpSpPr>
          <a:xfrm>
            <a:off x="3721100" y="3284538"/>
            <a:ext cx="1924050" cy="1631950"/>
            <a:chOff x="0" y="0"/>
            <a:chExt cx="1924896" cy="1631208"/>
          </a:xfrm>
        </p:grpSpPr>
        <p:sp>
          <p:nvSpPr>
            <p:cNvPr id="20500" name="TextBox 19"/>
            <p:cNvSpPr txBox="1"/>
            <p:nvPr/>
          </p:nvSpPr>
          <p:spPr>
            <a:xfrm>
              <a:off x="231103" y="0"/>
              <a:ext cx="1462690" cy="369332"/>
            </a:xfrm>
            <a:prstGeom prst="rect">
              <a:avLst/>
            </a:prstGeom>
            <a:noFill/>
            <a:ln w="9525">
              <a:noFill/>
            </a:ln>
          </p:spPr>
          <p:txBody>
            <a:bodyPr>
              <a:spAutoFit/>
            </a:bodyPr>
            <a:lstStyle/>
            <a:p>
              <a:pPr lvl="0" algn="ctr" eaLnBrk="1" hangingPunct="1"/>
              <a:r>
                <a:rPr lang="zh-CN" altLang="en-US" b="1" dirty="0">
                  <a:solidFill>
                    <a:schemeClr val="accent2"/>
                  </a:solidFill>
                  <a:latin typeface="微软雅黑" panose="020B0503020204020204" pitchFamily="2" charset="-122"/>
                  <a:ea typeface="微软雅黑" panose="020B0503020204020204" pitchFamily="2" charset="-122"/>
                </a:rPr>
                <a:t>行动策略</a:t>
              </a:r>
            </a:p>
          </p:txBody>
        </p:sp>
        <p:sp>
          <p:nvSpPr>
            <p:cNvPr id="20501" name="TextBox 20"/>
            <p:cNvSpPr txBox="1"/>
            <p:nvPr/>
          </p:nvSpPr>
          <p:spPr>
            <a:xfrm>
              <a:off x="0" y="289687"/>
              <a:ext cx="1924896" cy="1341521"/>
            </a:xfrm>
            <a:prstGeom prst="rect">
              <a:avLst/>
            </a:prstGeom>
            <a:noFill/>
            <a:ln w="9525">
              <a:noFill/>
            </a:ln>
          </p:spPr>
          <p:txBody>
            <a:bodyPr>
              <a:spAutoFit/>
            </a:bodyPr>
            <a:lstStyle/>
            <a:p>
              <a:pPr lvl="0" algn="ctr" eaLnBrk="1" hangingPunct="1">
                <a:lnSpc>
                  <a:spcPct val="130000"/>
                </a:lnSpc>
              </a:pPr>
              <a:r>
                <a:rPr lang="zh-CN" altLang="en-US" sz="1600" dirty="0">
                  <a:solidFill>
                    <a:schemeClr val="accent2"/>
                  </a:solidFill>
                  <a:latin typeface="微软雅黑" panose="020B0503020204020204" pitchFamily="2" charset="-122"/>
                  <a:ea typeface="微软雅黑" panose="020B0503020204020204" pitchFamily="2" charset="-122"/>
                </a:rPr>
                <a:t>单击此处添加文本</a:t>
              </a:r>
              <a:endParaRPr lang="en-US" altLang="x-none" sz="1600" dirty="0">
                <a:solidFill>
                  <a:schemeClr val="accent2"/>
                </a:solidFill>
                <a:latin typeface="微软雅黑" panose="020B0503020204020204" pitchFamily="2" charset="-122"/>
                <a:ea typeface="微软雅黑" panose="020B0503020204020204" pitchFamily="2" charset="-122"/>
              </a:endParaRPr>
            </a:p>
            <a:p>
              <a:pPr lvl="0" algn="ctr" eaLnBrk="1" hangingPunct="1">
                <a:lnSpc>
                  <a:spcPct val="130000"/>
                </a:lnSpc>
              </a:pPr>
              <a:r>
                <a:rPr lang="zh-CN" altLang="en-US" sz="1600" dirty="0">
                  <a:solidFill>
                    <a:schemeClr val="accent2"/>
                  </a:solidFill>
                  <a:latin typeface="微软雅黑" panose="020B0503020204020204" pitchFamily="2" charset="-122"/>
                  <a:ea typeface="微软雅黑" panose="020B0503020204020204" pitchFamily="2" charset="-122"/>
                </a:rPr>
                <a:t>单击此处添加文本</a:t>
              </a:r>
              <a:endParaRPr lang="en-US" altLang="x-none" sz="1600" dirty="0">
                <a:solidFill>
                  <a:schemeClr val="accent2"/>
                </a:solidFill>
                <a:latin typeface="微软雅黑" panose="020B0503020204020204" pitchFamily="2" charset="-122"/>
                <a:ea typeface="微软雅黑" panose="020B0503020204020204" pitchFamily="2" charset="-122"/>
              </a:endParaRPr>
            </a:p>
            <a:p>
              <a:pPr lvl="0" algn="ctr" eaLnBrk="1" hangingPunct="1">
                <a:lnSpc>
                  <a:spcPct val="130000"/>
                </a:lnSpc>
              </a:pPr>
              <a:r>
                <a:rPr lang="zh-CN" altLang="en-US" sz="1600" dirty="0">
                  <a:solidFill>
                    <a:schemeClr val="accent2"/>
                  </a:solidFill>
                  <a:latin typeface="微软雅黑" panose="020B0503020204020204" pitchFamily="2" charset="-122"/>
                  <a:ea typeface="微软雅黑" panose="020B0503020204020204" pitchFamily="2" charset="-122"/>
                </a:rPr>
                <a:t>单击此处添加文本</a:t>
              </a:r>
              <a:endParaRPr lang="en-US" altLang="x-none" sz="1600" dirty="0">
                <a:solidFill>
                  <a:schemeClr val="accent2"/>
                </a:solidFill>
                <a:latin typeface="微软雅黑" panose="020B0503020204020204" pitchFamily="2" charset="-122"/>
                <a:ea typeface="微软雅黑" panose="020B0503020204020204" pitchFamily="2" charset="-122"/>
              </a:endParaRPr>
            </a:p>
            <a:p>
              <a:pPr lvl="0" algn="ctr" eaLnBrk="1" hangingPunct="1">
                <a:lnSpc>
                  <a:spcPct val="130000"/>
                </a:lnSpc>
              </a:pPr>
              <a:r>
                <a:rPr lang="zh-CN" altLang="en-US" sz="1600" dirty="0">
                  <a:solidFill>
                    <a:schemeClr val="accent2"/>
                  </a:solidFill>
                  <a:latin typeface="微软雅黑" panose="020B0503020204020204" pitchFamily="2" charset="-122"/>
                  <a:ea typeface="微软雅黑" panose="020B0503020204020204" pitchFamily="2" charset="-122"/>
                </a:rPr>
                <a:t>单击此处添加文本</a:t>
              </a:r>
              <a:endParaRPr lang="en-US" altLang="x-none" sz="1600" dirty="0">
                <a:solidFill>
                  <a:schemeClr val="accent2"/>
                </a:solidFill>
                <a:latin typeface="微软雅黑" panose="020B0503020204020204" pitchFamily="2" charset="-122"/>
                <a:ea typeface="微软雅黑" panose="020B0503020204020204" pitchFamily="2" charset="-122"/>
              </a:endParaRPr>
            </a:p>
          </p:txBody>
        </p:sp>
      </p:grpSp>
      <p:grpSp>
        <p:nvGrpSpPr>
          <p:cNvPr id="20502" name="组合 21"/>
          <p:cNvGrpSpPr/>
          <p:nvPr/>
        </p:nvGrpSpPr>
        <p:grpSpPr>
          <a:xfrm>
            <a:off x="6119813" y="3284538"/>
            <a:ext cx="1924050" cy="1631950"/>
            <a:chOff x="0" y="0"/>
            <a:chExt cx="1924896" cy="1631208"/>
          </a:xfrm>
        </p:grpSpPr>
        <p:sp>
          <p:nvSpPr>
            <p:cNvPr id="20503" name="TextBox 22"/>
            <p:cNvSpPr txBox="1"/>
            <p:nvPr/>
          </p:nvSpPr>
          <p:spPr>
            <a:xfrm>
              <a:off x="231103" y="0"/>
              <a:ext cx="1462690" cy="369332"/>
            </a:xfrm>
            <a:prstGeom prst="rect">
              <a:avLst/>
            </a:prstGeom>
            <a:noFill/>
            <a:ln w="9525">
              <a:noFill/>
            </a:ln>
          </p:spPr>
          <p:txBody>
            <a:bodyPr>
              <a:spAutoFit/>
            </a:bodyPr>
            <a:lstStyle/>
            <a:p>
              <a:pPr lvl="0" algn="ctr" eaLnBrk="1" hangingPunct="1"/>
              <a:r>
                <a:rPr lang="zh-CN" altLang="en-US" b="1" dirty="0">
                  <a:solidFill>
                    <a:schemeClr val="accent2"/>
                  </a:solidFill>
                  <a:latin typeface="微软雅黑" panose="020B0503020204020204" pitchFamily="2" charset="-122"/>
                  <a:ea typeface="微软雅黑" panose="020B0503020204020204" pitchFamily="2" charset="-122"/>
                </a:rPr>
                <a:t>后勤保障</a:t>
              </a:r>
            </a:p>
          </p:txBody>
        </p:sp>
        <p:sp>
          <p:nvSpPr>
            <p:cNvPr id="20504" name="TextBox 23"/>
            <p:cNvSpPr txBox="1"/>
            <p:nvPr/>
          </p:nvSpPr>
          <p:spPr>
            <a:xfrm>
              <a:off x="0" y="289687"/>
              <a:ext cx="1924896" cy="1341521"/>
            </a:xfrm>
            <a:prstGeom prst="rect">
              <a:avLst/>
            </a:prstGeom>
            <a:noFill/>
            <a:ln w="9525">
              <a:noFill/>
            </a:ln>
          </p:spPr>
          <p:txBody>
            <a:bodyPr>
              <a:spAutoFit/>
            </a:bodyPr>
            <a:lstStyle/>
            <a:p>
              <a:pPr lvl="0" algn="ctr" eaLnBrk="1" hangingPunct="1">
                <a:lnSpc>
                  <a:spcPct val="130000"/>
                </a:lnSpc>
              </a:pPr>
              <a:r>
                <a:rPr lang="zh-CN" altLang="en-US" sz="1600" dirty="0">
                  <a:solidFill>
                    <a:schemeClr val="accent2"/>
                  </a:solidFill>
                  <a:latin typeface="微软雅黑" panose="020B0503020204020204" pitchFamily="2" charset="-122"/>
                  <a:ea typeface="微软雅黑" panose="020B0503020204020204" pitchFamily="2" charset="-122"/>
                </a:rPr>
                <a:t>单击此处添加文本</a:t>
              </a:r>
              <a:endParaRPr lang="en-US" altLang="x-none" sz="1600" dirty="0">
                <a:solidFill>
                  <a:schemeClr val="accent2"/>
                </a:solidFill>
                <a:latin typeface="微软雅黑" panose="020B0503020204020204" pitchFamily="2" charset="-122"/>
                <a:ea typeface="微软雅黑" panose="020B0503020204020204" pitchFamily="2" charset="-122"/>
              </a:endParaRPr>
            </a:p>
            <a:p>
              <a:pPr lvl="0" algn="ctr" eaLnBrk="1" hangingPunct="1">
                <a:lnSpc>
                  <a:spcPct val="130000"/>
                </a:lnSpc>
              </a:pPr>
              <a:r>
                <a:rPr lang="zh-CN" altLang="en-US" sz="1600" dirty="0">
                  <a:solidFill>
                    <a:schemeClr val="accent2"/>
                  </a:solidFill>
                  <a:latin typeface="微软雅黑" panose="020B0503020204020204" pitchFamily="2" charset="-122"/>
                  <a:ea typeface="微软雅黑" panose="020B0503020204020204" pitchFamily="2" charset="-122"/>
                </a:rPr>
                <a:t>单击此处添加文本</a:t>
              </a:r>
              <a:endParaRPr lang="en-US" altLang="x-none" sz="1600" dirty="0">
                <a:solidFill>
                  <a:schemeClr val="accent2"/>
                </a:solidFill>
                <a:latin typeface="微软雅黑" panose="020B0503020204020204" pitchFamily="2" charset="-122"/>
                <a:ea typeface="微软雅黑" panose="020B0503020204020204" pitchFamily="2" charset="-122"/>
              </a:endParaRPr>
            </a:p>
            <a:p>
              <a:pPr lvl="0" algn="ctr" eaLnBrk="1" hangingPunct="1">
                <a:lnSpc>
                  <a:spcPct val="130000"/>
                </a:lnSpc>
              </a:pPr>
              <a:r>
                <a:rPr lang="zh-CN" altLang="en-US" sz="1600" dirty="0">
                  <a:solidFill>
                    <a:schemeClr val="accent2"/>
                  </a:solidFill>
                  <a:latin typeface="微软雅黑" panose="020B0503020204020204" pitchFamily="2" charset="-122"/>
                  <a:ea typeface="微软雅黑" panose="020B0503020204020204" pitchFamily="2" charset="-122"/>
                </a:rPr>
                <a:t>单击此处添加文本</a:t>
              </a:r>
              <a:endParaRPr lang="en-US" altLang="x-none" sz="1600" dirty="0">
                <a:solidFill>
                  <a:schemeClr val="accent2"/>
                </a:solidFill>
                <a:latin typeface="微软雅黑" panose="020B0503020204020204" pitchFamily="2" charset="-122"/>
                <a:ea typeface="微软雅黑" panose="020B0503020204020204" pitchFamily="2" charset="-122"/>
              </a:endParaRPr>
            </a:p>
            <a:p>
              <a:pPr lvl="0" algn="ctr" eaLnBrk="1" hangingPunct="1">
                <a:lnSpc>
                  <a:spcPct val="130000"/>
                </a:lnSpc>
              </a:pPr>
              <a:r>
                <a:rPr lang="zh-CN" altLang="en-US" sz="1600" dirty="0">
                  <a:solidFill>
                    <a:schemeClr val="accent2"/>
                  </a:solidFill>
                  <a:latin typeface="微软雅黑" panose="020B0503020204020204" pitchFamily="2" charset="-122"/>
                  <a:ea typeface="微软雅黑" panose="020B0503020204020204" pitchFamily="2" charset="-122"/>
                </a:rPr>
                <a:t>单击此处添加文本</a:t>
              </a:r>
              <a:endParaRPr lang="en-US" altLang="x-none" sz="1600" dirty="0">
                <a:solidFill>
                  <a:schemeClr val="accent2"/>
                </a:solidFill>
                <a:latin typeface="微软雅黑" panose="020B0503020204020204" pitchFamily="2" charset="-122"/>
                <a:ea typeface="微软雅黑" panose="020B0503020204020204" pitchFamily="2" charset="-122"/>
              </a:endParaRPr>
            </a:p>
          </p:txBody>
        </p:sp>
      </p:grpSp>
      <p:grpSp>
        <p:nvGrpSpPr>
          <p:cNvPr id="20505" name="组合 24"/>
          <p:cNvGrpSpPr/>
          <p:nvPr/>
        </p:nvGrpSpPr>
        <p:grpSpPr>
          <a:xfrm>
            <a:off x="8731250" y="3284538"/>
            <a:ext cx="1925638" cy="1631950"/>
            <a:chOff x="0" y="0"/>
            <a:chExt cx="1924896" cy="1631208"/>
          </a:xfrm>
        </p:grpSpPr>
        <p:sp>
          <p:nvSpPr>
            <p:cNvPr id="20506" name="TextBox 25"/>
            <p:cNvSpPr txBox="1"/>
            <p:nvPr/>
          </p:nvSpPr>
          <p:spPr>
            <a:xfrm>
              <a:off x="231103" y="0"/>
              <a:ext cx="1462690" cy="369332"/>
            </a:xfrm>
            <a:prstGeom prst="rect">
              <a:avLst/>
            </a:prstGeom>
            <a:noFill/>
            <a:ln w="9525">
              <a:noFill/>
            </a:ln>
          </p:spPr>
          <p:txBody>
            <a:bodyPr>
              <a:spAutoFit/>
            </a:bodyPr>
            <a:lstStyle/>
            <a:p>
              <a:pPr lvl="0" algn="ctr" eaLnBrk="1" hangingPunct="1"/>
              <a:r>
                <a:rPr lang="zh-CN" altLang="en-US" b="1" dirty="0">
                  <a:solidFill>
                    <a:schemeClr val="accent2"/>
                  </a:solidFill>
                  <a:latin typeface="微软雅黑" panose="020B0503020204020204" pitchFamily="2" charset="-122"/>
                  <a:ea typeface="微软雅黑" panose="020B0503020204020204" pitchFamily="2" charset="-122"/>
                </a:rPr>
                <a:t>客户服务</a:t>
              </a:r>
            </a:p>
          </p:txBody>
        </p:sp>
        <p:sp>
          <p:nvSpPr>
            <p:cNvPr id="20507" name="TextBox 26"/>
            <p:cNvSpPr txBox="1"/>
            <p:nvPr/>
          </p:nvSpPr>
          <p:spPr>
            <a:xfrm>
              <a:off x="0" y="289687"/>
              <a:ext cx="1924896" cy="1341521"/>
            </a:xfrm>
            <a:prstGeom prst="rect">
              <a:avLst/>
            </a:prstGeom>
            <a:noFill/>
            <a:ln w="9525">
              <a:noFill/>
            </a:ln>
          </p:spPr>
          <p:txBody>
            <a:bodyPr>
              <a:spAutoFit/>
            </a:bodyPr>
            <a:lstStyle/>
            <a:p>
              <a:pPr lvl="0" algn="ctr" eaLnBrk="1" hangingPunct="1">
                <a:lnSpc>
                  <a:spcPct val="130000"/>
                </a:lnSpc>
              </a:pPr>
              <a:r>
                <a:rPr lang="zh-CN" altLang="en-US" sz="1600" dirty="0">
                  <a:solidFill>
                    <a:schemeClr val="accent2"/>
                  </a:solidFill>
                  <a:latin typeface="微软雅黑" panose="020B0503020204020204" pitchFamily="2" charset="-122"/>
                  <a:ea typeface="微软雅黑" panose="020B0503020204020204" pitchFamily="2" charset="-122"/>
                </a:rPr>
                <a:t>单击此处添加文本</a:t>
              </a:r>
              <a:endParaRPr lang="en-US" altLang="x-none" sz="1600" dirty="0">
                <a:solidFill>
                  <a:schemeClr val="accent2"/>
                </a:solidFill>
                <a:latin typeface="微软雅黑" panose="020B0503020204020204" pitchFamily="2" charset="-122"/>
                <a:ea typeface="微软雅黑" panose="020B0503020204020204" pitchFamily="2" charset="-122"/>
              </a:endParaRPr>
            </a:p>
            <a:p>
              <a:pPr lvl="0" algn="ctr" eaLnBrk="1" hangingPunct="1">
                <a:lnSpc>
                  <a:spcPct val="130000"/>
                </a:lnSpc>
              </a:pPr>
              <a:r>
                <a:rPr lang="zh-CN" altLang="en-US" sz="1600" dirty="0">
                  <a:solidFill>
                    <a:schemeClr val="accent2"/>
                  </a:solidFill>
                  <a:latin typeface="微软雅黑" panose="020B0503020204020204" pitchFamily="2" charset="-122"/>
                  <a:ea typeface="微软雅黑" panose="020B0503020204020204" pitchFamily="2" charset="-122"/>
                </a:rPr>
                <a:t>单击此处添加文本</a:t>
              </a:r>
              <a:endParaRPr lang="en-US" altLang="x-none" sz="1600" dirty="0">
                <a:solidFill>
                  <a:schemeClr val="accent2"/>
                </a:solidFill>
                <a:latin typeface="微软雅黑" panose="020B0503020204020204" pitchFamily="2" charset="-122"/>
                <a:ea typeface="微软雅黑" panose="020B0503020204020204" pitchFamily="2" charset="-122"/>
              </a:endParaRPr>
            </a:p>
            <a:p>
              <a:pPr lvl="0" algn="ctr" eaLnBrk="1" hangingPunct="1">
                <a:lnSpc>
                  <a:spcPct val="130000"/>
                </a:lnSpc>
              </a:pPr>
              <a:r>
                <a:rPr lang="zh-CN" altLang="en-US" sz="1600" dirty="0">
                  <a:solidFill>
                    <a:schemeClr val="accent2"/>
                  </a:solidFill>
                  <a:latin typeface="微软雅黑" panose="020B0503020204020204" pitchFamily="2" charset="-122"/>
                  <a:ea typeface="微软雅黑" panose="020B0503020204020204" pitchFamily="2" charset="-122"/>
                </a:rPr>
                <a:t>单击此处添加文本</a:t>
              </a:r>
              <a:endParaRPr lang="en-US" altLang="x-none" sz="1600" dirty="0">
                <a:solidFill>
                  <a:schemeClr val="accent2"/>
                </a:solidFill>
                <a:latin typeface="微软雅黑" panose="020B0503020204020204" pitchFamily="2" charset="-122"/>
                <a:ea typeface="微软雅黑" panose="020B0503020204020204" pitchFamily="2" charset="-122"/>
              </a:endParaRPr>
            </a:p>
            <a:p>
              <a:pPr lvl="0" algn="ctr" eaLnBrk="1" hangingPunct="1">
                <a:lnSpc>
                  <a:spcPct val="130000"/>
                </a:lnSpc>
              </a:pPr>
              <a:r>
                <a:rPr lang="zh-CN" altLang="en-US" sz="1600" dirty="0">
                  <a:solidFill>
                    <a:schemeClr val="accent2"/>
                  </a:solidFill>
                  <a:latin typeface="微软雅黑" panose="020B0503020204020204" pitchFamily="2" charset="-122"/>
                  <a:ea typeface="微软雅黑" panose="020B0503020204020204" pitchFamily="2" charset="-122"/>
                </a:rPr>
                <a:t>单击此处添加文本</a:t>
              </a:r>
              <a:endParaRPr lang="en-US" altLang="x-none" sz="1600" dirty="0">
                <a:solidFill>
                  <a:schemeClr val="accent2"/>
                </a:solidFill>
                <a:latin typeface="微软雅黑" panose="020B0503020204020204" pitchFamily="2" charset="-122"/>
                <a:ea typeface="微软雅黑" panose="020B0503020204020204" pitchFamily="2" charset="-122"/>
              </a:endParaRPr>
            </a:p>
          </p:txBody>
        </p:sp>
      </p:gr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0482"/>
                                        </p:tgtEl>
                                        <p:attrNameLst>
                                          <p:attrName>style.visibility</p:attrName>
                                        </p:attrNameLst>
                                      </p:cBhvr>
                                      <p:to>
                                        <p:strVal val="visible"/>
                                      </p:to>
                                    </p:set>
                                    <p:anim calcmode="lin" valueType="num">
                                      <p:cBhvr>
                                        <p:cTn id="7" dur="400" fill="hold"/>
                                        <p:tgtEl>
                                          <p:spTgt spid="20482"/>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20482"/>
                                        </p:tgtEl>
                                        <p:attrNameLst>
                                          <p:attrName>ppt_y</p:attrName>
                                        </p:attrNameLst>
                                      </p:cBhvr>
                                      <p:tavLst>
                                        <p:tav tm="0">
                                          <p:val>
                                            <p:strVal val="#ppt_y"/>
                                          </p:val>
                                        </p:tav>
                                        <p:tav tm="100000">
                                          <p:val>
                                            <p:strVal val="#ppt_y"/>
                                          </p:val>
                                        </p:tav>
                                      </p:tavLst>
                                    </p:anim>
                                    <p:anim calcmode="lin" valueType="num">
                                      <p:cBhvr>
                                        <p:cTn id="9" dur="400" fill="hold"/>
                                        <p:tgtEl>
                                          <p:spTgt spid="20482"/>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2048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20482"/>
                                        </p:tgtEl>
                                      </p:cBhvr>
                                    </p:animEffect>
                                  </p:childTnLst>
                                </p:cTn>
                              </p:par>
                            </p:childTnLst>
                          </p:cTn>
                        </p:par>
                        <p:par>
                          <p:cTn id="12" fill="hold">
                            <p:stCondLst>
                              <p:cond delay="759"/>
                            </p:stCondLst>
                            <p:childTnLst>
                              <p:par>
                                <p:cTn id="13" presetID="2" presetClass="entr" presetSubtype="2" fill="hold" grpId="0" nodeType="afterEffect">
                                  <p:stCondLst>
                                    <p:cond delay="0"/>
                                  </p:stCondLst>
                                  <p:childTnLst>
                                    <p:set>
                                      <p:cBhvr>
                                        <p:cTn id="14" dur="1" fill="hold">
                                          <p:stCondLst>
                                            <p:cond delay="0"/>
                                          </p:stCondLst>
                                        </p:cTn>
                                        <p:tgtEl>
                                          <p:spTgt spid="20487"/>
                                        </p:tgtEl>
                                        <p:attrNameLst>
                                          <p:attrName>style.visibility</p:attrName>
                                        </p:attrNameLst>
                                      </p:cBhvr>
                                      <p:to>
                                        <p:strVal val="visible"/>
                                      </p:to>
                                    </p:set>
                                    <p:anim calcmode="lin" valueType="num">
                                      <p:cBhvr additive="base">
                                        <p:cTn id="15" dur="500" fill="hold"/>
                                        <p:tgtEl>
                                          <p:spTgt spid="20487"/>
                                        </p:tgtEl>
                                        <p:attrNameLst>
                                          <p:attrName>ppt_x</p:attrName>
                                        </p:attrNameLst>
                                      </p:cBhvr>
                                      <p:tavLst>
                                        <p:tav tm="0">
                                          <p:val>
                                            <p:strVal val="1+#ppt_w/2"/>
                                          </p:val>
                                        </p:tav>
                                        <p:tav tm="100000">
                                          <p:val>
                                            <p:strVal val="#ppt_x"/>
                                          </p:val>
                                        </p:tav>
                                      </p:tavLst>
                                    </p:anim>
                                    <p:anim calcmode="lin" valueType="num">
                                      <p:cBhvr additive="base">
                                        <p:cTn id="16" dur="500" fill="hold"/>
                                        <p:tgtEl>
                                          <p:spTgt spid="20487"/>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100"/>
                                  </p:stCondLst>
                                  <p:childTnLst>
                                    <p:set>
                                      <p:cBhvr>
                                        <p:cTn id="18" dur="1" fill="hold">
                                          <p:stCondLst>
                                            <p:cond delay="0"/>
                                          </p:stCondLst>
                                        </p:cTn>
                                        <p:tgtEl>
                                          <p:spTgt spid="20486"/>
                                        </p:tgtEl>
                                        <p:attrNameLst>
                                          <p:attrName>style.visibility</p:attrName>
                                        </p:attrNameLst>
                                      </p:cBhvr>
                                      <p:to>
                                        <p:strVal val="visible"/>
                                      </p:to>
                                    </p:set>
                                    <p:anim calcmode="lin" valueType="num">
                                      <p:cBhvr additive="base">
                                        <p:cTn id="19" dur="500" fill="hold"/>
                                        <p:tgtEl>
                                          <p:spTgt spid="20486"/>
                                        </p:tgtEl>
                                        <p:attrNameLst>
                                          <p:attrName>ppt_x</p:attrName>
                                        </p:attrNameLst>
                                      </p:cBhvr>
                                      <p:tavLst>
                                        <p:tav tm="0">
                                          <p:val>
                                            <p:strVal val="1+#ppt_w/2"/>
                                          </p:val>
                                        </p:tav>
                                        <p:tav tm="100000">
                                          <p:val>
                                            <p:strVal val="#ppt_x"/>
                                          </p:val>
                                        </p:tav>
                                      </p:tavLst>
                                    </p:anim>
                                    <p:anim calcmode="lin" valueType="num">
                                      <p:cBhvr additive="base">
                                        <p:cTn id="20" dur="500" fill="hold"/>
                                        <p:tgtEl>
                                          <p:spTgt spid="20486"/>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00"/>
                                  </p:stCondLst>
                                  <p:childTnLst>
                                    <p:set>
                                      <p:cBhvr>
                                        <p:cTn id="22" dur="1" fill="hold">
                                          <p:stCondLst>
                                            <p:cond delay="0"/>
                                          </p:stCondLst>
                                        </p:cTn>
                                        <p:tgtEl>
                                          <p:spTgt spid="20485"/>
                                        </p:tgtEl>
                                        <p:attrNameLst>
                                          <p:attrName>style.visibility</p:attrName>
                                        </p:attrNameLst>
                                      </p:cBhvr>
                                      <p:to>
                                        <p:strVal val="visible"/>
                                      </p:to>
                                    </p:set>
                                    <p:anim calcmode="lin" valueType="num">
                                      <p:cBhvr additive="base">
                                        <p:cTn id="23" dur="500" fill="hold"/>
                                        <p:tgtEl>
                                          <p:spTgt spid="20485"/>
                                        </p:tgtEl>
                                        <p:attrNameLst>
                                          <p:attrName>ppt_x</p:attrName>
                                        </p:attrNameLst>
                                      </p:cBhvr>
                                      <p:tavLst>
                                        <p:tav tm="0">
                                          <p:val>
                                            <p:strVal val="1+#ppt_w/2"/>
                                          </p:val>
                                        </p:tav>
                                        <p:tav tm="100000">
                                          <p:val>
                                            <p:strVal val="#ppt_x"/>
                                          </p:val>
                                        </p:tav>
                                      </p:tavLst>
                                    </p:anim>
                                    <p:anim calcmode="lin" valueType="num">
                                      <p:cBhvr additive="base">
                                        <p:cTn id="24" dur="500" fill="hold"/>
                                        <p:tgtEl>
                                          <p:spTgt spid="20485"/>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300"/>
                                  </p:stCondLst>
                                  <p:childTnLst>
                                    <p:set>
                                      <p:cBhvr>
                                        <p:cTn id="26" dur="1" fill="hold">
                                          <p:stCondLst>
                                            <p:cond delay="0"/>
                                          </p:stCondLst>
                                        </p:cTn>
                                        <p:tgtEl>
                                          <p:spTgt spid="20484"/>
                                        </p:tgtEl>
                                        <p:attrNameLst>
                                          <p:attrName>style.visibility</p:attrName>
                                        </p:attrNameLst>
                                      </p:cBhvr>
                                      <p:to>
                                        <p:strVal val="visible"/>
                                      </p:to>
                                    </p:set>
                                    <p:anim calcmode="lin" valueType="num">
                                      <p:cBhvr additive="base">
                                        <p:cTn id="27" dur="500" fill="hold"/>
                                        <p:tgtEl>
                                          <p:spTgt spid="20484"/>
                                        </p:tgtEl>
                                        <p:attrNameLst>
                                          <p:attrName>ppt_x</p:attrName>
                                        </p:attrNameLst>
                                      </p:cBhvr>
                                      <p:tavLst>
                                        <p:tav tm="0">
                                          <p:val>
                                            <p:strVal val="1+#ppt_w/2"/>
                                          </p:val>
                                        </p:tav>
                                        <p:tav tm="100000">
                                          <p:val>
                                            <p:strVal val="#ppt_x"/>
                                          </p:val>
                                        </p:tav>
                                      </p:tavLst>
                                    </p:anim>
                                    <p:anim calcmode="lin" valueType="num">
                                      <p:cBhvr additive="base">
                                        <p:cTn id="28" dur="500" fill="hold"/>
                                        <p:tgtEl>
                                          <p:spTgt spid="20484"/>
                                        </p:tgtEl>
                                        <p:attrNameLst>
                                          <p:attrName>ppt_y</p:attrName>
                                        </p:attrNameLst>
                                      </p:cBhvr>
                                      <p:tavLst>
                                        <p:tav tm="0">
                                          <p:val>
                                            <p:strVal val="#ppt_y"/>
                                          </p:val>
                                        </p:tav>
                                        <p:tav tm="100000">
                                          <p:val>
                                            <p:strVal val="#ppt_y"/>
                                          </p:val>
                                        </p:tav>
                                      </p:tavLst>
                                    </p:anim>
                                  </p:childTnLst>
                                </p:cTn>
                              </p:par>
                            </p:childTnLst>
                          </p:cTn>
                        </p:par>
                        <p:par>
                          <p:cTn id="29" fill="hold">
                            <p:stCondLst>
                              <p:cond delay="1259"/>
                            </p:stCondLst>
                            <p:childTnLst>
                              <p:par>
                                <p:cTn id="30" presetID="31" presetClass="entr" presetSubtype="0" fill="hold" nodeType="afterEffect">
                                  <p:stCondLst>
                                    <p:cond delay="0"/>
                                  </p:stCondLst>
                                  <p:childTnLst>
                                    <p:set>
                                      <p:cBhvr>
                                        <p:cTn id="31" dur="1" fill="hold">
                                          <p:stCondLst>
                                            <p:cond delay="0"/>
                                          </p:stCondLst>
                                        </p:cTn>
                                        <p:tgtEl>
                                          <p:spTgt spid="20494"/>
                                        </p:tgtEl>
                                        <p:attrNameLst>
                                          <p:attrName>style.visibility</p:attrName>
                                        </p:attrNameLst>
                                      </p:cBhvr>
                                      <p:to>
                                        <p:strVal val="visible"/>
                                      </p:to>
                                    </p:set>
                                    <p:anim calcmode="lin" valueType="num">
                                      <p:cBhvr>
                                        <p:cTn id="32" dur="300" fill="hold"/>
                                        <p:tgtEl>
                                          <p:spTgt spid="20494"/>
                                        </p:tgtEl>
                                        <p:attrNameLst>
                                          <p:attrName>ppt_w</p:attrName>
                                        </p:attrNameLst>
                                      </p:cBhvr>
                                      <p:tavLst>
                                        <p:tav tm="0">
                                          <p:val>
                                            <p:fltVal val="0"/>
                                          </p:val>
                                        </p:tav>
                                        <p:tav tm="100000">
                                          <p:val>
                                            <p:strVal val="#ppt_w"/>
                                          </p:val>
                                        </p:tav>
                                      </p:tavLst>
                                    </p:anim>
                                    <p:anim calcmode="lin" valueType="num">
                                      <p:cBhvr>
                                        <p:cTn id="33" dur="300" fill="hold"/>
                                        <p:tgtEl>
                                          <p:spTgt spid="20494"/>
                                        </p:tgtEl>
                                        <p:attrNameLst>
                                          <p:attrName>ppt_h</p:attrName>
                                        </p:attrNameLst>
                                      </p:cBhvr>
                                      <p:tavLst>
                                        <p:tav tm="0">
                                          <p:val>
                                            <p:fltVal val="0"/>
                                          </p:val>
                                        </p:tav>
                                        <p:tav tm="100000">
                                          <p:val>
                                            <p:strVal val="#ppt_h"/>
                                          </p:val>
                                        </p:tav>
                                      </p:tavLst>
                                    </p:anim>
                                    <p:anim calcmode="lin" valueType="num">
                                      <p:cBhvr>
                                        <p:cTn id="34" dur="300" fill="hold"/>
                                        <p:tgtEl>
                                          <p:spTgt spid="20494"/>
                                        </p:tgtEl>
                                        <p:attrNameLst>
                                          <p:attrName>style.rotation</p:attrName>
                                        </p:attrNameLst>
                                      </p:cBhvr>
                                      <p:tavLst>
                                        <p:tav tm="0">
                                          <p:val>
                                            <p:fltVal val="90"/>
                                          </p:val>
                                        </p:tav>
                                        <p:tav tm="100000">
                                          <p:val>
                                            <p:fltVal val="0"/>
                                          </p:val>
                                        </p:tav>
                                      </p:tavLst>
                                    </p:anim>
                                    <p:animEffect transition="in" filter="fade">
                                      <p:cBhvr>
                                        <p:cTn id="35" dur="300"/>
                                        <p:tgtEl>
                                          <p:spTgt spid="20494"/>
                                        </p:tgtEl>
                                      </p:cBhvr>
                                    </p:animEffect>
                                  </p:childTnLst>
                                </p:cTn>
                              </p:par>
                            </p:childTnLst>
                          </p:cTn>
                        </p:par>
                        <p:par>
                          <p:cTn id="36" fill="hold">
                            <p:stCondLst>
                              <p:cond delay="1759"/>
                            </p:stCondLst>
                            <p:childTnLst>
                              <p:par>
                                <p:cTn id="37" presetID="22" presetClass="entr" presetSubtype="8" fill="hold" nodeType="afterEffect">
                                  <p:stCondLst>
                                    <p:cond delay="0"/>
                                  </p:stCondLst>
                                  <p:childTnLst>
                                    <p:set>
                                      <p:cBhvr>
                                        <p:cTn id="38" dur="1" fill="hold">
                                          <p:stCondLst>
                                            <p:cond delay="0"/>
                                          </p:stCondLst>
                                        </p:cTn>
                                        <p:tgtEl>
                                          <p:spTgt spid="20488"/>
                                        </p:tgtEl>
                                        <p:attrNameLst>
                                          <p:attrName>style.visibility</p:attrName>
                                        </p:attrNameLst>
                                      </p:cBhvr>
                                      <p:to>
                                        <p:strVal val="visible"/>
                                      </p:to>
                                    </p:set>
                                    <p:animEffect transition="in" filter="wipe(left)">
                                      <p:cBhvr>
                                        <p:cTn id="39" dur="500"/>
                                        <p:tgtEl>
                                          <p:spTgt spid="20488"/>
                                        </p:tgtEl>
                                      </p:cBhvr>
                                    </p:animEffect>
                                  </p:childTnLst>
                                </p:cTn>
                              </p:par>
                            </p:childTnLst>
                          </p:cTn>
                        </p:par>
                        <p:par>
                          <p:cTn id="40" fill="hold">
                            <p:stCondLst>
                              <p:cond delay="2259"/>
                            </p:stCondLst>
                            <p:childTnLst>
                              <p:par>
                                <p:cTn id="41" presetID="22" presetClass="entr" presetSubtype="1" fill="hold" nodeType="afterEffect">
                                  <p:stCondLst>
                                    <p:cond delay="0"/>
                                  </p:stCondLst>
                                  <p:childTnLst>
                                    <p:set>
                                      <p:cBhvr>
                                        <p:cTn id="42" dur="1" fill="hold">
                                          <p:stCondLst>
                                            <p:cond delay="0"/>
                                          </p:stCondLst>
                                        </p:cTn>
                                        <p:tgtEl>
                                          <p:spTgt spid="20496"/>
                                        </p:tgtEl>
                                        <p:attrNameLst>
                                          <p:attrName>style.visibility</p:attrName>
                                        </p:attrNameLst>
                                      </p:cBhvr>
                                      <p:to>
                                        <p:strVal val="visible"/>
                                      </p:to>
                                    </p:set>
                                    <p:animEffect transition="in" filter="wipe(up)">
                                      <p:cBhvr>
                                        <p:cTn id="43" dur="500"/>
                                        <p:tgtEl>
                                          <p:spTgt spid="20496"/>
                                        </p:tgtEl>
                                      </p:cBhvr>
                                    </p:animEffect>
                                  </p:childTnLst>
                                </p:cTn>
                              </p:par>
                            </p:childTnLst>
                          </p:cTn>
                        </p:par>
                        <p:par>
                          <p:cTn id="44" fill="hold">
                            <p:stCondLst>
                              <p:cond delay="2759"/>
                            </p:stCondLst>
                            <p:childTnLst>
                              <p:par>
                                <p:cTn id="45" presetID="31" presetClass="entr" presetSubtype="0" fill="hold" nodeType="afterEffect">
                                  <p:stCondLst>
                                    <p:cond delay="0"/>
                                  </p:stCondLst>
                                  <p:childTnLst>
                                    <p:set>
                                      <p:cBhvr>
                                        <p:cTn id="46" dur="1" fill="hold">
                                          <p:stCondLst>
                                            <p:cond delay="0"/>
                                          </p:stCondLst>
                                        </p:cTn>
                                        <p:tgtEl>
                                          <p:spTgt spid="20493"/>
                                        </p:tgtEl>
                                        <p:attrNameLst>
                                          <p:attrName>style.visibility</p:attrName>
                                        </p:attrNameLst>
                                      </p:cBhvr>
                                      <p:to>
                                        <p:strVal val="visible"/>
                                      </p:to>
                                    </p:set>
                                    <p:anim calcmode="lin" valueType="num">
                                      <p:cBhvr>
                                        <p:cTn id="47" dur="300" fill="hold"/>
                                        <p:tgtEl>
                                          <p:spTgt spid="20493"/>
                                        </p:tgtEl>
                                        <p:attrNameLst>
                                          <p:attrName>ppt_w</p:attrName>
                                        </p:attrNameLst>
                                      </p:cBhvr>
                                      <p:tavLst>
                                        <p:tav tm="0">
                                          <p:val>
                                            <p:fltVal val="0"/>
                                          </p:val>
                                        </p:tav>
                                        <p:tav tm="100000">
                                          <p:val>
                                            <p:strVal val="#ppt_w"/>
                                          </p:val>
                                        </p:tav>
                                      </p:tavLst>
                                    </p:anim>
                                    <p:anim calcmode="lin" valueType="num">
                                      <p:cBhvr>
                                        <p:cTn id="48" dur="300" fill="hold"/>
                                        <p:tgtEl>
                                          <p:spTgt spid="20493"/>
                                        </p:tgtEl>
                                        <p:attrNameLst>
                                          <p:attrName>ppt_h</p:attrName>
                                        </p:attrNameLst>
                                      </p:cBhvr>
                                      <p:tavLst>
                                        <p:tav tm="0">
                                          <p:val>
                                            <p:fltVal val="0"/>
                                          </p:val>
                                        </p:tav>
                                        <p:tav tm="100000">
                                          <p:val>
                                            <p:strVal val="#ppt_h"/>
                                          </p:val>
                                        </p:tav>
                                      </p:tavLst>
                                    </p:anim>
                                    <p:anim calcmode="lin" valueType="num">
                                      <p:cBhvr>
                                        <p:cTn id="49" dur="300" fill="hold"/>
                                        <p:tgtEl>
                                          <p:spTgt spid="20493"/>
                                        </p:tgtEl>
                                        <p:attrNameLst>
                                          <p:attrName>style.rotation</p:attrName>
                                        </p:attrNameLst>
                                      </p:cBhvr>
                                      <p:tavLst>
                                        <p:tav tm="0">
                                          <p:val>
                                            <p:fltVal val="90"/>
                                          </p:val>
                                        </p:tav>
                                        <p:tav tm="100000">
                                          <p:val>
                                            <p:fltVal val="0"/>
                                          </p:val>
                                        </p:tav>
                                      </p:tavLst>
                                    </p:anim>
                                    <p:animEffect transition="in" filter="fade">
                                      <p:cBhvr>
                                        <p:cTn id="50" dur="300"/>
                                        <p:tgtEl>
                                          <p:spTgt spid="20493"/>
                                        </p:tgtEl>
                                      </p:cBhvr>
                                    </p:animEffect>
                                  </p:childTnLst>
                                </p:cTn>
                              </p:par>
                            </p:childTnLst>
                          </p:cTn>
                        </p:par>
                        <p:par>
                          <p:cTn id="51" fill="hold">
                            <p:stCondLst>
                              <p:cond delay="3259"/>
                            </p:stCondLst>
                            <p:childTnLst>
                              <p:par>
                                <p:cTn id="52" presetID="22" presetClass="entr" presetSubtype="8" fill="hold" nodeType="afterEffect">
                                  <p:stCondLst>
                                    <p:cond delay="0"/>
                                  </p:stCondLst>
                                  <p:childTnLst>
                                    <p:set>
                                      <p:cBhvr>
                                        <p:cTn id="53" dur="1" fill="hold">
                                          <p:stCondLst>
                                            <p:cond delay="0"/>
                                          </p:stCondLst>
                                        </p:cTn>
                                        <p:tgtEl>
                                          <p:spTgt spid="20489"/>
                                        </p:tgtEl>
                                        <p:attrNameLst>
                                          <p:attrName>style.visibility</p:attrName>
                                        </p:attrNameLst>
                                      </p:cBhvr>
                                      <p:to>
                                        <p:strVal val="visible"/>
                                      </p:to>
                                    </p:set>
                                    <p:animEffect transition="in" filter="wipe(left)">
                                      <p:cBhvr>
                                        <p:cTn id="54" dur="500"/>
                                        <p:tgtEl>
                                          <p:spTgt spid="20489"/>
                                        </p:tgtEl>
                                      </p:cBhvr>
                                    </p:animEffect>
                                  </p:childTnLst>
                                </p:cTn>
                              </p:par>
                            </p:childTnLst>
                          </p:cTn>
                        </p:par>
                        <p:par>
                          <p:cTn id="55" fill="hold">
                            <p:stCondLst>
                              <p:cond delay="3759"/>
                            </p:stCondLst>
                            <p:childTnLst>
                              <p:par>
                                <p:cTn id="56" presetID="22" presetClass="entr" presetSubtype="1" fill="hold" nodeType="afterEffect">
                                  <p:stCondLst>
                                    <p:cond delay="0"/>
                                  </p:stCondLst>
                                  <p:childTnLst>
                                    <p:set>
                                      <p:cBhvr>
                                        <p:cTn id="57" dur="1" fill="hold">
                                          <p:stCondLst>
                                            <p:cond delay="0"/>
                                          </p:stCondLst>
                                        </p:cTn>
                                        <p:tgtEl>
                                          <p:spTgt spid="20499"/>
                                        </p:tgtEl>
                                        <p:attrNameLst>
                                          <p:attrName>style.visibility</p:attrName>
                                        </p:attrNameLst>
                                      </p:cBhvr>
                                      <p:to>
                                        <p:strVal val="visible"/>
                                      </p:to>
                                    </p:set>
                                    <p:animEffect transition="in" filter="wipe(up)">
                                      <p:cBhvr>
                                        <p:cTn id="58" dur="500"/>
                                        <p:tgtEl>
                                          <p:spTgt spid="20499"/>
                                        </p:tgtEl>
                                      </p:cBhvr>
                                    </p:animEffect>
                                  </p:childTnLst>
                                </p:cTn>
                              </p:par>
                            </p:childTnLst>
                          </p:cTn>
                        </p:par>
                        <p:par>
                          <p:cTn id="59" fill="hold">
                            <p:stCondLst>
                              <p:cond delay="4259"/>
                            </p:stCondLst>
                            <p:childTnLst>
                              <p:par>
                                <p:cTn id="60" presetID="31" presetClass="entr" presetSubtype="0" fill="hold" nodeType="afterEffect">
                                  <p:stCondLst>
                                    <p:cond delay="0"/>
                                  </p:stCondLst>
                                  <p:childTnLst>
                                    <p:set>
                                      <p:cBhvr>
                                        <p:cTn id="61" dur="1" fill="hold">
                                          <p:stCondLst>
                                            <p:cond delay="0"/>
                                          </p:stCondLst>
                                        </p:cTn>
                                        <p:tgtEl>
                                          <p:spTgt spid="20495"/>
                                        </p:tgtEl>
                                        <p:attrNameLst>
                                          <p:attrName>style.visibility</p:attrName>
                                        </p:attrNameLst>
                                      </p:cBhvr>
                                      <p:to>
                                        <p:strVal val="visible"/>
                                      </p:to>
                                    </p:set>
                                    <p:anim calcmode="lin" valueType="num">
                                      <p:cBhvr>
                                        <p:cTn id="62" dur="300" fill="hold"/>
                                        <p:tgtEl>
                                          <p:spTgt spid="20495"/>
                                        </p:tgtEl>
                                        <p:attrNameLst>
                                          <p:attrName>ppt_w</p:attrName>
                                        </p:attrNameLst>
                                      </p:cBhvr>
                                      <p:tavLst>
                                        <p:tav tm="0">
                                          <p:val>
                                            <p:fltVal val="0"/>
                                          </p:val>
                                        </p:tav>
                                        <p:tav tm="100000">
                                          <p:val>
                                            <p:strVal val="#ppt_w"/>
                                          </p:val>
                                        </p:tav>
                                      </p:tavLst>
                                    </p:anim>
                                    <p:anim calcmode="lin" valueType="num">
                                      <p:cBhvr>
                                        <p:cTn id="63" dur="300" fill="hold"/>
                                        <p:tgtEl>
                                          <p:spTgt spid="20495"/>
                                        </p:tgtEl>
                                        <p:attrNameLst>
                                          <p:attrName>ppt_h</p:attrName>
                                        </p:attrNameLst>
                                      </p:cBhvr>
                                      <p:tavLst>
                                        <p:tav tm="0">
                                          <p:val>
                                            <p:fltVal val="0"/>
                                          </p:val>
                                        </p:tav>
                                        <p:tav tm="100000">
                                          <p:val>
                                            <p:strVal val="#ppt_h"/>
                                          </p:val>
                                        </p:tav>
                                      </p:tavLst>
                                    </p:anim>
                                    <p:anim calcmode="lin" valueType="num">
                                      <p:cBhvr>
                                        <p:cTn id="64" dur="300" fill="hold"/>
                                        <p:tgtEl>
                                          <p:spTgt spid="20495"/>
                                        </p:tgtEl>
                                        <p:attrNameLst>
                                          <p:attrName>style.rotation</p:attrName>
                                        </p:attrNameLst>
                                      </p:cBhvr>
                                      <p:tavLst>
                                        <p:tav tm="0">
                                          <p:val>
                                            <p:fltVal val="90"/>
                                          </p:val>
                                        </p:tav>
                                        <p:tav tm="100000">
                                          <p:val>
                                            <p:fltVal val="0"/>
                                          </p:val>
                                        </p:tav>
                                      </p:tavLst>
                                    </p:anim>
                                    <p:animEffect transition="in" filter="fade">
                                      <p:cBhvr>
                                        <p:cTn id="65" dur="300"/>
                                        <p:tgtEl>
                                          <p:spTgt spid="20495"/>
                                        </p:tgtEl>
                                      </p:cBhvr>
                                    </p:animEffect>
                                  </p:childTnLst>
                                </p:cTn>
                              </p:par>
                            </p:childTnLst>
                          </p:cTn>
                        </p:par>
                        <p:par>
                          <p:cTn id="66" fill="hold">
                            <p:stCondLst>
                              <p:cond delay="4759"/>
                            </p:stCondLst>
                            <p:childTnLst>
                              <p:par>
                                <p:cTn id="67" presetID="22" presetClass="entr" presetSubtype="8" fill="hold" nodeType="afterEffect">
                                  <p:stCondLst>
                                    <p:cond delay="0"/>
                                  </p:stCondLst>
                                  <p:childTnLst>
                                    <p:set>
                                      <p:cBhvr>
                                        <p:cTn id="68" dur="1" fill="hold">
                                          <p:stCondLst>
                                            <p:cond delay="0"/>
                                          </p:stCondLst>
                                        </p:cTn>
                                        <p:tgtEl>
                                          <p:spTgt spid="20490"/>
                                        </p:tgtEl>
                                        <p:attrNameLst>
                                          <p:attrName>style.visibility</p:attrName>
                                        </p:attrNameLst>
                                      </p:cBhvr>
                                      <p:to>
                                        <p:strVal val="visible"/>
                                      </p:to>
                                    </p:set>
                                    <p:animEffect transition="in" filter="wipe(left)">
                                      <p:cBhvr>
                                        <p:cTn id="69" dur="500"/>
                                        <p:tgtEl>
                                          <p:spTgt spid="20490"/>
                                        </p:tgtEl>
                                      </p:cBhvr>
                                    </p:animEffect>
                                  </p:childTnLst>
                                </p:cTn>
                              </p:par>
                            </p:childTnLst>
                          </p:cTn>
                        </p:par>
                        <p:par>
                          <p:cTn id="70" fill="hold">
                            <p:stCondLst>
                              <p:cond delay="5259"/>
                            </p:stCondLst>
                            <p:childTnLst>
                              <p:par>
                                <p:cTn id="71" presetID="22" presetClass="entr" presetSubtype="1" fill="hold" nodeType="afterEffect">
                                  <p:stCondLst>
                                    <p:cond delay="0"/>
                                  </p:stCondLst>
                                  <p:childTnLst>
                                    <p:set>
                                      <p:cBhvr>
                                        <p:cTn id="72" dur="1" fill="hold">
                                          <p:stCondLst>
                                            <p:cond delay="0"/>
                                          </p:stCondLst>
                                        </p:cTn>
                                        <p:tgtEl>
                                          <p:spTgt spid="20502"/>
                                        </p:tgtEl>
                                        <p:attrNameLst>
                                          <p:attrName>style.visibility</p:attrName>
                                        </p:attrNameLst>
                                      </p:cBhvr>
                                      <p:to>
                                        <p:strVal val="visible"/>
                                      </p:to>
                                    </p:set>
                                    <p:animEffect transition="in" filter="wipe(up)">
                                      <p:cBhvr>
                                        <p:cTn id="73" dur="500"/>
                                        <p:tgtEl>
                                          <p:spTgt spid="20502"/>
                                        </p:tgtEl>
                                      </p:cBhvr>
                                    </p:animEffect>
                                  </p:childTnLst>
                                </p:cTn>
                              </p:par>
                            </p:childTnLst>
                          </p:cTn>
                        </p:par>
                        <p:par>
                          <p:cTn id="74" fill="hold">
                            <p:stCondLst>
                              <p:cond delay="5759"/>
                            </p:stCondLst>
                            <p:childTnLst>
                              <p:par>
                                <p:cTn id="75" presetID="31" presetClass="entr" presetSubtype="0" fill="hold" nodeType="afterEffect">
                                  <p:stCondLst>
                                    <p:cond delay="0"/>
                                  </p:stCondLst>
                                  <p:childTnLst>
                                    <p:set>
                                      <p:cBhvr>
                                        <p:cTn id="76" dur="1" fill="hold">
                                          <p:stCondLst>
                                            <p:cond delay="0"/>
                                          </p:stCondLst>
                                        </p:cTn>
                                        <p:tgtEl>
                                          <p:spTgt spid="20492"/>
                                        </p:tgtEl>
                                        <p:attrNameLst>
                                          <p:attrName>style.visibility</p:attrName>
                                        </p:attrNameLst>
                                      </p:cBhvr>
                                      <p:to>
                                        <p:strVal val="visible"/>
                                      </p:to>
                                    </p:set>
                                    <p:anim calcmode="lin" valueType="num">
                                      <p:cBhvr>
                                        <p:cTn id="77" dur="300" fill="hold"/>
                                        <p:tgtEl>
                                          <p:spTgt spid="20492"/>
                                        </p:tgtEl>
                                        <p:attrNameLst>
                                          <p:attrName>ppt_w</p:attrName>
                                        </p:attrNameLst>
                                      </p:cBhvr>
                                      <p:tavLst>
                                        <p:tav tm="0">
                                          <p:val>
                                            <p:fltVal val="0"/>
                                          </p:val>
                                        </p:tav>
                                        <p:tav tm="100000">
                                          <p:val>
                                            <p:strVal val="#ppt_w"/>
                                          </p:val>
                                        </p:tav>
                                      </p:tavLst>
                                    </p:anim>
                                    <p:anim calcmode="lin" valueType="num">
                                      <p:cBhvr>
                                        <p:cTn id="78" dur="300" fill="hold"/>
                                        <p:tgtEl>
                                          <p:spTgt spid="20492"/>
                                        </p:tgtEl>
                                        <p:attrNameLst>
                                          <p:attrName>ppt_h</p:attrName>
                                        </p:attrNameLst>
                                      </p:cBhvr>
                                      <p:tavLst>
                                        <p:tav tm="0">
                                          <p:val>
                                            <p:fltVal val="0"/>
                                          </p:val>
                                        </p:tav>
                                        <p:tav tm="100000">
                                          <p:val>
                                            <p:strVal val="#ppt_h"/>
                                          </p:val>
                                        </p:tav>
                                      </p:tavLst>
                                    </p:anim>
                                    <p:anim calcmode="lin" valueType="num">
                                      <p:cBhvr>
                                        <p:cTn id="79" dur="300" fill="hold"/>
                                        <p:tgtEl>
                                          <p:spTgt spid="20492"/>
                                        </p:tgtEl>
                                        <p:attrNameLst>
                                          <p:attrName>style.rotation</p:attrName>
                                        </p:attrNameLst>
                                      </p:cBhvr>
                                      <p:tavLst>
                                        <p:tav tm="0">
                                          <p:val>
                                            <p:fltVal val="90"/>
                                          </p:val>
                                        </p:tav>
                                        <p:tav tm="100000">
                                          <p:val>
                                            <p:fltVal val="0"/>
                                          </p:val>
                                        </p:tav>
                                      </p:tavLst>
                                    </p:anim>
                                    <p:animEffect transition="in" filter="fade">
                                      <p:cBhvr>
                                        <p:cTn id="80" dur="300"/>
                                        <p:tgtEl>
                                          <p:spTgt spid="20492"/>
                                        </p:tgtEl>
                                      </p:cBhvr>
                                    </p:animEffect>
                                  </p:childTnLst>
                                </p:cTn>
                              </p:par>
                            </p:childTnLst>
                          </p:cTn>
                        </p:par>
                        <p:par>
                          <p:cTn id="81" fill="hold">
                            <p:stCondLst>
                              <p:cond delay="6259"/>
                            </p:stCondLst>
                            <p:childTnLst>
                              <p:par>
                                <p:cTn id="82" presetID="22" presetClass="entr" presetSubtype="8" fill="hold" nodeType="afterEffect">
                                  <p:stCondLst>
                                    <p:cond delay="0"/>
                                  </p:stCondLst>
                                  <p:childTnLst>
                                    <p:set>
                                      <p:cBhvr>
                                        <p:cTn id="83" dur="1" fill="hold">
                                          <p:stCondLst>
                                            <p:cond delay="0"/>
                                          </p:stCondLst>
                                        </p:cTn>
                                        <p:tgtEl>
                                          <p:spTgt spid="20491"/>
                                        </p:tgtEl>
                                        <p:attrNameLst>
                                          <p:attrName>style.visibility</p:attrName>
                                        </p:attrNameLst>
                                      </p:cBhvr>
                                      <p:to>
                                        <p:strVal val="visible"/>
                                      </p:to>
                                    </p:set>
                                    <p:animEffect transition="in" filter="wipe(left)">
                                      <p:cBhvr>
                                        <p:cTn id="84" dur="500"/>
                                        <p:tgtEl>
                                          <p:spTgt spid="20491"/>
                                        </p:tgtEl>
                                      </p:cBhvr>
                                    </p:animEffect>
                                  </p:childTnLst>
                                </p:cTn>
                              </p:par>
                            </p:childTnLst>
                          </p:cTn>
                        </p:par>
                        <p:par>
                          <p:cTn id="85" fill="hold">
                            <p:stCondLst>
                              <p:cond delay="6759"/>
                            </p:stCondLst>
                            <p:childTnLst>
                              <p:par>
                                <p:cTn id="86" presetID="22" presetClass="entr" presetSubtype="1" fill="hold" nodeType="afterEffect">
                                  <p:stCondLst>
                                    <p:cond delay="0"/>
                                  </p:stCondLst>
                                  <p:childTnLst>
                                    <p:set>
                                      <p:cBhvr>
                                        <p:cTn id="87" dur="1" fill="hold">
                                          <p:stCondLst>
                                            <p:cond delay="0"/>
                                          </p:stCondLst>
                                        </p:cTn>
                                        <p:tgtEl>
                                          <p:spTgt spid="20505"/>
                                        </p:tgtEl>
                                        <p:attrNameLst>
                                          <p:attrName>style.visibility</p:attrName>
                                        </p:attrNameLst>
                                      </p:cBhvr>
                                      <p:to>
                                        <p:strVal val="visible"/>
                                      </p:to>
                                    </p:set>
                                    <p:animEffect transition="in" filter="wipe(up)">
                                      <p:cBhvr>
                                        <p:cTn id="88" dur="500"/>
                                        <p:tgtEl>
                                          <p:spTgt spid="20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54"/>
          <p:cNvSpPr txBox="1"/>
          <p:nvPr/>
        </p:nvSpPr>
        <p:spPr>
          <a:xfrm>
            <a:off x="1330325" y="44450"/>
            <a:ext cx="5041900" cy="523875"/>
          </a:xfrm>
          <a:prstGeom prst="rect">
            <a:avLst/>
          </a:prstGeom>
          <a:noFill/>
          <a:ln w="9525">
            <a:noFill/>
          </a:ln>
        </p:spPr>
        <p:txBody>
          <a:bodyPr>
            <a:spAutoFit/>
          </a:bodyPr>
          <a:lstStyle/>
          <a:p>
            <a:pPr lvl="0" eaLnBrk="1" hangingPunct="1"/>
            <a:r>
              <a:rPr lang="en-US" altLang="x-none" sz="2800" dirty="0">
                <a:solidFill>
                  <a:schemeClr val="accent2"/>
                </a:solidFill>
                <a:latin typeface="微软雅黑" panose="020B0503020204020204" pitchFamily="2" charset="-122"/>
                <a:ea typeface="微软雅黑" panose="020B0503020204020204" pitchFamily="2" charset="-122"/>
              </a:rPr>
              <a:t>1.2 </a:t>
            </a:r>
            <a:r>
              <a:rPr lang="zh-CN" altLang="en-US" sz="2800" dirty="0">
                <a:solidFill>
                  <a:schemeClr val="accent2"/>
                </a:solidFill>
                <a:latin typeface="微软雅黑" panose="020B0503020204020204" pitchFamily="2" charset="-122"/>
                <a:ea typeface="微软雅黑" panose="020B0503020204020204" pitchFamily="2" charset="-122"/>
              </a:rPr>
              <a:t>请输入您的标题</a:t>
            </a:r>
          </a:p>
        </p:txBody>
      </p:sp>
      <p:sp>
        <p:nvSpPr>
          <p:cNvPr id="21507" name="TextBox 55"/>
          <p:cNvSpPr txBox="1"/>
          <p:nvPr/>
        </p:nvSpPr>
        <p:spPr>
          <a:xfrm>
            <a:off x="139700" y="106363"/>
            <a:ext cx="1065213" cy="400050"/>
          </a:xfrm>
          <a:prstGeom prst="rect">
            <a:avLst/>
          </a:prstGeom>
          <a:noFill/>
          <a:ln w="9525">
            <a:noFill/>
          </a:ln>
        </p:spPr>
        <p:txBody>
          <a:bodyPr>
            <a:spAutoFit/>
          </a:bodyPr>
          <a:lstStyle/>
          <a:p>
            <a:pPr lvl="0" algn="r" eaLnBrk="1" hangingPunct="1"/>
            <a:r>
              <a:rPr lang="en-US" altLang="x-none" sz="2000" dirty="0">
                <a:solidFill>
                  <a:schemeClr val="accent2"/>
                </a:solidFill>
                <a:latin typeface="Arial" panose="020B0604020202020204" pitchFamily="34" charset="0"/>
                <a:ea typeface="宋体" panose="02010600030101010101" pitchFamily="2" charset="-122"/>
              </a:rPr>
              <a:t>Part</a:t>
            </a:r>
            <a:r>
              <a:rPr lang="en-US" altLang="x-none" dirty="0">
                <a:solidFill>
                  <a:schemeClr val="accent2"/>
                </a:solidFill>
                <a:latin typeface="Arial" panose="020B0604020202020204" pitchFamily="34" charset="0"/>
                <a:ea typeface="宋体" panose="02010600030101010101" pitchFamily="2" charset="-122"/>
              </a:rPr>
              <a:t> 1</a:t>
            </a:r>
            <a:endParaRPr lang="zh-CN" altLang="en-US" dirty="0">
              <a:solidFill>
                <a:schemeClr val="accent2"/>
              </a:solidFill>
              <a:latin typeface="Arial" panose="020B0604020202020204" pitchFamily="34" charset="0"/>
              <a:ea typeface="宋体" panose="02010600030101010101" pitchFamily="2" charset="-122"/>
            </a:endParaRPr>
          </a:p>
        </p:txBody>
      </p:sp>
      <p:pic>
        <p:nvPicPr>
          <p:cNvPr id="21508" name="图片 3"/>
          <p:cNvPicPr>
            <a:picLocks noChangeAspect="1"/>
          </p:cNvPicPr>
          <p:nvPr/>
        </p:nvPicPr>
        <p:blipFill>
          <a:blip r:embed="rId2"/>
          <a:stretch>
            <a:fillRect/>
          </a:stretch>
        </p:blipFill>
        <p:spPr>
          <a:xfrm>
            <a:off x="7754938" y="836613"/>
            <a:ext cx="4032250" cy="6021387"/>
          </a:xfrm>
          <a:prstGeom prst="rect">
            <a:avLst/>
          </a:prstGeom>
          <a:noFill/>
          <a:ln w="9525">
            <a:noFill/>
          </a:ln>
        </p:spPr>
      </p:pic>
      <p:sp>
        <p:nvSpPr>
          <p:cNvPr id="21509" name="TextBox 4"/>
          <p:cNvSpPr txBox="1"/>
          <p:nvPr/>
        </p:nvSpPr>
        <p:spPr>
          <a:xfrm>
            <a:off x="817563" y="1422400"/>
            <a:ext cx="7878762" cy="1016000"/>
          </a:xfrm>
          <a:prstGeom prst="rect">
            <a:avLst/>
          </a:prstGeom>
          <a:noFill/>
          <a:ln w="9525">
            <a:noFill/>
          </a:ln>
        </p:spPr>
        <p:txBody>
          <a:bodyPr wrap="none">
            <a:spAutoFit/>
          </a:bodyPr>
          <a:lstStyle/>
          <a:p>
            <a:pPr lvl="0" eaLnBrk="1" hangingPunct="1"/>
            <a:r>
              <a:rPr lang="zh-CN" altLang="en-US" sz="6000" b="1" dirty="0">
                <a:solidFill>
                  <a:schemeClr val="bg2"/>
                </a:solidFill>
                <a:latin typeface="微软雅黑" panose="020B0503020204020204" pitchFamily="2" charset="-122"/>
                <a:ea typeface="微软雅黑" panose="020B0503020204020204" pitchFamily="2" charset="-122"/>
              </a:rPr>
              <a:t>遇到了什么头疼的事？</a:t>
            </a:r>
          </a:p>
        </p:txBody>
      </p:sp>
      <p:sp>
        <p:nvSpPr>
          <p:cNvPr id="21510" name="TextBox 5"/>
          <p:cNvSpPr txBox="1"/>
          <p:nvPr/>
        </p:nvSpPr>
        <p:spPr>
          <a:xfrm>
            <a:off x="930275" y="2740025"/>
            <a:ext cx="3057525" cy="584200"/>
          </a:xfrm>
          <a:prstGeom prst="rect">
            <a:avLst/>
          </a:prstGeom>
          <a:noFill/>
          <a:ln w="9525">
            <a:noFill/>
          </a:ln>
        </p:spPr>
        <p:txBody>
          <a:bodyPr wrap="none">
            <a:spAutoFit/>
          </a:bodyPr>
          <a:lstStyle/>
          <a:p>
            <a:pPr lvl="0" eaLnBrk="1" hangingPunct="1"/>
            <a:r>
              <a:rPr lang="zh-CN" altLang="en-US" sz="3200" dirty="0">
                <a:solidFill>
                  <a:schemeClr val="accent1"/>
                </a:solidFill>
                <a:latin typeface="微软雅黑" panose="020B0503020204020204" pitchFamily="2" charset="-122"/>
                <a:ea typeface="微软雅黑" panose="020B0503020204020204" pitchFamily="2" charset="-122"/>
              </a:rPr>
              <a:t>没时间缴罚单！</a:t>
            </a:r>
          </a:p>
        </p:txBody>
      </p:sp>
      <p:sp>
        <p:nvSpPr>
          <p:cNvPr id="21511" name="TextBox 6"/>
          <p:cNvSpPr txBox="1"/>
          <p:nvPr/>
        </p:nvSpPr>
        <p:spPr>
          <a:xfrm>
            <a:off x="1187450" y="3863975"/>
            <a:ext cx="5313363" cy="708025"/>
          </a:xfrm>
          <a:prstGeom prst="rect">
            <a:avLst/>
          </a:prstGeom>
          <a:noFill/>
          <a:ln w="9525">
            <a:noFill/>
          </a:ln>
        </p:spPr>
        <p:txBody>
          <a:bodyPr wrap="none">
            <a:spAutoFit/>
          </a:bodyPr>
          <a:lstStyle/>
          <a:p>
            <a:pPr lvl="0" eaLnBrk="1" hangingPunct="1"/>
            <a:r>
              <a:rPr lang="zh-CN" altLang="en-US" sz="4000" b="1" dirty="0">
                <a:solidFill>
                  <a:schemeClr val="accent1"/>
                </a:solidFill>
                <a:latin typeface="微软雅黑" panose="020B0503020204020204" pitchFamily="2" charset="-122"/>
                <a:ea typeface="微软雅黑" panose="020B0503020204020204" pitchFamily="2" charset="-122"/>
              </a:rPr>
              <a:t>工作太忙没时间做饭！</a:t>
            </a:r>
          </a:p>
        </p:txBody>
      </p:sp>
      <p:sp>
        <p:nvSpPr>
          <p:cNvPr id="21512" name="TextBox 7"/>
          <p:cNvSpPr txBox="1"/>
          <p:nvPr/>
        </p:nvSpPr>
        <p:spPr>
          <a:xfrm>
            <a:off x="841375" y="4833938"/>
            <a:ext cx="2749550" cy="400050"/>
          </a:xfrm>
          <a:prstGeom prst="rect">
            <a:avLst/>
          </a:prstGeom>
          <a:noFill/>
          <a:ln w="9525">
            <a:noFill/>
          </a:ln>
        </p:spPr>
        <p:txBody>
          <a:bodyPr wrap="none">
            <a:spAutoFit/>
          </a:bodyPr>
          <a:lstStyle/>
          <a:p>
            <a:pPr lvl="0" eaLnBrk="1" hangingPunct="1"/>
            <a:r>
              <a:rPr lang="zh-CN" altLang="en-US" sz="2000" b="1" dirty="0">
                <a:solidFill>
                  <a:schemeClr val="accent1"/>
                </a:solidFill>
                <a:latin typeface="微软雅黑" panose="020B0503020204020204" pitchFamily="2" charset="-122"/>
                <a:ea typeface="微软雅黑" panose="020B0503020204020204" pitchFamily="2" charset="-122"/>
              </a:rPr>
              <a:t>对不良商家投诉无门！</a:t>
            </a:r>
          </a:p>
        </p:txBody>
      </p:sp>
      <p:sp>
        <p:nvSpPr>
          <p:cNvPr id="21513" name="TextBox 8"/>
          <p:cNvSpPr txBox="1"/>
          <p:nvPr/>
        </p:nvSpPr>
        <p:spPr>
          <a:xfrm>
            <a:off x="2863850" y="5218113"/>
            <a:ext cx="3878263" cy="646112"/>
          </a:xfrm>
          <a:prstGeom prst="rect">
            <a:avLst/>
          </a:prstGeom>
          <a:noFill/>
          <a:ln w="9525">
            <a:noFill/>
          </a:ln>
        </p:spPr>
        <p:txBody>
          <a:bodyPr wrap="none">
            <a:spAutoFit/>
          </a:bodyPr>
          <a:lstStyle/>
          <a:p>
            <a:pPr lvl="0" eaLnBrk="1" hangingPunct="1"/>
            <a:r>
              <a:rPr lang="zh-CN" altLang="en-US" sz="3600" dirty="0">
                <a:solidFill>
                  <a:schemeClr val="accent1"/>
                </a:solidFill>
                <a:latin typeface="微软雅黑" panose="020B0503020204020204" pitchFamily="2" charset="-122"/>
                <a:ea typeface="微软雅黑" panose="020B0503020204020204" pitchFamily="2" charset="-122"/>
              </a:rPr>
              <a:t>附近快餐店太少！</a:t>
            </a:r>
          </a:p>
        </p:txBody>
      </p:sp>
      <p:sp>
        <p:nvSpPr>
          <p:cNvPr id="21514" name="TextBox 9"/>
          <p:cNvSpPr txBox="1"/>
          <p:nvPr/>
        </p:nvSpPr>
        <p:spPr>
          <a:xfrm>
            <a:off x="3957638" y="3324225"/>
            <a:ext cx="2236787" cy="400050"/>
          </a:xfrm>
          <a:prstGeom prst="rect">
            <a:avLst/>
          </a:prstGeom>
          <a:noFill/>
          <a:ln w="9525">
            <a:noFill/>
          </a:ln>
        </p:spPr>
        <p:txBody>
          <a:bodyPr wrap="none">
            <a:spAutoFit/>
          </a:bodyPr>
          <a:lstStyle/>
          <a:p>
            <a:pPr lvl="0" eaLnBrk="1" hangingPunct="1"/>
            <a:r>
              <a:rPr lang="zh-CN" altLang="en-US" sz="2000" b="1" dirty="0">
                <a:solidFill>
                  <a:schemeClr val="accent1"/>
                </a:solidFill>
                <a:latin typeface="微软雅黑" panose="020B0503020204020204" pitchFamily="2" charset="-122"/>
                <a:ea typeface="微软雅黑" panose="020B0503020204020204" pitchFamily="2" charset="-122"/>
              </a:rPr>
              <a:t>电信营业厅太远！</a:t>
            </a:r>
          </a:p>
        </p:txBody>
      </p:sp>
      <p:sp>
        <p:nvSpPr>
          <p:cNvPr id="21515" name="TextBox 10"/>
          <p:cNvSpPr txBox="1"/>
          <p:nvPr/>
        </p:nvSpPr>
        <p:spPr>
          <a:xfrm>
            <a:off x="5162550" y="2635250"/>
            <a:ext cx="2338388" cy="523875"/>
          </a:xfrm>
          <a:prstGeom prst="rect">
            <a:avLst/>
          </a:prstGeom>
          <a:noFill/>
          <a:ln w="9525">
            <a:noFill/>
          </a:ln>
        </p:spPr>
        <p:txBody>
          <a:bodyPr wrap="none">
            <a:spAutoFit/>
          </a:bodyPr>
          <a:lstStyle/>
          <a:p>
            <a:pPr lvl="0" eaLnBrk="1" hangingPunct="1"/>
            <a:r>
              <a:rPr lang="zh-CN" altLang="en-US" sz="2800" b="1" dirty="0">
                <a:solidFill>
                  <a:schemeClr val="accent1"/>
                </a:solidFill>
                <a:latin typeface="微软雅黑" panose="020B0503020204020204" pitchFamily="2" charset="-122"/>
                <a:ea typeface="微软雅黑" panose="020B0503020204020204" pitchFamily="2" charset="-122"/>
              </a:rPr>
              <a:t>快递没人收！</a:t>
            </a:r>
          </a:p>
        </p:txBody>
      </p:sp>
      <p:sp>
        <p:nvSpPr>
          <p:cNvPr id="21516" name="TextBox 11"/>
          <p:cNvSpPr txBox="1"/>
          <p:nvPr/>
        </p:nvSpPr>
        <p:spPr>
          <a:xfrm>
            <a:off x="1314450" y="5945188"/>
            <a:ext cx="3057525" cy="522287"/>
          </a:xfrm>
          <a:prstGeom prst="rect">
            <a:avLst/>
          </a:prstGeom>
          <a:noFill/>
          <a:ln w="9525">
            <a:noFill/>
          </a:ln>
        </p:spPr>
        <p:txBody>
          <a:bodyPr wrap="none">
            <a:spAutoFit/>
          </a:bodyPr>
          <a:lstStyle/>
          <a:p>
            <a:pPr lvl="0" eaLnBrk="1" hangingPunct="1"/>
            <a:r>
              <a:rPr lang="zh-CN" altLang="en-US" sz="2800" b="1" dirty="0">
                <a:solidFill>
                  <a:schemeClr val="accent1"/>
                </a:solidFill>
                <a:latin typeface="微软雅黑" panose="020B0503020204020204" pitchFamily="2" charset="-122"/>
                <a:ea typeface="微软雅黑" panose="020B0503020204020204" pitchFamily="2" charset="-122"/>
              </a:rPr>
              <a:t>食品让人不放心！</a:t>
            </a:r>
          </a:p>
        </p:txBody>
      </p:sp>
      <p:sp>
        <p:nvSpPr>
          <p:cNvPr id="21517" name="TextBox 12"/>
          <p:cNvSpPr txBox="1"/>
          <p:nvPr/>
        </p:nvSpPr>
        <p:spPr>
          <a:xfrm>
            <a:off x="673100" y="3462338"/>
            <a:ext cx="876300" cy="523875"/>
          </a:xfrm>
          <a:prstGeom prst="rect">
            <a:avLst/>
          </a:prstGeom>
          <a:noFill/>
          <a:ln w="9525">
            <a:noFill/>
          </a:ln>
        </p:spPr>
        <p:txBody>
          <a:bodyPr wrap="none">
            <a:spAutoFit/>
          </a:bodyPr>
          <a:lstStyle/>
          <a:p>
            <a:pPr lvl="0" eaLnBrk="1" hangingPunct="1"/>
            <a:r>
              <a:rPr lang="en-US" altLang="x-none" sz="2800" b="1" dirty="0">
                <a:solidFill>
                  <a:schemeClr val="accent1"/>
                </a:solidFill>
                <a:latin typeface="微软雅黑" panose="020B0503020204020204" pitchFamily="2" charset="-122"/>
                <a:ea typeface="微软雅黑" panose="020B0503020204020204" pitchFamily="2" charset="-122"/>
              </a:rPr>
              <a:t>……</a:t>
            </a:r>
            <a:endParaRPr lang="zh-CN" altLang="en-US" sz="2800" b="1" dirty="0">
              <a:solidFill>
                <a:schemeClr val="accent1"/>
              </a:solidFill>
              <a:latin typeface="微软雅黑" panose="020B0503020204020204" pitchFamily="2" charset="-122"/>
              <a:ea typeface="微软雅黑" panose="020B0503020204020204" pitchFamily="2" charset="-122"/>
            </a:endParaRPr>
          </a:p>
        </p:txBody>
      </p:sp>
      <p:sp>
        <p:nvSpPr>
          <p:cNvPr id="21518" name="TextBox 13"/>
          <p:cNvSpPr txBox="1"/>
          <p:nvPr/>
        </p:nvSpPr>
        <p:spPr>
          <a:xfrm>
            <a:off x="4179888" y="5864225"/>
            <a:ext cx="777875" cy="461963"/>
          </a:xfrm>
          <a:prstGeom prst="rect">
            <a:avLst/>
          </a:prstGeom>
          <a:noFill/>
          <a:ln w="9525">
            <a:noFill/>
          </a:ln>
        </p:spPr>
        <p:txBody>
          <a:bodyPr wrap="none">
            <a:spAutoFit/>
          </a:bodyPr>
          <a:lstStyle/>
          <a:p>
            <a:pPr lvl="0" eaLnBrk="1" hangingPunct="1"/>
            <a:r>
              <a:rPr lang="en-US" altLang="x-none" sz="2400" b="1" dirty="0">
                <a:solidFill>
                  <a:schemeClr val="accent1"/>
                </a:solidFill>
                <a:latin typeface="微软雅黑" panose="020B0503020204020204" pitchFamily="2" charset="-122"/>
                <a:ea typeface="微软雅黑" panose="020B0503020204020204" pitchFamily="2" charset="-122"/>
              </a:rPr>
              <a:t>……</a:t>
            </a:r>
            <a:endParaRPr lang="zh-CN" altLang="en-US" sz="2400" b="1" dirty="0">
              <a:solidFill>
                <a:schemeClr val="accent1"/>
              </a:solidFill>
              <a:latin typeface="微软雅黑" panose="020B0503020204020204" pitchFamily="2" charset="-122"/>
              <a:ea typeface="微软雅黑" panose="020B0503020204020204" pitchFamily="2" charset="-122"/>
            </a:endParaRPr>
          </a:p>
        </p:txBody>
      </p:sp>
      <p:sp>
        <p:nvSpPr>
          <p:cNvPr id="21519" name="TextBox 14"/>
          <p:cNvSpPr txBox="1"/>
          <p:nvPr/>
        </p:nvSpPr>
        <p:spPr>
          <a:xfrm>
            <a:off x="4803775" y="4621213"/>
            <a:ext cx="2338388" cy="461962"/>
          </a:xfrm>
          <a:prstGeom prst="rect">
            <a:avLst/>
          </a:prstGeom>
          <a:noFill/>
          <a:ln w="9525">
            <a:noFill/>
          </a:ln>
        </p:spPr>
        <p:txBody>
          <a:bodyPr wrap="none">
            <a:spAutoFit/>
          </a:bodyPr>
          <a:lstStyle/>
          <a:p>
            <a:pPr lvl="0" eaLnBrk="1" hangingPunct="1"/>
            <a:r>
              <a:rPr lang="zh-CN" altLang="en-US" sz="2400" dirty="0">
                <a:solidFill>
                  <a:schemeClr val="accent1"/>
                </a:solidFill>
                <a:latin typeface="微软雅黑" panose="020B0503020204020204" pitchFamily="2" charset="-122"/>
                <a:ea typeface="微软雅黑" panose="020B0503020204020204" pitchFamily="2" charset="-122"/>
              </a:rPr>
              <a:t>想吃日式料理！</a:t>
            </a:r>
          </a:p>
        </p:txBody>
      </p:sp>
      <p:sp>
        <p:nvSpPr>
          <p:cNvPr id="21520" name="TextBox 15"/>
          <p:cNvSpPr txBox="1"/>
          <p:nvPr/>
        </p:nvSpPr>
        <p:spPr>
          <a:xfrm>
            <a:off x="6116638" y="3344863"/>
            <a:ext cx="766762" cy="523875"/>
          </a:xfrm>
          <a:prstGeom prst="rect">
            <a:avLst/>
          </a:prstGeom>
          <a:noFill/>
          <a:ln w="9525">
            <a:noFill/>
          </a:ln>
        </p:spPr>
        <p:txBody>
          <a:bodyPr wrap="none">
            <a:spAutoFit/>
          </a:bodyPr>
          <a:lstStyle/>
          <a:p>
            <a:pPr lvl="0" eaLnBrk="1" hangingPunct="1"/>
            <a:r>
              <a:rPr lang="en-US" altLang="x-none" sz="2800" dirty="0">
                <a:solidFill>
                  <a:schemeClr val="accent1"/>
                </a:solidFill>
                <a:latin typeface="微软雅黑" panose="020B0503020204020204" pitchFamily="2" charset="-122"/>
                <a:ea typeface="微软雅黑" panose="020B0503020204020204" pitchFamily="2" charset="-122"/>
              </a:rPr>
              <a:t>……</a:t>
            </a:r>
            <a:endParaRPr lang="zh-CN" altLang="en-US" sz="2800" dirty="0">
              <a:solidFill>
                <a:schemeClr val="accent1"/>
              </a:solidFill>
              <a:latin typeface="微软雅黑" panose="020B0503020204020204" pitchFamily="2" charset="-122"/>
              <a:ea typeface="微软雅黑" panose="020B0503020204020204" pitchFamily="2"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1506"/>
                                        </p:tgtEl>
                                        <p:attrNameLst>
                                          <p:attrName>style.visibility</p:attrName>
                                        </p:attrNameLst>
                                      </p:cBhvr>
                                      <p:to>
                                        <p:strVal val="visible"/>
                                      </p:to>
                                    </p:set>
                                    <p:anim calcmode="lin" valueType="num">
                                      <p:cBhvr>
                                        <p:cTn id="7" dur="400" fill="hold"/>
                                        <p:tgtEl>
                                          <p:spTgt spid="2150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21506"/>
                                        </p:tgtEl>
                                        <p:attrNameLst>
                                          <p:attrName>ppt_y</p:attrName>
                                        </p:attrNameLst>
                                      </p:cBhvr>
                                      <p:tavLst>
                                        <p:tav tm="0">
                                          <p:val>
                                            <p:strVal val="#ppt_y"/>
                                          </p:val>
                                        </p:tav>
                                        <p:tav tm="100000">
                                          <p:val>
                                            <p:strVal val="#ppt_y"/>
                                          </p:val>
                                        </p:tav>
                                      </p:tavLst>
                                    </p:anim>
                                    <p:anim calcmode="lin" valueType="num">
                                      <p:cBhvr>
                                        <p:cTn id="9" dur="400" fill="hold"/>
                                        <p:tgtEl>
                                          <p:spTgt spid="2150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2150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21506"/>
                                        </p:tgtEl>
                                      </p:cBhvr>
                                    </p:animEffect>
                                  </p:childTnLst>
                                </p:cTn>
                              </p:par>
                            </p:childTnLst>
                          </p:cTn>
                        </p:par>
                        <p:par>
                          <p:cTn id="12" fill="hold">
                            <p:stCondLst>
                              <p:cond delay="800"/>
                            </p:stCondLst>
                            <p:childTnLst>
                              <p:par>
                                <p:cTn id="13" presetID="42" presetClass="entr" presetSubtype="0" fill="hold" nodeType="afterEffect">
                                  <p:stCondLst>
                                    <p:cond delay="0"/>
                                  </p:stCondLst>
                                  <p:childTnLst>
                                    <p:set>
                                      <p:cBhvr>
                                        <p:cTn id="14" dur="1" fill="hold">
                                          <p:stCondLst>
                                            <p:cond delay="0"/>
                                          </p:stCondLst>
                                        </p:cTn>
                                        <p:tgtEl>
                                          <p:spTgt spid="21508"/>
                                        </p:tgtEl>
                                        <p:attrNameLst>
                                          <p:attrName>style.visibility</p:attrName>
                                        </p:attrNameLst>
                                      </p:cBhvr>
                                      <p:to>
                                        <p:strVal val="visible"/>
                                      </p:to>
                                    </p:set>
                                    <p:animEffect transition="in" filter="fade">
                                      <p:cBhvr>
                                        <p:cTn id="15" dur="1000"/>
                                        <p:tgtEl>
                                          <p:spTgt spid="21508"/>
                                        </p:tgtEl>
                                      </p:cBhvr>
                                    </p:animEffect>
                                    <p:anim calcmode="lin" valueType="num">
                                      <p:cBhvr>
                                        <p:cTn id="16" dur="1000" fill="hold"/>
                                        <p:tgtEl>
                                          <p:spTgt spid="21508"/>
                                        </p:tgtEl>
                                        <p:attrNameLst>
                                          <p:attrName>ppt_x</p:attrName>
                                        </p:attrNameLst>
                                      </p:cBhvr>
                                      <p:tavLst>
                                        <p:tav tm="0">
                                          <p:val>
                                            <p:strVal val="#ppt_x"/>
                                          </p:val>
                                        </p:tav>
                                        <p:tav tm="100000">
                                          <p:val>
                                            <p:strVal val="#ppt_x"/>
                                          </p:val>
                                        </p:tav>
                                      </p:tavLst>
                                    </p:anim>
                                    <p:anim calcmode="lin" valueType="num">
                                      <p:cBhvr>
                                        <p:cTn id="17" dur="1000" fill="hold"/>
                                        <p:tgtEl>
                                          <p:spTgt spid="21508"/>
                                        </p:tgtEl>
                                        <p:attrNameLst>
                                          <p:attrName>ppt_y</p:attrName>
                                        </p:attrNameLst>
                                      </p:cBhvr>
                                      <p:tavLst>
                                        <p:tav tm="0">
                                          <p:val>
                                            <p:strVal val="#ppt_y+.1"/>
                                          </p:val>
                                        </p:tav>
                                        <p:tav tm="100000">
                                          <p:val>
                                            <p:strVal val="#ppt_y"/>
                                          </p:val>
                                        </p:tav>
                                      </p:tavLst>
                                    </p:anim>
                                  </p:childTnLst>
                                </p:cTn>
                              </p:par>
                            </p:childTnLst>
                          </p:cTn>
                        </p:par>
                        <p:par>
                          <p:cTn id="18" fill="hold">
                            <p:stCondLst>
                              <p:cond delay="1800"/>
                            </p:stCondLst>
                            <p:childTnLst>
                              <p:par>
                                <p:cTn id="19" presetID="2" presetClass="entr" presetSubtype="4" fill="hold" grpId="0" nodeType="afterEffect">
                                  <p:stCondLst>
                                    <p:cond delay="0"/>
                                  </p:stCondLst>
                                  <p:childTnLst>
                                    <p:set>
                                      <p:cBhvr>
                                        <p:cTn id="20" dur="1" fill="hold">
                                          <p:stCondLst>
                                            <p:cond delay="0"/>
                                          </p:stCondLst>
                                        </p:cTn>
                                        <p:tgtEl>
                                          <p:spTgt spid="21509"/>
                                        </p:tgtEl>
                                        <p:attrNameLst>
                                          <p:attrName>style.visibility</p:attrName>
                                        </p:attrNameLst>
                                      </p:cBhvr>
                                      <p:to>
                                        <p:strVal val="visible"/>
                                      </p:to>
                                    </p:set>
                                    <p:anim calcmode="lin" valueType="num">
                                      <p:cBhvr additive="base">
                                        <p:cTn id="21" dur="300" fill="hold"/>
                                        <p:tgtEl>
                                          <p:spTgt spid="21509"/>
                                        </p:tgtEl>
                                        <p:attrNameLst>
                                          <p:attrName>ppt_x</p:attrName>
                                        </p:attrNameLst>
                                      </p:cBhvr>
                                      <p:tavLst>
                                        <p:tav tm="0">
                                          <p:val>
                                            <p:strVal val="#ppt_x"/>
                                          </p:val>
                                        </p:tav>
                                        <p:tav tm="100000">
                                          <p:val>
                                            <p:strVal val="#ppt_x"/>
                                          </p:val>
                                        </p:tav>
                                      </p:tavLst>
                                    </p:anim>
                                    <p:anim calcmode="lin" valueType="num">
                                      <p:cBhvr additive="base">
                                        <p:cTn id="22" dur="300" fill="hold"/>
                                        <p:tgtEl>
                                          <p:spTgt spid="21509"/>
                                        </p:tgtEl>
                                        <p:attrNameLst>
                                          <p:attrName>ppt_y</p:attrName>
                                        </p:attrNameLst>
                                      </p:cBhvr>
                                      <p:tavLst>
                                        <p:tav tm="0">
                                          <p:val>
                                            <p:strVal val="1+#ppt_h/2"/>
                                          </p:val>
                                        </p:tav>
                                        <p:tav tm="100000">
                                          <p:val>
                                            <p:strVal val="#ppt_y"/>
                                          </p:val>
                                        </p:tav>
                                      </p:tavLst>
                                    </p:anim>
                                  </p:childTnLst>
                                </p:cTn>
                              </p:par>
                            </p:childTnLst>
                          </p:cTn>
                        </p:par>
                        <p:par>
                          <p:cTn id="23" fill="hold">
                            <p:stCondLst>
                              <p:cond delay="2300"/>
                            </p:stCondLst>
                            <p:childTnLst>
                              <p:par>
                                <p:cTn id="24" presetID="26" presetClass="emph" presetSubtype="0" fill="hold" grpId="1" nodeType="afterEffect">
                                  <p:stCondLst>
                                    <p:cond delay="1000"/>
                                  </p:stCondLst>
                                  <p:childTnLst>
                                    <p:animEffect transition="out" filter="fade">
                                      <p:cBhvr>
                                        <p:cTn id="25" dur="500" tmFilter="0, 0; .2, .5; .8, .5; 1, 0"/>
                                        <p:tgtEl>
                                          <p:spTgt spid="21509"/>
                                        </p:tgtEl>
                                      </p:cBhvr>
                                    </p:animEffect>
                                    <p:animScale>
                                      <p:cBhvr>
                                        <p:cTn id="26" dur="250" autoRev="1" fill="hold"/>
                                        <p:tgtEl>
                                          <p:spTgt spid="21509"/>
                                        </p:tgtEl>
                                      </p:cBhvr>
                                      <p:by x="105000" y="105000"/>
                                    </p:animScale>
                                  </p:childTnLst>
                                </p:cTn>
                              </p:par>
                            </p:childTnLst>
                          </p:cTn>
                        </p:par>
                        <p:par>
                          <p:cTn id="27" fill="hold">
                            <p:stCondLst>
                              <p:cond delay="3800"/>
                            </p:stCondLst>
                            <p:childTnLst>
                              <p:par>
                                <p:cTn id="28" presetID="10" presetClass="entr" presetSubtype="0" fill="hold" grpId="0" nodeType="afterEffect">
                                  <p:stCondLst>
                                    <p:cond delay="3000"/>
                                  </p:stCondLst>
                                  <p:childTnLst>
                                    <p:set>
                                      <p:cBhvr>
                                        <p:cTn id="29" dur="1" fill="hold">
                                          <p:stCondLst>
                                            <p:cond delay="0"/>
                                          </p:stCondLst>
                                        </p:cTn>
                                        <p:tgtEl>
                                          <p:spTgt spid="21510"/>
                                        </p:tgtEl>
                                        <p:attrNameLst>
                                          <p:attrName>style.visibility</p:attrName>
                                        </p:attrNameLst>
                                      </p:cBhvr>
                                      <p:to>
                                        <p:strVal val="visible"/>
                                      </p:to>
                                    </p:set>
                                    <p:anim calcmode="lin" valueType="num">
                                      <p:cBhvr>
                                        <p:cTn id="30" dur="500" fill="hold"/>
                                        <p:tgtEl>
                                          <p:spTgt spid="21510"/>
                                        </p:tgtEl>
                                        <p:attrNameLst>
                                          <p:attrName>ppt_w</p:attrName>
                                        </p:attrNameLst>
                                      </p:cBhvr>
                                      <p:tavLst>
                                        <p:tav tm="0">
                                          <p:val>
                                            <p:fltVal val="0"/>
                                          </p:val>
                                        </p:tav>
                                        <p:tav tm="100000">
                                          <p:val>
                                            <p:strVal val="#ppt_w"/>
                                          </p:val>
                                        </p:tav>
                                      </p:tavLst>
                                    </p:anim>
                                    <p:anim calcmode="lin" valueType="num">
                                      <p:cBhvr>
                                        <p:cTn id="31" dur="500" fill="hold"/>
                                        <p:tgtEl>
                                          <p:spTgt spid="21510"/>
                                        </p:tgtEl>
                                        <p:attrNameLst>
                                          <p:attrName>ppt_h</p:attrName>
                                        </p:attrNameLst>
                                      </p:cBhvr>
                                      <p:tavLst>
                                        <p:tav tm="0">
                                          <p:val>
                                            <p:fltVal val="0"/>
                                          </p:val>
                                        </p:tav>
                                        <p:tav tm="100000">
                                          <p:val>
                                            <p:strVal val="#ppt_h"/>
                                          </p:val>
                                        </p:tav>
                                      </p:tavLst>
                                    </p:anim>
                                    <p:animEffect transition="in" filter="fade">
                                      <p:cBhvr>
                                        <p:cTn id="32" dur="500"/>
                                        <p:tgtEl>
                                          <p:spTgt spid="21510"/>
                                        </p:tgtEl>
                                      </p:cBhvr>
                                    </p:animEffect>
                                  </p:childTnLst>
                                </p:cTn>
                              </p:par>
                              <p:par>
                                <p:cTn id="33" presetID="10" presetClass="entr" presetSubtype="0" fill="hold" grpId="0" nodeType="withEffect">
                                  <p:stCondLst>
                                    <p:cond delay="2000"/>
                                  </p:stCondLst>
                                  <p:childTnLst>
                                    <p:set>
                                      <p:cBhvr>
                                        <p:cTn id="34" dur="1" fill="hold">
                                          <p:stCondLst>
                                            <p:cond delay="0"/>
                                          </p:stCondLst>
                                        </p:cTn>
                                        <p:tgtEl>
                                          <p:spTgt spid="21511"/>
                                        </p:tgtEl>
                                        <p:attrNameLst>
                                          <p:attrName>style.visibility</p:attrName>
                                        </p:attrNameLst>
                                      </p:cBhvr>
                                      <p:to>
                                        <p:strVal val="visible"/>
                                      </p:to>
                                    </p:set>
                                    <p:anim calcmode="lin" valueType="num">
                                      <p:cBhvr>
                                        <p:cTn id="35" dur="500" fill="hold"/>
                                        <p:tgtEl>
                                          <p:spTgt spid="21511"/>
                                        </p:tgtEl>
                                        <p:attrNameLst>
                                          <p:attrName>ppt_w</p:attrName>
                                        </p:attrNameLst>
                                      </p:cBhvr>
                                      <p:tavLst>
                                        <p:tav tm="0">
                                          <p:val>
                                            <p:fltVal val="0"/>
                                          </p:val>
                                        </p:tav>
                                        <p:tav tm="100000">
                                          <p:val>
                                            <p:strVal val="#ppt_w"/>
                                          </p:val>
                                        </p:tav>
                                      </p:tavLst>
                                    </p:anim>
                                    <p:anim calcmode="lin" valueType="num">
                                      <p:cBhvr>
                                        <p:cTn id="36" dur="500" fill="hold"/>
                                        <p:tgtEl>
                                          <p:spTgt spid="21511"/>
                                        </p:tgtEl>
                                        <p:attrNameLst>
                                          <p:attrName>ppt_h</p:attrName>
                                        </p:attrNameLst>
                                      </p:cBhvr>
                                      <p:tavLst>
                                        <p:tav tm="0">
                                          <p:val>
                                            <p:fltVal val="0"/>
                                          </p:val>
                                        </p:tav>
                                        <p:tav tm="100000">
                                          <p:val>
                                            <p:strVal val="#ppt_h"/>
                                          </p:val>
                                        </p:tav>
                                      </p:tavLst>
                                    </p:anim>
                                    <p:animEffect transition="in" filter="fade">
                                      <p:cBhvr>
                                        <p:cTn id="37" dur="500"/>
                                        <p:tgtEl>
                                          <p:spTgt spid="21511"/>
                                        </p:tgtEl>
                                      </p:cBhvr>
                                    </p:animEffect>
                                  </p:childTnLst>
                                </p:cTn>
                              </p:par>
                              <p:par>
                                <p:cTn id="38" presetID="10" presetClass="entr" presetSubtype="0" fill="hold" grpId="0" nodeType="withEffect">
                                  <p:stCondLst>
                                    <p:cond delay="3000"/>
                                  </p:stCondLst>
                                  <p:childTnLst>
                                    <p:set>
                                      <p:cBhvr>
                                        <p:cTn id="39" dur="1" fill="hold">
                                          <p:stCondLst>
                                            <p:cond delay="0"/>
                                          </p:stCondLst>
                                        </p:cTn>
                                        <p:tgtEl>
                                          <p:spTgt spid="21512"/>
                                        </p:tgtEl>
                                        <p:attrNameLst>
                                          <p:attrName>style.visibility</p:attrName>
                                        </p:attrNameLst>
                                      </p:cBhvr>
                                      <p:to>
                                        <p:strVal val="visible"/>
                                      </p:to>
                                    </p:set>
                                    <p:anim calcmode="lin" valueType="num">
                                      <p:cBhvr>
                                        <p:cTn id="40" dur="500" fill="hold"/>
                                        <p:tgtEl>
                                          <p:spTgt spid="21512"/>
                                        </p:tgtEl>
                                        <p:attrNameLst>
                                          <p:attrName>ppt_w</p:attrName>
                                        </p:attrNameLst>
                                      </p:cBhvr>
                                      <p:tavLst>
                                        <p:tav tm="0">
                                          <p:val>
                                            <p:fltVal val="0"/>
                                          </p:val>
                                        </p:tav>
                                        <p:tav tm="100000">
                                          <p:val>
                                            <p:strVal val="#ppt_w"/>
                                          </p:val>
                                        </p:tav>
                                      </p:tavLst>
                                    </p:anim>
                                    <p:anim calcmode="lin" valueType="num">
                                      <p:cBhvr>
                                        <p:cTn id="41" dur="500" fill="hold"/>
                                        <p:tgtEl>
                                          <p:spTgt spid="21512"/>
                                        </p:tgtEl>
                                        <p:attrNameLst>
                                          <p:attrName>ppt_h</p:attrName>
                                        </p:attrNameLst>
                                      </p:cBhvr>
                                      <p:tavLst>
                                        <p:tav tm="0">
                                          <p:val>
                                            <p:fltVal val="0"/>
                                          </p:val>
                                        </p:tav>
                                        <p:tav tm="100000">
                                          <p:val>
                                            <p:strVal val="#ppt_h"/>
                                          </p:val>
                                        </p:tav>
                                      </p:tavLst>
                                    </p:anim>
                                    <p:animEffect transition="in" filter="fade">
                                      <p:cBhvr>
                                        <p:cTn id="42" dur="500"/>
                                        <p:tgtEl>
                                          <p:spTgt spid="21512"/>
                                        </p:tgtEl>
                                      </p:cBhvr>
                                    </p:animEffect>
                                  </p:childTnLst>
                                </p:cTn>
                              </p:par>
                              <p:par>
                                <p:cTn id="43" presetID="10" presetClass="entr" presetSubtype="0" fill="hold" grpId="0" nodeType="withEffect">
                                  <p:stCondLst>
                                    <p:cond delay="1000"/>
                                  </p:stCondLst>
                                  <p:childTnLst>
                                    <p:set>
                                      <p:cBhvr>
                                        <p:cTn id="44" dur="1" fill="hold">
                                          <p:stCondLst>
                                            <p:cond delay="0"/>
                                          </p:stCondLst>
                                        </p:cTn>
                                        <p:tgtEl>
                                          <p:spTgt spid="21513"/>
                                        </p:tgtEl>
                                        <p:attrNameLst>
                                          <p:attrName>style.visibility</p:attrName>
                                        </p:attrNameLst>
                                      </p:cBhvr>
                                      <p:to>
                                        <p:strVal val="visible"/>
                                      </p:to>
                                    </p:set>
                                    <p:anim calcmode="lin" valueType="num">
                                      <p:cBhvr>
                                        <p:cTn id="45" dur="500" fill="hold"/>
                                        <p:tgtEl>
                                          <p:spTgt spid="21513"/>
                                        </p:tgtEl>
                                        <p:attrNameLst>
                                          <p:attrName>ppt_w</p:attrName>
                                        </p:attrNameLst>
                                      </p:cBhvr>
                                      <p:tavLst>
                                        <p:tav tm="0">
                                          <p:val>
                                            <p:fltVal val="0"/>
                                          </p:val>
                                        </p:tav>
                                        <p:tav tm="100000">
                                          <p:val>
                                            <p:strVal val="#ppt_w"/>
                                          </p:val>
                                        </p:tav>
                                      </p:tavLst>
                                    </p:anim>
                                    <p:anim calcmode="lin" valueType="num">
                                      <p:cBhvr>
                                        <p:cTn id="46" dur="500" fill="hold"/>
                                        <p:tgtEl>
                                          <p:spTgt spid="21513"/>
                                        </p:tgtEl>
                                        <p:attrNameLst>
                                          <p:attrName>ppt_h</p:attrName>
                                        </p:attrNameLst>
                                      </p:cBhvr>
                                      <p:tavLst>
                                        <p:tav tm="0">
                                          <p:val>
                                            <p:fltVal val="0"/>
                                          </p:val>
                                        </p:tav>
                                        <p:tav tm="100000">
                                          <p:val>
                                            <p:strVal val="#ppt_h"/>
                                          </p:val>
                                        </p:tav>
                                      </p:tavLst>
                                    </p:anim>
                                    <p:animEffect transition="in" filter="fade">
                                      <p:cBhvr>
                                        <p:cTn id="47" dur="500"/>
                                        <p:tgtEl>
                                          <p:spTgt spid="21513"/>
                                        </p:tgtEl>
                                      </p:cBhvr>
                                    </p:animEffect>
                                  </p:childTnLst>
                                </p:cTn>
                              </p:par>
                              <p:par>
                                <p:cTn id="48" presetID="10" presetClass="entr" presetSubtype="0" fill="hold" grpId="0" nodeType="withEffect">
                                  <p:stCondLst>
                                    <p:cond delay="3000"/>
                                  </p:stCondLst>
                                  <p:childTnLst>
                                    <p:set>
                                      <p:cBhvr>
                                        <p:cTn id="49" dur="1" fill="hold">
                                          <p:stCondLst>
                                            <p:cond delay="0"/>
                                          </p:stCondLst>
                                        </p:cTn>
                                        <p:tgtEl>
                                          <p:spTgt spid="21514"/>
                                        </p:tgtEl>
                                        <p:attrNameLst>
                                          <p:attrName>style.visibility</p:attrName>
                                        </p:attrNameLst>
                                      </p:cBhvr>
                                      <p:to>
                                        <p:strVal val="visible"/>
                                      </p:to>
                                    </p:set>
                                    <p:anim calcmode="lin" valueType="num">
                                      <p:cBhvr>
                                        <p:cTn id="50" dur="500" fill="hold"/>
                                        <p:tgtEl>
                                          <p:spTgt spid="21514"/>
                                        </p:tgtEl>
                                        <p:attrNameLst>
                                          <p:attrName>ppt_w</p:attrName>
                                        </p:attrNameLst>
                                      </p:cBhvr>
                                      <p:tavLst>
                                        <p:tav tm="0">
                                          <p:val>
                                            <p:fltVal val="0"/>
                                          </p:val>
                                        </p:tav>
                                        <p:tav tm="100000">
                                          <p:val>
                                            <p:strVal val="#ppt_w"/>
                                          </p:val>
                                        </p:tav>
                                      </p:tavLst>
                                    </p:anim>
                                    <p:anim calcmode="lin" valueType="num">
                                      <p:cBhvr>
                                        <p:cTn id="51" dur="500" fill="hold"/>
                                        <p:tgtEl>
                                          <p:spTgt spid="21514"/>
                                        </p:tgtEl>
                                        <p:attrNameLst>
                                          <p:attrName>ppt_h</p:attrName>
                                        </p:attrNameLst>
                                      </p:cBhvr>
                                      <p:tavLst>
                                        <p:tav tm="0">
                                          <p:val>
                                            <p:fltVal val="0"/>
                                          </p:val>
                                        </p:tav>
                                        <p:tav tm="100000">
                                          <p:val>
                                            <p:strVal val="#ppt_h"/>
                                          </p:val>
                                        </p:tav>
                                      </p:tavLst>
                                    </p:anim>
                                    <p:animEffect transition="in" filter="fade">
                                      <p:cBhvr>
                                        <p:cTn id="52" dur="500"/>
                                        <p:tgtEl>
                                          <p:spTgt spid="21514"/>
                                        </p:tgtEl>
                                      </p:cBhvr>
                                    </p:animEffect>
                                  </p:childTnLst>
                                </p:cTn>
                              </p:par>
                              <p:par>
                                <p:cTn id="53" presetID="10" presetClass="entr" presetSubtype="0" fill="hold" grpId="0" nodeType="withEffect">
                                  <p:stCondLst>
                                    <p:cond delay="2500"/>
                                  </p:stCondLst>
                                  <p:childTnLst>
                                    <p:set>
                                      <p:cBhvr>
                                        <p:cTn id="54" dur="1" fill="hold">
                                          <p:stCondLst>
                                            <p:cond delay="0"/>
                                          </p:stCondLst>
                                        </p:cTn>
                                        <p:tgtEl>
                                          <p:spTgt spid="21515"/>
                                        </p:tgtEl>
                                        <p:attrNameLst>
                                          <p:attrName>style.visibility</p:attrName>
                                        </p:attrNameLst>
                                      </p:cBhvr>
                                      <p:to>
                                        <p:strVal val="visible"/>
                                      </p:to>
                                    </p:set>
                                    <p:anim calcmode="lin" valueType="num">
                                      <p:cBhvr>
                                        <p:cTn id="55" dur="500" fill="hold"/>
                                        <p:tgtEl>
                                          <p:spTgt spid="21515"/>
                                        </p:tgtEl>
                                        <p:attrNameLst>
                                          <p:attrName>ppt_w</p:attrName>
                                        </p:attrNameLst>
                                      </p:cBhvr>
                                      <p:tavLst>
                                        <p:tav tm="0">
                                          <p:val>
                                            <p:fltVal val="0"/>
                                          </p:val>
                                        </p:tav>
                                        <p:tav tm="100000">
                                          <p:val>
                                            <p:strVal val="#ppt_w"/>
                                          </p:val>
                                        </p:tav>
                                      </p:tavLst>
                                    </p:anim>
                                    <p:anim calcmode="lin" valueType="num">
                                      <p:cBhvr>
                                        <p:cTn id="56" dur="500" fill="hold"/>
                                        <p:tgtEl>
                                          <p:spTgt spid="21515"/>
                                        </p:tgtEl>
                                        <p:attrNameLst>
                                          <p:attrName>ppt_h</p:attrName>
                                        </p:attrNameLst>
                                      </p:cBhvr>
                                      <p:tavLst>
                                        <p:tav tm="0">
                                          <p:val>
                                            <p:fltVal val="0"/>
                                          </p:val>
                                        </p:tav>
                                        <p:tav tm="100000">
                                          <p:val>
                                            <p:strVal val="#ppt_h"/>
                                          </p:val>
                                        </p:tav>
                                      </p:tavLst>
                                    </p:anim>
                                    <p:animEffect transition="in" filter="fade">
                                      <p:cBhvr>
                                        <p:cTn id="57" dur="500"/>
                                        <p:tgtEl>
                                          <p:spTgt spid="21515"/>
                                        </p:tgtEl>
                                      </p:cBhvr>
                                    </p:animEffect>
                                  </p:childTnLst>
                                </p:cTn>
                              </p:par>
                              <p:par>
                                <p:cTn id="58" presetID="10" presetClass="entr" presetSubtype="0" fill="hold" grpId="0" nodeType="withEffect">
                                  <p:stCondLst>
                                    <p:cond delay="1500"/>
                                  </p:stCondLst>
                                  <p:childTnLst>
                                    <p:set>
                                      <p:cBhvr>
                                        <p:cTn id="59" dur="1" fill="hold">
                                          <p:stCondLst>
                                            <p:cond delay="0"/>
                                          </p:stCondLst>
                                        </p:cTn>
                                        <p:tgtEl>
                                          <p:spTgt spid="21516"/>
                                        </p:tgtEl>
                                        <p:attrNameLst>
                                          <p:attrName>style.visibility</p:attrName>
                                        </p:attrNameLst>
                                      </p:cBhvr>
                                      <p:to>
                                        <p:strVal val="visible"/>
                                      </p:to>
                                    </p:set>
                                    <p:anim calcmode="lin" valueType="num">
                                      <p:cBhvr>
                                        <p:cTn id="60" dur="500" fill="hold"/>
                                        <p:tgtEl>
                                          <p:spTgt spid="21516"/>
                                        </p:tgtEl>
                                        <p:attrNameLst>
                                          <p:attrName>ppt_w</p:attrName>
                                        </p:attrNameLst>
                                      </p:cBhvr>
                                      <p:tavLst>
                                        <p:tav tm="0">
                                          <p:val>
                                            <p:fltVal val="0"/>
                                          </p:val>
                                        </p:tav>
                                        <p:tav tm="100000">
                                          <p:val>
                                            <p:strVal val="#ppt_w"/>
                                          </p:val>
                                        </p:tav>
                                      </p:tavLst>
                                    </p:anim>
                                    <p:anim calcmode="lin" valueType="num">
                                      <p:cBhvr>
                                        <p:cTn id="61" dur="500" fill="hold"/>
                                        <p:tgtEl>
                                          <p:spTgt spid="21516"/>
                                        </p:tgtEl>
                                        <p:attrNameLst>
                                          <p:attrName>ppt_h</p:attrName>
                                        </p:attrNameLst>
                                      </p:cBhvr>
                                      <p:tavLst>
                                        <p:tav tm="0">
                                          <p:val>
                                            <p:fltVal val="0"/>
                                          </p:val>
                                        </p:tav>
                                        <p:tav tm="100000">
                                          <p:val>
                                            <p:strVal val="#ppt_h"/>
                                          </p:val>
                                        </p:tav>
                                      </p:tavLst>
                                    </p:anim>
                                    <p:animEffect transition="in" filter="fade">
                                      <p:cBhvr>
                                        <p:cTn id="62" dur="500"/>
                                        <p:tgtEl>
                                          <p:spTgt spid="21516"/>
                                        </p:tgtEl>
                                      </p:cBhvr>
                                    </p:animEffect>
                                  </p:childTnLst>
                                </p:cTn>
                              </p:par>
                              <p:par>
                                <p:cTn id="63" presetID="10" presetClass="entr" presetSubtype="0" fill="hold" grpId="0" nodeType="withEffect">
                                  <p:stCondLst>
                                    <p:cond delay="1000"/>
                                  </p:stCondLst>
                                  <p:childTnLst>
                                    <p:set>
                                      <p:cBhvr>
                                        <p:cTn id="64" dur="1" fill="hold">
                                          <p:stCondLst>
                                            <p:cond delay="0"/>
                                          </p:stCondLst>
                                        </p:cTn>
                                        <p:tgtEl>
                                          <p:spTgt spid="21517"/>
                                        </p:tgtEl>
                                        <p:attrNameLst>
                                          <p:attrName>style.visibility</p:attrName>
                                        </p:attrNameLst>
                                      </p:cBhvr>
                                      <p:to>
                                        <p:strVal val="visible"/>
                                      </p:to>
                                    </p:set>
                                    <p:anim calcmode="lin" valueType="num">
                                      <p:cBhvr>
                                        <p:cTn id="65" dur="500" fill="hold"/>
                                        <p:tgtEl>
                                          <p:spTgt spid="21517"/>
                                        </p:tgtEl>
                                        <p:attrNameLst>
                                          <p:attrName>ppt_w</p:attrName>
                                        </p:attrNameLst>
                                      </p:cBhvr>
                                      <p:tavLst>
                                        <p:tav tm="0">
                                          <p:val>
                                            <p:fltVal val="0"/>
                                          </p:val>
                                        </p:tav>
                                        <p:tav tm="100000">
                                          <p:val>
                                            <p:strVal val="#ppt_w"/>
                                          </p:val>
                                        </p:tav>
                                      </p:tavLst>
                                    </p:anim>
                                    <p:anim calcmode="lin" valueType="num">
                                      <p:cBhvr>
                                        <p:cTn id="66" dur="500" fill="hold"/>
                                        <p:tgtEl>
                                          <p:spTgt spid="21517"/>
                                        </p:tgtEl>
                                        <p:attrNameLst>
                                          <p:attrName>ppt_h</p:attrName>
                                        </p:attrNameLst>
                                      </p:cBhvr>
                                      <p:tavLst>
                                        <p:tav tm="0">
                                          <p:val>
                                            <p:fltVal val="0"/>
                                          </p:val>
                                        </p:tav>
                                        <p:tav tm="100000">
                                          <p:val>
                                            <p:strVal val="#ppt_h"/>
                                          </p:val>
                                        </p:tav>
                                      </p:tavLst>
                                    </p:anim>
                                    <p:animEffect transition="in" filter="fade">
                                      <p:cBhvr>
                                        <p:cTn id="67" dur="500"/>
                                        <p:tgtEl>
                                          <p:spTgt spid="2151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1518"/>
                                        </p:tgtEl>
                                        <p:attrNameLst>
                                          <p:attrName>style.visibility</p:attrName>
                                        </p:attrNameLst>
                                      </p:cBhvr>
                                      <p:to>
                                        <p:strVal val="visible"/>
                                      </p:to>
                                    </p:set>
                                    <p:anim calcmode="lin" valueType="num">
                                      <p:cBhvr>
                                        <p:cTn id="70" dur="500" fill="hold"/>
                                        <p:tgtEl>
                                          <p:spTgt spid="21518"/>
                                        </p:tgtEl>
                                        <p:attrNameLst>
                                          <p:attrName>ppt_w</p:attrName>
                                        </p:attrNameLst>
                                      </p:cBhvr>
                                      <p:tavLst>
                                        <p:tav tm="0">
                                          <p:val>
                                            <p:fltVal val="0"/>
                                          </p:val>
                                        </p:tav>
                                        <p:tav tm="100000">
                                          <p:val>
                                            <p:strVal val="#ppt_w"/>
                                          </p:val>
                                        </p:tav>
                                      </p:tavLst>
                                    </p:anim>
                                    <p:anim calcmode="lin" valueType="num">
                                      <p:cBhvr>
                                        <p:cTn id="71" dur="500" fill="hold"/>
                                        <p:tgtEl>
                                          <p:spTgt spid="21518"/>
                                        </p:tgtEl>
                                        <p:attrNameLst>
                                          <p:attrName>ppt_h</p:attrName>
                                        </p:attrNameLst>
                                      </p:cBhvr>
                                      <p:tavLst>
                                        <p:tav tm="0">
                                          <p:val>
                                            <p:fltVal val="0"/>
                                          </p:val>
                                        </p:tav>
                                        <p:tav tm="100000">
                                          <p:val>
                                            <p:strVal val="#ppt_h"/>
                                          </p:val>
                                        </p:tav>
                                      </p:tavLst>
                                    </p:anim>
                                    <p:animEffect transition="in" filter="fade">
                                      <p:cBhvr>
                                        <p:cTn id="72" dur="500"/>
                                        <p:tgtEl>
                                          <p:spTgt spid="21518"/>
                                        </p:tgtEl>
                                      </p:cBhvr>
                                    </p:animEffect>
                                  </p:childTnLst>
                                </p:cTn>
                              </p:par>
                              <p:par>
                                <p:cTn id="73" presetID="10" presetClass="entr" presetSubtype="0" fill="hold" grpId="0" nodeType="withEffect">
                                  <p:stCondLst>
                                    <p:cond delay="100"/>
                                  </p:stCondLst>
                                  <p:childTnLst>
                                    <p:set>
                                      <p:cBhvr>
                                        <p:cTn id="74" dur="1" fill="hold">
                                          <p:stCondLst>
                                            <p:cond delay="0"/>
                                          </p:stCondLst>
                                        </p:cTn>
                                        <p:tgtEl>
                                          <p:spTgt spid="21519"/>
                                        </p:tgtEl>
                                        <p:attrNameLst>
                                          <p:attrName>style.visibility</p:attrName>
                                        </p:attrNameLst>
                                      </p:cBhvr>
                                      <p:to>
                                        <p:strVal val="visible"/>
                                      </p:to>
                                    </p:set>
                                    <p:anim calcmode="lin" valueType="num">
                                      <p:cBhvr>
                                        <p:cTn id="75" dur="500" fill="hold"/>
                                        <p:tgtEl>
                                          <p:spTgt spid="21519"/>
                                        </p:tgtEl>
                                        <p:attrNameLst>
                                          <p:attrName>ppt_w</p:attrName>
                                        </p:attrNameLst>
                                      </p:cBhvr>
                                      <p:tavLst>
                                        <p:tav tm="0">
                                          <p:val>
                                            <p:fltVal val="0"/>
                                          </p:val>
                                        </p:tav>
                                        <p:tav tm="100000">
                                          <p:val>
                                            <p:strVal val="#ppt_w"/>
                                          </p:val>
                                        </p:tav>
                                      </p:tavLst>
                                    </p:anim>
                                    <p:anim calcmode="lin" valueType="num">
                                      <p:cBhvr>
                                        <p:cTn id="76" dur="500" fill="hold"/>
                                        <p:tgtEl>
                                          <p:spTgt spid="21519"/>
                                        </p:tgtEl>
                                        <p:attrNameLst>
                                          <p:attrName>ppt_h</p:attrName>
                                        </p:attrNameLst>
                                      </p:cBhvr>
                                      <p:tavLst>
                                        <p:tav tm="0">
                                          <p:val>
                                            <p:fltVal val="0"/>
                                          </p:val>
                                        </p:tav>
                                        <p:tav tm="100000">
                                          <p:val>
                                            <p:strVal val="#ppt_h"/>
                                          </p:val>
                                        </p:tav>
                                      </p:tavLst>
                                    </p:anim>
                                    <p:animEffect transition="in" filter="fade">
                                      <p:cBhvr>
                                        <p:cTn id="77" dur="500"/>
                                        <p:tgtEl>
                                          <p:spTgt spid="21519"/>
                                        </p:tgtEl>
                                      </p:cBhvr>
                                    </p:animEffect>
                                  </p:childTnLst>
                                </p:cTn>
                              </p:par>
                              <p:par>
                                <p:cTn id="78" presetID="10" presetClass="entr" presetSubtype="0" fill="hold" grpId="0" nodeType="withEffect">
                                  <p:stCondLst>
                                    <p:cond delay="3000"/>
                                  </p:stCondLst>
                                  <p:childTnLst>
                                    <p:set>
                                      <p:cBhvr>
                                        <p:cTn id="79" dur="1" fill="hold">
                                          <p:stCondLst>
                                            <p:cond delay="0"/>
                                          </p:stCondLst>
                                        </p:cTn>
                                        <p:tgtEl>
                                          <p:spTgt spid="21520"/>
                                        </p:tgtEl>
                                        <p:attrNameLst>
                                          <p:attrName>style.visibility</p:attrName>
                                        </p:attrNameLst>
                                      </p:cBhvr>
                                      <p:to>
                                        <p:strVal val="visible"/>
                                      </p:to>
                                    </p:set>
                                    <p:anim calcmode="lin" valueType="num">
                                      <p:cBhvr>
                                        <p:cTn id="80" dur="500" fill="hold"/>
                                        <p:tgtEl>
                                          <p:spTgt spid="21520"/>
                                        </p:tgtEl>
                                        <p:attrNameLst>
                                          <p:attrName>ppt_w</p:attrName>
                                        </p:attrNameLst>
                                      </p:cBhvr>
                                      <p:tavLst>
                                        <p:tav tm="0">
                                          <p:val>
                                            <p:fltVal val="0"/>
                                          </p:val>
                                        </p:tav>
                                        <p:tav tm="100000">
                                          <p:val>
                                            <p:strVal val="#ppt_w"/>
                                          </p:val>
                                        </p:tav>
                                      </p:tavLst>
                                    </p:anim>
                                    <p:anim calcmode="lin" valueType="num">
                                      <p:cBhvr>
                                        <p:cTn id="81" dur="500" fill="hold"/>
                                        <p:tgtEl>
                                          <p:spTgt spid="21520"/>
                                        </p:tgtEl>
                                        <p:attrNameLst>
                                          <p:attrName>ppt_h</p:attrName>
                                        </p:attrNameLst>
                                      </p:cBhvr>
                                      <p:tavLst>
                                        <p:tav tm="0">
                                          <p:val>
                                            <p:fltVal val="0"/>
                                          </p:val>
                                        </p:tav>
                                        <p:tav tm="100000">
                                          <p:val>
                                            <p:strVal val="#ppt_h"/>
                                          </p:val>
                                        </p:tav>
                                      </p:tavLst>
                                    </p:anim>
                                    <p:animEffect transition="in" filter="fade">
                                      <p:cBhvr>
                                        <p:cTn id="82" dur="500"/>
                                        <p:tgtEl>
                                          <p:spTgt spid="21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9" grpId="0"/>
      <p:bldP spid="21509" grpId="1"/>
      <p:bldP spid="21510" grpId="0"/>
      <p:bldP spid="21511" grpId="0"/>
      <p:bldP spid="21512" grpId="0"/>
      <p:bldP spid="21513" grpId="0"/>
      <p:bldP spid="21514" grpId="0"/>
      <p:bldP spid="21515" grpId="0"/>
      <p:bldP spid="21516" grpId="0"/>
      <p:bldP spid="21517" grpId="0"/>
      <p:bldP spid="21518" grpId="0"/>
      <p:bldP spid="21519" grpId="0"/>
      <p:bldP spid="215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54"/>
          <p:cNvSpPr txBox="1"/>
          <p:nvPr/>
        </p:nvSpPr>
        <p:spPr>
          <a:xfrm>
            <a:off x="1330325" y="44450"/>
            <a:ext cx="5041900" cy="523875"/>
          </a:xfrm>
          <a:prstGeom prst="rect">
            <a:avLst/>
          </a:prstGeom>
          <a:noFill/>
          <a:ln w="9525">
            <a:noFill/>
          </a:ln>
        </p:spPr>
        <p:txBody>
          <a:bodyPr>
            <a:spAutoFit/>
          </a:bodyPr>
          <a:lstStyle/>
          <a:p>
            <a:pPr lvl="0" eaLnBrk="1" hangingPunct="1"/>
            <a:r>
              <a:rPr lang="en-US" altLang="x-none" sz="2800" dirty="0">
                <a:solidFill>
                  <a:srgbClr val="FFFFFF"/>
                </a:solidFill>
                <a:latin typeface="微软雅黑" panose="020B0503020204020204" pitchFamily="2" charset="-122"/>
                <a:ea typeface="微软雅黑" panose="020B0503020204020204" pitchFamily="2" charset="-122"/>
              </a:rPr>
              <a:t>2.1</a:t>
            </a:r>
            <a:r>
              <a:rPr lang="zh-CN" altLang="en-US" sz="2800" dirty="0">
                <a:solidFill>
                  <a:srgbClr val="FFFFFF"/>
                </a:solidFill>
                <a:latin typeface="微软雅黑" panose="020B0503020204020204" pitchFamily="2" charset="-122"/>
                <a:ea typeface="微软雅黑" panose="020B0503020204020204" pitchFamily="2" charset="-122"/>
              </a:rPr>
              <a:t>请输入您的标题</a:t>
            </a:r>
          </a:p>
        </p:txBody>
      </p:sp>
      <p:sp>
        <p:nvSpPr>
          <p:cNvPr id="22531" name="TextBox 55"/>
          <p:cNvSpPr txBox="1"/>
          <p:nvPr/>
        </p:nvSpPr>
        <p:spPr>
          <a:xfrm>
            <a:off x="139700" y="106363"/>
            <a:ext cx="1065213" cy="400050"/>
          </a:xfrm>
          <a:prstGeom prst="rect">
            <a:avLst/>
          </a:prstGeom>
          <a:noFill/>
          <a:ln w="9525">
            <a:noFill/>
          </a:ln>
        </p:spPr>
        <p:txBody>
          <a:bodyPr>
            <a:spAutoFit/>
          </a:bodyPr>
          <a:lstStyle/>
          <a:p>
            <a:pPr lvl="0" algn="r" eaLnBrk="1" hangingPunct="1"/>
            <a:r>
              <a:rPr lang="en-US" altLang="x-none" sz="2000" dirty="0">
                <a:solidFill>
                  <a:srgbClr val="FFFFFF"/>
                </a:solidFill>
                <a:latin typeface="Arial" panose="020B0604020202020204" pitchFamily="34" charset="0"/>
                <a:ea typeface="宋体" panose="02010600030101010101" pitchFamily="2" charset="-122"/>
              </a:rPr>
              <a:t>Part</a:t>
            </a:r>
            <a:r>
              <a:rPr lang="en-US" altLang="x-none" dirty="0">
                <a:solidFill>
                  <a:srgbClr val="FFFFFF"/>
                </a:solidFill>
                <a:latin typeface="Arial" panose="020B0604020202020204" pitchFamily="34" charset="0"/>
                <a:ea typeface="宋体" panose="02010600030101010101" pitchFamily="2" charset="-122"/>
              </a:rPr>
              <a:t> 2</a:t>
            </a:r>
            <a:endParaRPr lang="zh-CN" altLang="en-US" dirty="0">
              <a:solidFill>
                <a:srgbClr val="FFFFFF"/>
              </a:solidFill>
              <a:latin typeface="Arial" panose="020B0604020202020204" pitchFamily="34" charset="0"/>
              <a:ea typeface="宋体" panose="02010600030101010101" pitchFamily="2" charset="-122"/>
            </a:endParaRPr>
          </a:p>
        </p:txBody>
      </p:sp>
      <p:sp>
        <p:nvSpPr>
          <p:cNvPr id="22532" name="Freeform 6"/>
          <p:cNvSpPr/>
          <p:nvPr/>
        </p:nvSpPr>
        <p:spPr>
          <a:xfrm>
            <a:off x="5953125" y="2174875"/>
            <a:ext cx="1590675" cy="4683125"/>
          </a:xfrm>
          <a:custGeom>
            <a:avLst/>
            <a:gdLst/>
            <a:ahLst/>
            <a:cxnLst>
              <a:cxn ang="0">
                <a:pos x="327492" y="92141"/>
              </a:cxn>
              <a:cxn ang="0">
                <a:pos x="1256899" y="92141"/>
              </a:cxn>
              <a:cxn ang="0">
                <a:pos x="1256899" y="0"/>
              </a:cxn>
              <a:cxn ang="0">
                <a:pos x="1423787" y="132627"/>
              </a:cxn>
              <a:cxn ang="0">
                <a:pos x="1590675" y="264556"/>
              </a:cxn>
              <a:cxn ang="0">
                <a:pos x="1423787" y="397183"/>
              </a:cxn>
              <a:cxn ang="0">
                <a:pos x="1256899" y="529111"/>
              </a:cxn>
              <a:cxn ang="0">
                <a:pos x="1256899" y="433480"/>
              </a:cxn>
              <a:cxn ang="0">
                <a:pos x="556527" y="433480"/>
              </a:cxn>
              <a:cxn ang="0">
                <a:pos x="341457" y="605895"/>
              </a:cxn>
              <a:cxn ang="0">
                <a:pos x="341457" y="4683125"/>
              </a:cxn>
              <a:cxn ang="0">
                <a:pos x="0" y="4683125"/>
              </a:cxn>
              <a:cxn ang="0">
                <a:pos x="0" y="419520"/>
              </a:cxn>
              <a:cxn ang="0">
                <a:pos x="327492" y="92141"/>
              </a:cxn>
            </a:cxnLst>
            <a:rect l="0" t="0" r="0" b="0"/>
            <a:pathLst>
              <a:path w="2278" h="6709">
                <a:moveTo>
                  <a:pt x="469" y="132"/>
                </a:moveTo>
                <a:lnTo>
                  <a:pt x="1800" y="132"/>
                </a:lnTo>
                <a:lnTo>
                  <a:pt x="1800" y="0"/>
                </a:lnTo>
                <a:lnTo>
                  <a:pt x="2039" y="190"/>
                </a:lnTo>
                <a:lnTo>
                  <a:pt x="2278" y="379"/>
                </a:lnTo>
                <a:lnTo>
                  <a:pt x="2039" y="569"/>
                </a:lnTo>
                <a:lnTo>
                  <a:pt x="1800" y="758"/>
                </a:lnTo>
                <a:lnTo>
                  <a:pt x="1800" y="621"/>
                </a:lnTo>
                <a:lnTo>
                  <a:pt x="797" y="621"/>
                </a:lnTo>
                <a:cubicBezTo>
                  <a:pt x="600" y="621"/>
                  <a:pt x="489" y="670"/>
                  <a:pt x="489" y="868"/>
                </a:cubicBezTo>
                <a:lnTo>
                  <a:pt x="489" y="6709"/>
                </a:lnTo>
                <a:lnTo>
                  <a:pt x="0" y="6709"/>
                </a:lnTo>
                <a:lnTo>
                  <a:pt x="0" y="601"/>
                </a:lnTo>
                <a:cubicBezTo>
                  <a:pt x="0" y="343"/>
                  <a:pt x="211" y="132"/>
                  <a:pt x="469" y="132"/>
                </a:cubicBezTo>
                <a:close/>
              </a:path>
            </a:pathLst>
          </a:custGeom>
          <a:solidFill>
            <a:schemeClr val="tx2">
              <a:alpha val="100000"/>
            </a:schemeClr>
          </a:solidFill>
          <a:ln w="9525">
            <a:noFill/>
          </a:ln>
        </p:spPr>
        <p:txBody>
          <a:bodyPr/>
          <a:lstStyle/>
          <a:p>
            <a:endParaRPr lang="zh-CN" altLang="en-US"/>
          </a:p>
        </p:txBody>
      </p:sp>
      <p:sp>
        <p:nvSpPr>
          <p:cNvPr id="22533" name="Freeform 7"/>
          <p:cNvSpPr/>
          <p:nvPr/>
        </p:nvSpPr>
        <p:spPr>
          <a:xfrm>
            <a:off x="6402388" y="3581400"/>
            <a:ext cx="1120775" cy="3276600"/>
          </a:xfrm>
          <a:custGeom>
            <a:avLst/>
            <a:gdLst/>
            <a:ahLst/>
            <a:cxnLst>
              <a:cxn ang="0">
                <a:pos x="326805" y="92161"/>
              </a:cxn>
              <a:cxn ang="0">
                <a:pos x="786987" y="92161"/>
              </a:cxn>
              <a:cxn ang="0">
                <a:pos x="786987" y="0"/>
              </a:cxn>
              <a:cxn ang="0">
                <a:pos x="953881" y="131958"/>
              </a:cxn>
              <a:cxn ang="0">
                <a:pos x="1120775" y="264614"/>
              </a:cxn>
              <a:cxn ang="0">
                <a:pos x="953881" y="396571"/>
              </a:cxn>
              <a:cxn ang="0">
                <a:pos x="786987" y="529227"/>
              </a:cxn>
              <a:cxn ang="0">
                <a:pos x="786987" y="432877"/>
              </a:cxn>
              <a:cxn ang="0">
                <a:pos x="555849" y="432877"/>
              </a:cxn>
              <a:cxn ang="0">
                <a:pos x="340771" y="605330"/>
              </a:cxn>
              <a:cxn ang="0">
                <a:pos x="340771" y="3276600"/>
              </a:cxn>
              <a:cxn ang="0">
                <a:pos x="0" y="3276600"/>
              </a:cxn>
              <a:cxn ang="0">
                <a:pos x="0" y="418913"/>
              </a:cxn>
              <a:cxn ang="0">
                <a:pos x="326805" y="92161"/>
              </a:cxn>
            </a:cxnLst>
            <a:rect l="0" t="0" r="0" b="0"/>
            <a:pathLst>
              <a:path w="1605" h="4693">
                <a:moveTo>
                  <a:pt x="468" y="132"/>
                </a:moveTo>
                <a:lnTo>
                  <a:pt x="1127" y="132"/>
                </a:lnTo>
                <a:lnTo>
                  <a:pt x="1127" y="0"/>
                </a:lnTo>
                <a:lnTo>
                  <a:pt x="1366" y="189"/>
                </a:lnTo>
                <a:lnTo>
                  <a:pt x="1605" y="379"/>
                </a:lnTo>
                <a:lnTo>
                  <a:pt x="1366" y="568"/>
                </a:lnTo>
                <a:lnTo>
                  <a:pt x="1127" y="758"/>
                </a:lnTo>
                <a:lnTo>
                  <a:pt x="1127" y="620"/>
                </a:lnTo>
                <a:lnTo>
                  <a:pt x="796" y="620"/>
                </a:lnTo>
                <a:cubicBezTo>
                  <a:pt x="599" y="620"/>
                  <a:pt x="488" y="670"/>
                  <a:pt x="488" y="867"/>
                </a:cubicBezTo>
                <a:lnTo>
                  <a:pt x="488" y="4693"/>
                </a:lnTo>
                <a:lnTo>
                  <a:pt x="0" y="4693"/>
                </a:lnTo>
                <a:lnTo>
                  <a:pt x="0" y="600"/>
                </a:lnTo>
                <a:cubicBezTo>
                  <a:pt x="0" y="343"/>
                  <a:pt x="210" y="132"/>
                  <a:pt x="468" y="132"/>
                </a:cubicBezTo>
                <a:close/>
              </a:path>
            </a:pathLst>
          </a:custGeom>
          <a:solidFill>
            <a:schemeClr val="bg2">
              <a:alpha val="100000"/>
            </a:schemeClr>
          </a:solidFill>
          <a:ln w="9525">
            <a:noFill/>
          </a:ln>
        </p:spPr>
        <p:txBody>
          <a:bodyPr/>
          <a:lstStyle/>
          <a:p>
            <a:endParaRPr lang="zh-CN" altLang="en-US"/>
          </a:p>
        </p:txBody>
      </p:sp>
      <p:sp>
        <p:nvSpPr>
          <p:cNvPr id="22534" name="Freeform 8"/>
          <p:cNvSpPr/>
          <p:nvPr/>
        </p:nvSpPr>
        <p:spPr>
          <a:xfrm>
            <a:off x="4240213" y="3127375"/>
            <a:ext cx="1590675" cy="3730625"/>
          </a:xfrm>
          <a:custGeom>
            <a:avLst/>
            <a:gdLst/>
            <a:ahLst/>
            <a:cxnLst>
              <a:cxn ang="0">
                <a:pos x="1263183" y="92131"/>
              </a:cxn>
              <a:cxn ang="0">
                <a:pos x="333776" y="92131"/>
              </a:cxn>
              <a:cxn ang="0">
                <a:pos x="333776" y="0"/>
              </a:cxn>
              <a:cxn ang="0">
                <a:pos x="166888" y="132613"/>
              </a:cxn>
              <a:cxn ang="0">
                <a:pos x="0" y="264529"/>
              </a:cxn>
              <a:cxn ang="0">
                <a:pos x="166888" y="397142"/>
              </a:cxn>
              <a:cxn ang="0">
                <a:pos x="333776" y="529058"/>
              </a:cxn>
              <a:cxn ang="0">
                <a:pos x="333776" y="433437"/>
              </a:cxn>
              <a:cxn ang="0">
                <a:pos x="1034148" y="433437"/>
              </a:cxn>
              <a:cxn ang="0">
                <a:pos x="1249218" y="605834"/>
              </a:cxn>
              <a:cxn ang="0">
                <a:pos x="1249218" y="3730625"/>
              </a:cxn>
              <a:cxn ang="0">
                <a:pos x="1590675" y="3730625"/>
              </a:cxn>
              <a:cxn ang="0">
                <a:pos x="1590675" y="419477"/>
              </a:cxn>
              <a:cxn ang="0">
                <a:pos x="1263183" y="92131"/>
              </a:cxn>
            </a:cxnLst>
            <a:rect l="0" t="0" r="0" b="0"/>
            <a:pathLst>
              <a:path w="2278" h="5345">
                <a:moveTo>
                  <a:pt x="1809" y="132"/>
                </a:moveTo>
                <a:lnTo>
                  <a:pt x="478" y="132"/>
                </a:lnTo>
                <a:lnTo>
                  <a:pt x="478" y="0"/>
                </a:lnTo>
                <a:lnTo>
                  <a:pt x="239" y="190"/>
                </a:lnTo>
                <a:lnTo>
                  <a:pt x="0" y="379"/>
                </a:lnTo>
                <a:lnTo>
                  <a:pt x="239" y="569"/>
                </a:lnTo>
                <a:lnTo>
                  <a:pt x="478" y="758"/>
                </a:lnTo>
                <a:lnTo>
                  <a:pt x="478" y="621"/>
                </a:lnTo>
                <a:lnTo>
                  <a:pt x="1481" y="621"/>
                </a:lnTo>
                <a:cubicBezTo>
                  <a:pt x="1678" y="621"/>
                  <a:pt x="1789" y="670"/>
                  <a:pt x="1789" y="868"/>
                </a:cubicBezTo>
                <a:lnTo>
                  <a:pt x="1789" y="5345"/>
                </a:lnTo>
                <a:lnTo>
                  <a:pt x="2278" y="5345"/>
                </a:lnTo>
                <a:lnTo>
                  <a:pt x="2278" y="601"/>
                </a:lnTo>
                <a:cubicBezTo>
                  <a:pt x="2278" y="343"/>
                  <a:pt x="2067" y="132"/>
                  <a:pt x="1809" y="132"/>
                </a:cubicBezTo>
                <a:close/>
              </a:path>
            </a:pathLst>
          </a:custGeom>
          <a:solidFill>
            <a:schemeClr val="tx1">
              <a:alpha val="100000"/>
            </a:schemeClr>
          </a:solidFill>
          <a:ln w="9525">
            <a:noFill/>
          </a:ln>
        </p:spPr>
        <p:txBody>
          <a:bodyPr/>
          <a:lstStyle/>
          <a:p>
            <a:endParaRPr lang="zh-CN" altLang="en-US"/>
          </a:p>
        </p:txBody>
      </p:sp>
      <p:sp>
        <p:nvSpPr>
          <p:cNvPr id="22535" name="Freeform 9"/>
          <p:cNvSpPr/>
          <p:nvPr/>
        </p:nvSpPr>
        <p:spPr>
          <a:xfrm>
            <a:off x="4262438" y="4505325"/>
            <a:ext cx="1120775" cy="2352675"/>
          </a:xfrm>
          <a:custGeom>
            <a:avLst/>
            <a:gdLst/>
            <a:ahLst/>
            <a:cxnLst>
              <a:cxn ang="0">
                <a:pos x="793970" y="92152"/>
              </a:cxn>
              <a:cxn ang="0">
                <a:pos x="333788" y="92152"/>
              </a:cxn>
              <a:cxn ang="0">
                <a:pos x="333788" y="0"/>
              </a:cxn>
              <a:cxn ang="0">
                <a:pos x="166894" y="132643"/>
              </a:cxn>
              <a:cxn ang="0">
                <a:pos x="0" y="264589"/>
              </a:cxn>
              <a:cxn ang="0">
                <a:pos x="166894" y="397232"/>
              </a:cxn>
              <a:cxn ang="0">
                <a:pos x="333788" y="529177"/>
              </a:cxn>
              <a:cxn ang="0">
                <a:pos x="333788" y="433534"/>
              </a:cxn>
              <a:cxn ang="0">
                <a:pos x="564926" y="433534"/>
              </a:cxn>
              <a:cxn ang="0">
                <a:pos x="780004" y="605971"/>
              </a:cxn>
              <a:cxn ang="0">
                <a:pos x="780004" y="2352675"/>
              </a:cxn>
              <a:cxn ang="0">
                <a:pos x="1120775" y="2352675"/>
              </a:cxn>
              <a:cxn ang="0">
                <a:pos x="1120775" y="419572"/>
              </a:cxn>
              <a:cxn ang="0">
                <a:pos x="793970" y="92152"/>
              </a:cxn>
            </a:cxnLst>
            <a:rect l="0" t="0" r="0" b="0"/>
            <a:pathLst>
              <a:path w="1605" h="3370">
                <a:moveTo>
                  <a:pt x="1137" y="132"/>
                </a:moveTo>
                <a:lnTo>
                  <a:pt x="478" y="132"/>
                </a:lnTo>
                <a:lnTo>
                  <a:pt x="478" y="0"/>
                </a:lnTo>
                <a:lnTo>
                  <a:pt x="239" y="190"/>
                </a:lnTo>
                <a:lnTo>
                  <a:pt x="0" y="379"/>
                </a:lnTo>
                <a:lnTo>
                  <a:pt x="239" y="569"/>
                </a:lnTo>
                <a:lnTo>
                  <a:pt x="478" y="758"/>
                </a:lnTo>
                <a:lnTo>
                  <a:pt x="478" y="621"/>
                </a:lnTo>
                <a:lnTo>
                  <a:pt x="809" y="621"/>
                </a:lnTo>
                <a:cubicBezTo>
                  <a:pt x="1006" y="621"/>
                  <a:pt x="1117" y="670"/>
                  <a:pt x="1117" y="868"/>
                </a:cubicBezTo>
                <a:lnTo>
                  <a:pt x="1117" y="3370"/>
                </a:lnTo>
                <a:lnTo>
                  <a:pt x="1605" y="3370"/>
                </a:lnTo>
                <a:lnTo>
                  <a:pt x="1605" y="601"/>
                </a:lnTo>
                <a:cubicBezTo>
                  <a:pt x="1605" y="343"/>
                  <a:pt x="1395" y="132"/>
                  <a:pt x="1137" y="132"/>
                </a:cubicBezTo>
                <a:close/>
              </a:path>
            </a:pathLst>
          </a:custGeom>
          <a:solidFill>
            <a:schemeClr val="bg1">
              <a:alpha val="100000"/>
            </a:schemeClr>
          </a:solidFill>
          <a:ln w="9525">
            <a:noFill/>
          </a:ln>
        </p:spPr>
        <p:txBody>
          <a:bodyPr/>
          <a:lstStyle/>
          <a:p>
            <a:endParaRPr lang="zh-CN" altLang="en-US"/>
          </a:p>
        </p:txBody>
      </p:sp>
      <p:sp>
        <p:nvSpPr>
          <p:cNvPr id="22536" name="TextBox 7"/>
          <p:cNvSpPr txBox="1"/>
          <p:nvPr/>
        </p:nvSpPr>
        <p:spPr>
          <a:xfrm>
            <a:off x="7820025" y="3267075"/>
            <a:ext cx="1997075" cy="400050"/>
          </a:xfrm>
          <a:prstGeom prst="rect">
            <a:avLst/>
          </a:prstGeom>
          <a:noFill/>
          <a:ln w="9525">
            <a:noFill/>
          </a:ln>
        </p:spPr>
        <p:txBody>
          <a:bodyPr>
            <a:spAutoFit/>
          </a:bodyPr>
          <a:lstStyle/>
          <a:p>
            <a:pPr lvl="0" eaLnBrk="1" hangingPunct="1"/>
            <a:r>
              <a:rPr lang="zh-CN" altLang="en-US" sz="2000" b="1" dirty="0">
                <a:solidFill>
                  <a:schemeClr val="accent1"/>
                </a:solidFill>
                <a:latin typeface="微软雅黑" panose="020B0503020204020204" pitchFamily="2" charset="-122"/>
                <a:ea typeface="微软雅黑" panose="020B0503020204020204" pitchFamily="2" charset="-122"/>
              </a:rPr>
              <a:t>市场认识较低</a:t>
            </a:r>
          </a:p>
        </p:txBody>
      </p:sp>
      <p:sp>
        <p:nvSpPr>
          <p:cNvPr id="22537" name="TextBox 8"/>
          <p:cNvSpPr txBox="1"/>
          <p:nvPr/>
        </p:nvSpPr>
        <p:spPr>
          <a:xfrm>
            <a:off x="7802563" y="3660775"/>
            <a:ext cx="3408362" cy="646113"/>
          </a:xfrm>
          <a:prstGeom prst="rect">
            <a:avLst/>
          </a:prstGeom>
          <a:noFill/>
          <a:ln w="9525">
            <a:noFill/>
          </a:ln>
        </p:spPr>
        <p:txBody>
          <a:bodyPr>
            <a:spAutoFit/>
          </a:bodyPr>
          <a:lstStyle/>
          <a:p>
            <a:pPr lvl="0" eaLnBrk="1" hangingPunct="1"/>
            <a:r>
              <a:rPr lang="zh-CN" altLang="en-US" dirty="0">
                <a:solidFill>
                  <a:schemeClr val="accent1"/>
                </a:solidFill>
                <a:latin typeface="微软雅黑" panose="020B0503020204020204" pitchFamily="2" charset="-122"/>
                <a:ea typeface="微软雅黑" panose="020B0503020204020204" pitchFamily="2" charset="-122"/>
              </a:rPr>
              <a:t>请在这里输入段落文本内容请在这里输入段落文本内容</a:t>
            </a:r>
          </a:p>
        </p:txBody>
      </p:sp>
      <p:sp>
        <p:nvSpPr>
          <p:cNvPr id="22538" name="TextBox 9"/>
          <p:cNvSpPr txBox="1"/>
          <p:nvPr/>
        </p:nvSpPr>
        <p:spPr>
          <a:xfrm>
            <a:off x="7820025" y="1895475"/>
            <a:ext cx="1997075" cy="400050"/>
          </a:xfrm>
          <a:prstGeom prst="rect">
            <a:avLst/>
          </a:prstGeom>
          <a:noFill/>
          <a:ln w="9525">
            <a:noFill/>
          </a:ln>
        </p:spPr>
        <p:txBody>
          <a:bodyPr>
            <a:spAutoFit/>
          </a:bodyPr>
          <a:lstStyle/>
          <a:p>
            <a:pPr lvl="0" eaLnBrk="1" hangingPunct="1"/>
            <a:r>
              <a:rPr lang="zh-CN" altLang="en-US" sz="2000" b="1" dirty="0">
                <a:solidFill>
                  <a:schemeClr val="accent1"/>
                </a:solidFill>
                <a:latin typeface="微软雅黑" panose="020B0503020204020204" pitchFamily="2" charset="-122"/>
                <a:ea typeface="微软雅黑" panose="020B0503020204020204" pitchFamily="2" charset="-122"/>
              </a:rPr>
              <a:t>市场占有率低</a:t>
            </a:r>
          </a:p>
        </p:txBody>
      </p:sp>
      <p:sp>
        <p:nvSpPr>
          <p:cNvPr id="22539" name="TextBox 10"/>
          <p:cNvSpPr txBox="1"/>
          <p:nvPr/>
        </p:nvSpPr>
        <p:spPr>
          <a:xfrm>
            <a:off x="7802563" y="2289175"/>
            <a:ext cx="3408362" cy="646113"/>
          </a:xfrm>
          <a:prstGeom prst="rect">
            <a:avLst/>
          </a:prstGeom>
          <a:noFill/>
          <a:ln w="9525">
            <a:noFill/>
          </a:ln>
        </p:spPr>
        <p:txBody>
          <a:bodyPr>
            <a:spAutoFit/>
          </a:bodyPr>
          <a:lstStyle/>
          <a:p>
            <a:pPr lvl="0" eaLnBrk="1" hangingPunct="1"/>
            <a:r>
              <a:rPr lang="zh-CN" altLang="en-US" dirty="0">
                <a:solidFill>
                  <a:schemeClr val="accent1"/>
                </a:solidFill>
                <a:latin typeface="微软雅黑" panose="020B0503020204020204" pitchFamily="2" charset="-122"/>
                <a:ea typeface="微软雅黑" panose="020B0503020204020204" pitchFamily="2" charset="-122"/>
              </a:rPr>
              <a:t>请在这里输入段落文本内容请在这里输入段落文本内容</a:t>
            </a:r>
          </a:p>
        </p:txBody>
      </p:sp>
      <p:sp>
        <p:nvSpPr>
          <p:cNvPr id="22540" name="TextBox 11"/>
          <p:cNvSpPr txBox="1"/>
          <p:nvPr/>
        </p:nvSpPr>
        <p:spPr>
          <a:xfrm>
            <a:off x="2219325" y="2733675"/>
            <a:ext cx="1997075" cy="400050"/>
          </a:xfrm>
          <a:prstGeom prst="rect">
            <a:avLst/>
          </a:prstGeom>
          <a:noFill/>
          <a:ln w="9525">
            <a:noFill/>
          </a:ln>
        </p:spPr>
        <p:txBody>
          <a:bodyPr>
            <a:spAutoFit/>
          </a:bodyPr>
          <a:lstStyle/>
          <a:p>
            <a:pPr lvl="0" algn="r" eaLnBrk="1" hangingPunct="1"/>
            <a:r>
              <a:rPr lang="zh-CN" altLang="en-US" sz="2000" b="1" dirty="0">
                <a:solidFill>
                  <a:schemeClr val="accent1"/>
                </a:solidFill>
                <a:latin typeface="微软雅黑" panose="020B0503020204020204" pitchFamily="2" charset="-122"/>
                <a:ea typeface="微软雅黑" panose="020B0503020204020204" pitchFamily="2" charset="-122"/>
              </a:rPr>
              <a:t>处于起步阶段</a:t>
            </a:r>
          </a:p>
        </p:txBody>
      </p:sp>
      <p:sp>
        <p:nvSpPr>
          <p:cNvPr id="22541" name="TextBox 12"/>
          <p:cNvSpPr txBox="1"/>
          <p:nvPr/>
        </p:nvSpPr>
        <p:spPr>
          <a:xfrm>
            <a:off x="808038" y="3127375"/>
            <a:ext cx="3408362" cy="646113"/>
          </a:xfrm>
          <a:prstGeom prst="rect">
            <a:avLst/>
          </a:prstGeom>
          <a:noFill/>
          <a:ln w="9525">
            <a:noFill/>
          </a:ln>
        </p:spPr>
        <p:txBody>
          <a:bodyPr>
            <a:spAutoFit/>
          </a:bodyPr>
          <a:lstStyle/>
          <a:p>
            <a:pPr lvl="0" algn="r" eaLnBrk="1" hangingPunct="1"/>
            <a:r>
              <a:rPr lang="zh-CN" altLang="en-US" dirty="0">
                <a:solidFill>
                  <a:schemeClr val="accent1"/>
                </a:solidFill>
                <a:latin typeface="微软雅黑" panose="020B0503020204020204" pitchFamily="2" charset="-122"/>
                <a:ea typeface="微软雅黑" panose="020B0503020204020204" pitchFamily="2" charset="-122"/>
              </a:rPr>
              <a:t>请在这里输入段落文本内容请在这里输入段落文本内容</a:t>
            </a:r>
          </a:p>
        </p:txBody>
      </p:sp>
      <p:sp>
        <p:nvSpPr>
          <p:cNvPr id="22542" name="TextBox 13"/>
          <p:cNvSpPr txBox="1"/>
          <p:nvPr/>
        </p:nvSpPr>
        <p:spPr>
          <a:xfrm>
            <a:off x="2219325" y="4341813"/>
            <a:ext cx="1997075" cy="400050"/>
          </a:xfrm>
          <a:prstGeom prst="rect">
            <a:avLst/>
          </a:prstGeom>
          <a:noFill/>
          <a:ln w="9525">
            <a:noFill/>
          </a:ln>
        </p:spPr>
        <p:txBody>
          <a:bodyPr>
            <a:spAutoFit/>
          </a:bodyPr>
          <a:lstStyle/>
          <a:p>
            <a:pPr lvl="0" algn="r" eaLnBrk="1" hangingPunct="1"/>
            <a:r>
              <a:rPr lang="zh-CN" altLang="en-US" sz="2000" b="1" dirty="0">
                <a:solidFill>
                  <a:schemeClr val="accent1"/>
                </a:solidFill>
                <a:latin typeface="微软雅黑" panose="020B0503020204020204" pitchFamily="2" charset="-122"/>
                <a:ea typeface="微软雅黑" panose="020B0503020204020204" pitchFamily="2" charset="-122"/>
              </a:rPr>
              <a:t>整体规模小</a:t>
            </a:r>
          </a:p>
        </p:txBody>
      </p:sp>
      <p:sp>
        <p:nvSpPr>
          <p:cNvPr id="22543" name="TextBox 14"/>
          <p:cNvSpPr txBox="1"/>
          <p:nvPr/>
        </p:nvSpPr>
        <p:spPr>
          <a:xfrm>
            <a:off x="808038" y="4735513"/>
            <a:ext cx="3408362" cy="646112"/>
          </a:xfrm>
          <a:prstGeom prst="rect">
            <a:avLst/>
          </a:prstGeom>
          <a:noFill/>
          <a:ln w="9525">
            <a:noFill/>
          </a:ln>
        </p:spPr>
        <p:txBody>
          <a:bodyPr>
            <a:spAutoFit/>
          </a:bodyPr>
          <a:lstStyle/>
          <a:p>
            <a:pPr lvl="0" algn="r" eaLnBrk="1" hangingPunct="1"/>
            <a:r>
              <a:rPr lang="zh-CN" altLang="en-US" dirty="0">
                <a:solidFill>
                  <a:schemeClr val="accent1"/>
                </a:solidFill>
                <a:latin typeface="微软雅黑" panose="020B0503020204020204" pitchFamily="2" charset="-122"/>
                <a:ea typeface="微软雅黑" panose="020B0503020204020204" pitchFamily="2" charset="-122"/>
              </a:rPr>
              <a:t>请在这里输入段落文本内容请在这里输入段落文本内容</a:t>
            </a: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2530"/>
                                        </p:tgtEl>
                                        <p:attrNameLst>
                                          <p:attrName>style.visibility</p:attrName>
                                        </p:attrNameLst>
                                      </p:cBhvr>
                                      <p:to>
                                        <p:strVal val="visible"/>
                                      </p:to>
                                    </p:set>
                                    <p:anim calcmode="lin" valueType="num">
                                      <p:cBhvr>
                                        <p:cTn id="7" dur="400" fill="hold"/>
                                        <p:tgtEl>
                                          <p:spTgt spid="22530"/>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22530"/>
                                        </p:tgtEl>
                                        <p:attrNameLst>
                                          <p:attrName>ppt_y</p:attrName>
                                        </p:attrNameLst>
                                      </p:cBhvr>
                                      <p:tavLst>
                                        <p:tav tm="0">
                                          <p:val>
                                            <p:strVal val="#ppt_y"/>
                                          </p:val>
                                        </p:tav>
                                        <p:tav tm="100000">
                                          <p:val>
                                            <p:strVal val="#ppt_y"/>
                                          </p:val>
                                        </p:tav>
                                      </p:tavLst>
                                    </p:anim>
                                    <p:anim calcmode="lin" valueType="num">
                                      <p:cBhvr>
                                        <p:cTn id="9" dur="400" fill="hold"/>
                                        <p:tgtEl>
                                          <p:spTgt spid="22530"/>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2253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22530"/>
                                        </p:tgtEl>
                                      </p:cBhvr>
                                    </p:animEffect>
                                  </p:childTnLst>
                                </p:cTn>
                              </p:par>
                            </p:childTnLst>
                          </p:cTn>
                        </p:par>
                        <p:par>
                          <p:cTn id="12" fill="hold">
                            <p:stCondLst>
                              <p:cond delay="759"/>
                            </p:stCondLst>
                            <p:childTnLst>
                              <p:par>
                                <p:cTn id="13" presetID="22" presetClass="entr" presetSubtype="4" fill="hold" nodeType="afterEffect">
                                  <p:stCondLst>
                                    <p:cond delay="0"/>
                                  </p:stCondLst>
                                  <p:childTnLst>
                                    <p:set>
                                      <p:cBhvr>
                                        <p:cTn id="14" dur="1" fill="hold">
                                          <p:stCondLst>
                                            <p:cond delay="0"/>
                                          </p:stCondLst>
                                        </p:cTn>
                                        <p:tgtEl>
                                          <p:spTgt spid="22535"/>
                                        </p:tgtEl>
                                        <p:attrNameLst>
                                          <p:attrName>style.visibility</p:attrName>
                                        </p:attrNameLst>
                                      </p:cBhvr>
                                      <p:to>
                                        <p:strVal val="visible"/>
                                      </p:to>
                                    </p:set>
                                    <p:animEffect transition="in" filter="wipe(down)">
                                      <p:cBhvr>
                                        <p:cTn id="15" dur="500"/>
                                        <p:tgtEl>
                                          <p:spTgt spid="22535"/>
                                        </p:tgtEl>
                                      </p:cBhvr>
                                    </p:animEffect>
                                  </p:childTnLst>
                                </p:cTn>
                              </p:par>
                            </p:childTnLst>
                          </p:cTn>
                        </p:par>
                        <p:par>
                          <p:cTn id="16" fill="hold">
                            <p:stCondLst>
                              <p:cond delay="1259"/>
                            </p:stCondLst>
                            <p:childTnLst>
                              <p:par>
                                <p:cTn id="17" presetID="31" presetClass="entr" presetSubtype="0" fill="hold" grpId="0" nodeType="afterEffect">
                                  <p:stCondLst>
                                    <p:cond delay="0"/>
                                  </p:stCondLst>
                                  <p:childTnLst>
                                    <p:set>
                                      <p:cBhvr>
                                        <p:cTn id="18" dur="1" fill="hold">
                                          <p:stCondLst>
                                            <p:cond delay="0"/>
                                          </p:stCondLst>
                                        </p:cTn>
                                        <p:tgtEl>
                                          <p:spTgt spid="22542"/>
                                        </p:tgtEl>
                                        <p:attrNameLst>
                                          <p:attrName>style.visibility</p:attrName>
                                        </p:attrNameLst>
                                      </p:cBhvr>
                                      <p:to>
                                        <p:strVal val="visible"/>
                                      </p:to>
                                    </p:set>
                                    <p:anim calcmode="lin" valueType="num">
                                      <p:cBhvr>
                                        <p:cTn id="19" dur="300" fill="hold"/>
                                        <p:tgtEl>
                                          <p:spTgt spid="22542"/>
                                        </p:tgtEl>
                                        <p:attrNameLst>
                                          <p:attrName>ppt_w</p:attrName>
                                        </p:attrNameLst>
                                      </p:cBhvr>
                                      <p:tavLst>
                                        <p:tav tm="0">
                                          <p:val>
                                            <p:fltVal val="0"/>
                                          </p:val>
                                        </p:tav>
                                        <p:tav tm="100000">
                                          <p:val>
                                            <p:strVal val="#ppt_w"/>
                                          </p:val>
                                        </p:tav>
                                      </p:tavLst>
                                    </p:anim>
                                    <p:anim calcmode="lin" valueType="num">
                                      <p:cBhvr>
                                        <p:cTn id="20" dur="300" fill="hold"/>
                                        <p:tgtEl>
                                          <p:spTgt spid="22542"/>
                                        </p:tgtEl>
                                        <p:attrNameLst>
                                          <p:attrName>ppt_h</p:attrName>
                                        </p:attrNameLst>
                                      </p:cBhvr>
                                      <p:tavLst>
                                        <p:tav tm="0">
                                          <p:val>
                                            <p:fltVal val="0"/>
                                          </p:val>
                                        </p:tav>
                                        <p:tav tm="100000">
                                          <p:val>
                                            <p:strVal val="#ppt_h"/>
                                          </p:val>
                                        </p:tav>
                                      </p:tavLst>
                                    </p:anim>
                                    <p:anim calcmode="lin" valueType="num">
                                      <p:cBhvr>
                                        <p:cTn id="21" dur="300" fill="hold"/>
                                        <p:tgtEl>
                                          <p:spTgt spid="22542"/>
                                        </p:tgtEl>
                                        <p:attrNameLst>
                                          <p:attrName>style.rotation</p:attrName>
                                        </p:attrNameLst>
                                      </p:cBhvr>
                                      <p:tavLst>
                                        <p:tav tm="0">
                                          <p:val>
                                            <p:fltVal val="90"/>
                                          </p:val>
                                        </p:tav>
                                        <p:tav tm="100000">
                                          <p:val>
                                            <p:fltVal val="0"/>
                                          </p:val>
                                        </p:tav>
                                      </p:tavLst>
                                    </p:anim>
                                    <p:animEffect transition="in" filter="fade">
                                      <p:cBhvr>
                                        <p:cTn id="22" dur="300"/>
                                        <p:tgtEl>
                                          <p:spTgt spid="22542"/>
                                        </p:tgtEl>
                                      </p:cBhvr>
                                    </p:animEffect>
                                  </p:childTnLst>
                                </p:cTn>
                              </p:par>
                            </p:childTnLst>
                          </p:cTn>
                        </p:par>
                        <p:par>
                          <p:cTn id="23" fill="hold">
                            <p:stCondLst>
                              <p:cond delay="1759"/>
                            </p:stCondLst>
                            <p:childTnLst>
                              <p:par>
                                <p:cTn id="24" presetID="22" presetClass="entr" presetSubtype="1" fill="hold" grpId="0" nodeType="afterEffect">
                                  <p:stCondLst>
                                    <p:cond delay="0"/>
                                  </p:stCondLst>
                                  <p:childTnLst>
                                    <p:set>
                                      <p:cBhvr>
                                        <p:cTn id="25" dur="1" fill="hold">
                                          <p:stCondLst>
                                            <p:cond delay="0"/>
                                          </p:stCondLst>
                                        </p:cTn>
                                        <p:tgtEl>
                                          <p:spTgt spid="22543"/>
                                        </p:tgtEl>
                                        <p:attrNameLst>
                                          <p:attrName>style.visibility</p:attrName>
                                        </p:attrNameLst>
                                      </p:cBhvr>
                                      <p:to>
                                        <p:strVal val="visible"/>
                                      </p:to>
                                    </p:set>
                                    <p:animEffect transition="in" filter="wipe(up)">
                                      <p:cBhvr>
                                        <p:cTn id="26" dur="500"/>
                                        <p:tgtEl>
                                          <p:spTgt spid="22543"/>
                                        </p:tgtEl>
                                      </p:cBhvr>
                                    </p:animEffect>
                                  </p:childTnLst>
                                </p:cTn>
                              </p:par>
                            </p:childTnLst>
                          </p:cTn>
                        </p:par>
                        <p:par>
                          <p:cTn id="27" fill="hold">
                            <p:stCondLst>
                              <p:cond delay="2259"/>
                            </p:stCondLst>
                            <p:childTnLst>
                              <p:par>
                                <p:cTn id="28" presetID="22" presetClass="entr" presetSubtype="4" fill="hold" nodeType="afterEffect">
                                  <p:stCondLst>
                                    <p:cond delay="0"/>
                                  </p:stCondLst>
                                  <p:childTnLst>
                                    <p:set>
                                      <p:cBhvr>
                                        <p:cTn id="29" dur="1" fill="hold">
                                          <p:stCondLst>
                                            <p:cond delay="0"/>
                                          </p:stCondLst>
                                        </p:cTn>
                                        <p:tgtEl>
                                          <p:spTgt spid="22533"/>
                                        </p:tgtEl>
                                        <p:attrNameLst>
                                          <p:attrName>style.visibility</p:attrName>
                                        </p:attrNameLst>
                                      </p:cBhvr>
                                      <p:to>
                                        <p:strVal val="visible"/>
                                      </p:to>
                                    </p:set>
                                    <p:animEffect transition="in" filter="wipe(down)">
                                      <p:cBhvr>
                                        <p:cTn id="30" dur="500"/>
                                        <p:tgtEl>
                                          <p:spTgt spid="22533"/>
                                        </p:tgtEl>
                                      </p:cBhvr>
                                    </p:animEffect>
                                  </p:childTnLst>
                                </p:cTn>
                              </p:par>
                            </p:childTnLst>
                          </p:cTn>
                        </p:par>
                        <p:par>
                          <p:cTn id="31" fill="hold">
                            <p:stCondLst>
                              <p:cond delay="2759"/>
                            </p:stCondLst>
                            <p:childTnLst>
                              <p:par>
                                <p:cTn id="32" presetID="31" presetClass="entr" presetSubtype="0" fill="hold" grpId="0" nodeType="afterEffect">
                                  <p:stCondLst>
                                    <p:cond delay="0"/>
                                  </p:stCondLst>
                                  <p:childTnLst>
                                    <p:set>
                                      <p:cBhvr>
                                        <p:cTn id="33" dur="1" fill="hold">
                                          <p:stCondLst>
                                            <p:cond delay="0"/>
                                          </p:stCondLst>
                                        </p:cTn>
                                        <p:tgtEl>
                                          <p:spTgt spid="22536"/>
                                        </p:tgtEl>
                                        <p:attrNameLst>
                                          <p:attrName>style.visibility</p:attrName>
                                        </p:attrNameLst>
                                      </p:cBhvr>
                                      <p:to>
                                        <p:strVal val="visible"/>
                                      </p:to>
                                    </p:set>
                                    <p:anim calcmode="lin" valueType="num">
                                      <p:cBhvr>
                                        <p:cTn id="34" dur="300" fill="hold"/>
                                        <p:tgtEl>
                                          <p:spTgt spid="22536"/>
                                        </p:tgtEl>
                                        <p:attrNameLst>
                                          <p:attrName>ppt_w</p:attrName>
                                        </p:attrNameLst>
                                      </p:cBhvr>
                                      <p:tavLst>
                                        <p:tav tm="0">
                                          <p:val>
                                            <p:fltVal val="0"/>
                                          </p:val>
                                        </p:tav>
                                        <p:tav tm="100000">
                                          <p:val>
                                            <p:strVal val="#ppt_w"/>
                                          </p:val>
                                        </p:tav>
                                      </p:tavLst>
                                    </p:anim>
                                    <p:anim calcmode="lin" valueType="num">
                                      <p:cBhvr>
                                        <p:cTn id="35" dur="300" fill="hold"/>
                                        <p:tgtEl>
                                          <p:spTgt spid="22536"/>
                                        </p:tgtEl>
                                        <p:attrNameLst>
                                          <p:attrName>ppt_h</p:attrName>
                                        </p:attrNameLst>
                                      </p:cBhvr>
                                      <p:tavLst>
                                        <p:tav tm="0">
                                          <p:val>
                                            <p:fltVal val="0"/>
                                          </p:val>
                                        </p:tav>
                                        <p:tav tm="100000">
                                          <p:val>
                                            <p:strVal val="#ppt_h"/>
                                          </p:val>
                                        </p:tav>
                                      </p:tavLst>
                                    </p:anim>
                                    <p:anim calcmode="lin" valueType="num">
                                      <p:cBhvr>
                                        <p:cTn id="36" dur="300" fill="hold"/>
                                        <p:tgtEl>
                                          <p:spTgt spid="22536"/>
                                        </p:tgtEl>
                                        <p:attrNameLst>
                                          <p:attrName>style.rotation</p:attrName>
                                        </p:attrNameLst>
                                      </p:cBhvr>
                                      <p:tavLst>
                                        <p:tav tm="0">
                                          <p:val>
                                            <p:fltVal val="90"/>
                                          </p:val>
                                        </p:tav>
                                        <p:tav tm="100000">
                                          <p:val>
                                            <p:fltVal val="0"/>
                                          </p:val>
                                        </p:tav>
                                      </p:tavLst>
                                    </p:anim>
                                    <p:animEffect transition="in" filter="fade">
                                      <p:cBhvr>
                                        <p:cTn id="37" dur="300"/>
                                        <p:tgtEl>
                                          <p:spTgt spid="22536"/>
                                        </p:tgtEl>
                                      </p:cBhvr>
                                    </p:animEffect>
                                  </p:childTnLst>
                                </p:cTn>
                              </p:par>
                            </p:childTnLst>
                          </p:cTn>
                        </p:par>
                        <p:par>
                          <p:cTn id="38" fill="hold">
                            <p:stCondLst>
                              <p:cond delay="3259"/>
                            </p:stCondLst>
                            <p:childTnLst>
                              <p:par>
                                <p:cTn id="39" presetID="22" presetClass="entr" presetSubtype="1" fill="hold" grpId="0" nodeType="afterEffect">
                                  <p:stCondLst>
                                    <p:cond delay="0"/>
                                  </p:stCondLst>
                                  <p:childTnLst>
                                    <p:set>
                                      <p:cBhvr>
                                        <p:cTn id="40" dur="1" fill="hold">
                                          <p:stCondLst>
                                            <p:cond delay="0"/>
                                          </p:stCondLst>
                                        </p:cTn>
                                        <p:tgtEl>
                                          <p:spTgt spid="22537"/>
                                        </p:tgtEl>
                                        <p:attrNameLst>
                                          <p:attrName>style.visibility</p:attrName>
                                        </p:attrNameLst>
                                      </p:cBhvr>
                                      <p:to>
                                        <p:strVal val="visible"/>
                                      </p:to>
                                    </p:set>
                                    <p:animEffect transition="in" filter="wipe(up)">
                                      <p:cBhvr>
                                        <p:cTn id="41" dur="500"/>
                                        <p:tgtEl>
                                          <p:spTgt spid="22537"/>
                                        </p:tgtEl>
                                      </p:cBhvr>
                                    </p:animEffect>
                                  </p:childTnLst>
                                </p:cTn>
                              </p:par>
                            </p:childTnLst>
                          </p:cTn>
                        </p:par>
                        <p:par>
                          <p:cTn id="42" fill="hold">
                            <p:stCondLst>
                              <p:cond delay="3759"/>
                            </p:stCondLst>
                            <p:childTnLst>
                              <p:par>
                                <p:cTn id="43" presetID="22" presetClass="entr" presetSubtype="4" fill="hold" nodeType="afterEffect">
                                  <p:stCondLst>
                                    <p:cond delay="0"/>
                                  </p:stCondLst>
                                  <p:childTnLst>
                                    <p:set>
                                      <p:cBhvr>
                                        <p:cTn id="44" dur="1" fill="hold">
                                          <p:stCondLst>
                                            <p:cond delay="0"/>
                                          </p:stCondLst>
                                        </p:cTn>
                                        <p:tgtEl>
                                          <p:spTgt spid="22534"/>
                                        </p:tgtEl>
                                        <p:attrNameLst>
                                          <p:attrName>style.visibility</p:attrName>
                                        </p:attrNameLst>
                                      </p:cBhvr>
                                      <p:to>
                                        <p:strVal val="visible"/>
                                      </p:to>
                                    </p:set>
                                    <p:animEffect transition="in" filter="wipe(down)">
                                      <p:cBhvr>
                                        <p:cTn id="45" dur="500"/>
                                        <p:tgtEl>
                                          <p:spTgt spid="22534"/>
                                        </p:tgtEl>
                                      </p:cBhvr>
                                    </p:animEffect>
                                  </p:childTnLst>
                                </p:cTn>
                              </p:par>
                            </p:childTnLst>
                          </p:cTn>
                        </p:par>
                        <p:par>
                          <p:cTn id="46" fill="hold">
                            <p:stCondLst>
                              <p:cond delay="4259"/>
                            </p:stCondLst>
                            <p:childTnLst>
                              <p:par>
                                <p:cTn id="47" presetID="31" presetClass="entr" presetSubtype="0" fill="hold" grpId="0" nodeType="afterEffect">
                                  <p:stCondLst>
                                    <p:cond delay="0"/>
                                  </p:stCondLst>
                                  <p:childTnLst>
                                    <p:set>
                                      <p:cBhvr>
                                        <p:cTn id="48" dur="1" fill="hold">
                                          <p:stCondLst>
                                            <p:cond delay="0"/>
                                          </p:stCondLst>
                                        </p:cTn>
                                        <p:tgtEl>
                                          <p:spTgt spid="22540"/>
                                        </p:tgtEl>
                                        <p:attrNameLst>
                                          <p:attrName>style.visibility</p:attrName>
                                        </p:attrNameLst>
                                      </p:cBhvr>
                                      <p:to>
                                        <p:strVal val="visible"/>
                                      </p:to>
                                    </p:set>
                                    <p:anim calcmode="lin" valueType="num">
                                      <p:cBhvr>
                                        <p:cTn id="49" dur="300" fill="hold"/>
                                        <p:tgtEl>
                                          <p:spTgt spid="22540"/>
                                        </p:tgtEl>
                                        <p:attrNameLst>
                                          <p:attrName>ppt_w</p:attrName>
                                        </p:attrNameLst>
                                      </p:cBhvr>
                                      <p:tavLst>
                                        <p:tav tm="0">
                                          <p:val>
                                            <p:fltVal val="0"/>
                                          </p:val>
                                        </p:tav>
                                        <p:tav tm="100000">
                                          <p:val>
                                            <p:strVal val="#ppt_w"/>
                                          </p:val>
                                        </p:tav>
                                      </p:tavLst>
                                    </p:anim>
                                    <p:anim calcmode="lin" valueType="num">
                                      <p:cBhvr>
                                        <p:cTn id="50" dur="300" fill="hold"/>
                                        <p:tgtEl>
                                          <p:spTgt spid="22540"/>
                                        </p:tgtEl>
                                        <p:attrNameLst>
                                          <p:attrName>ppt_h</p:attrName>
                                        </p:attrNameLst>
                                      </p:cBhvr>
                                      <p:tavLst>
                                        <p:tav tm="0">
                                          <p:val>
                                            <p:fltVal val="0"/>
                                          </p:val>
                                        </p:tav>
                                        <p:tav tm="100000">
                                          <p:val>
                                            <p:strVal val="#ppt_h"/>
                                          </p:val>
                                        </p:tav>
                                      </p:tavLst>
                                    </p:anim>
                                    <p:anim calcmode="lin" valueType="num">
                                      <p:cBhvr>
                                        <p:cTn id="51" dur="300" fill="hold"/>
                                        <p:tgtEl>
                                          <p:spTgt spid="22540"/>
                                        </p:tgtEl>
                                        <p:attrNameLst>
                                          <p:attrName>style.rotation</p:attrName>
                                        </p:attrNameLst>
                                      </p:cBhvr>
                                      <p:tavLst>
                                        <p:tav tm="0">
                                          <p:val>
                                            <p:fltVal val="90"/>
                                          </p:val>
                                        </p:tav>
                                        <p:tav tm="100000">
                                          <p:val>
                                            <p:fltVal val="0"/>
                                          </p:val>
                                        </p:tav>
                                      </p:tavLst>
                                    </p:anim>
                                    <p:animEffect transition="in" filter="fade">
                                      <p:cBhvr>
                                        <p:cTn id="52" dur="300"/>
                                        <p:tgtEl>
                                          <p:spTgt spid="22540"/>
                                        </p:tgtEl>
                                      </p:cBhvr>
                                    </p:animEffect>
                                  </p:childTnLst>
                                </p:cTn>
                              </p:par>
                            </p:childTnLst>
                          </p:cTn>
                        </p:par>
                        <p:par>
                          <p:cTn id="53" fill="hold">
                            <p:stCondLst>
                              <p:cond delay="4759"/>
                            </p:stCondLst>
                            <p:childTnLst>
                              <p:par>
                                <p:cTn id="54" presetID="22" presetClass="entr" presetSubtype="1" fill="hold" grpId="0" nodeType="afterEffect">
                                  <p:stCondLst>
                                    <p:cond delay="0"/>
                                  </p:stCondLst>
                                  <p:childTnLst>
                                    <p:set>
                                      <p:cBhvr>
                                        <p:cTn id="55" dur="1" fill="hold">
                                          <p:stCondLst>
                                            <p:cond delay="0"/>
                                          </p:stCondLst>
                                        </p:cTn>
                                        <p:tgtEl>
                                          <p:spTgt spid="22541"/>
                                        </p:tgtEl>
                                        <p:attrNameLst>
                                          <p:attrName>style.visibility</p:attrName>
                                        </p:attrNameLst>
                                      </p:cBhvr>
                                      <p:to>
                                        <p:strVal val="visible"/>
                                      </p:to>
                                    </p:set>
                                    <p:animEffect transition="in" filter="wipe(up)">
                                      <p:cBhvr>
                                        <p:cTn id="56" dur="500"/>
                                        <p:tgtEl>
                                          <p:spTgt spid="22541"/>
                                        </p:tgtEl>
                                      </p:cBhvr>
                                    </p:animEffect>
                                  </p:childTnLst>
                                </p:cTn>
                              </p:par>
                            </p:childTnLst>
                          </p:cTn>
                        </p:par>
                        <p:par>
                          <p:cTn id="57" fill="hold">
                            <p:stCondLst>
                              <p:cond delay="5259"/>
                            </p:stCondLst>
                            <p:childTnLst>
                              <p:par>
                                <p:cTn id="58" presetID="22" presetClass="entr" presetSubtype="4" fill="hold" nodeType="afterEffect">
                                  <p:stCondLst>
                                    <p:cond delay="0"/>
                                  </p:stCondLst>
                                  <p:childTnLst>
                                    <p:set>
                                      <p:cBhvr>
                                        <p:cTn id="59" dur="1" fill="hold">
                                          <p:stCondLst>
                                            <p:cond delay="0"/>
                                          </p:stCondLst>
                                        </p:cTn>
                                        <p:tgtEl>
                                          <p:spTgt spid="22532"/>
                                        </p:tgtEl>
                                        <p:attrNameLst>
                                          <p:attrName>style.visibility</p:attrName>
                                        </p:attrNameLst>
                                      </p:cBhvr>
                                      <p:to>
                                        <p:strVal val="visible"/>
                                      </p:to>
                                    </p:set>
                                    <p:animEffect transition="in" filter="wipe(down)">
                                      <p:cBhvr>
                                        <p:cTn id="60" dur="500"/>
                                        <p:tgtEl>
                                          <p:spTgt spid="22532"/>
                                        </p:tgtEl>
                                      </p:cBhvr>
                                    </p:animEffect>
                                  </p:childTnLst>
                                </p:cTn>
                              </p:par>
                            </p:childTnLst>
                          </p:cTn>
                        </p:par>
                        <p:par>
                          <p:cTn id="61" fill="hold">
                            <p:stCondLst>
                              <p:cond delay="5759"/>
                            </p:stCondLst>
                            <p:childTnLst>
                              <p:par>
                                <p:cTn id="62" presetID="31" presetClass="entr" presetSubtype="0" fill="hold" grpId="0" nodeType="afterEffect">
                                  <p:stCondLst>
                                    <p:cond delay="0"/>
                                  </p:stCondLst>
                                  <p:childTnLst>
                                    <p:set>
                                      <p:cBhvr>
                                        <p:cTn id="63" dur="1" fill="hold">
                                          <p:stCondLst>
                                            <p:cond delay="0"/>
                                          </p:stCondLst>
                                        </p:cTn>
                                        <p:tgtEl>
                                          <p:spTgt spid="22538"/>
                                        </p:tgtEl>
                                        <p:attrNameLst>
                                          <p:attrName>style.visibility</p:attrName>
                                        </p:attrNameLst>
                                      </p:cBhvr>
                                      <p:to>
                                        <p:strVal val="visible"/>
                                      </p:to>
                                    </p:set>
                                    <p:anim calcmode="lin" valueType="num">
                                      <p:cBhvr>
                                        <p:cTn id="64" dur="300" fill="hold"/>
                                        <p:tgtEl>
                                          <p:spTgt spid="22538"/>
                                        </p:tgtEl>
                                        <p:attrNameLst>
                                          <p:attrName>ppt_w</p:attrName>
                                        </p:attrNameLst>
                                      </p:cBhvr>
                                      <p:tavLst>
                                        <p:tav tm="0">
                                          <p:val>
                                            <p:fltVal val="0"/>
                                          </p:val>
                                        </p:tav>
                                        <p:tav tm="100000">
                                          <p:val>
                                            <p:strVal val="#ppt_w"/>
                                          </p:val>
                                        </p:tav>
                                      </p:tavLst>
                                    </p:anim>
                                    <p:anim calcmode="lin" valueType="num">
                                      <p:cBhvr>
                                        <p:cTn id="65" dur="300" fill="hold"/>
                                        <p:tgtEl>
                                          <p:spTgt spid="22538"/>
                                        </p:tgtEl>
                                        <p:attrNameLst>
                                          <p:attrName>ppt_h</p:attrName>
                                        </p:attrNameLst>
                                      </p:cBhvr>
                                      <p:tavLst>
                                        <p:tav tm="0">
                                          <p:val>
                                            <p:fltVal val="0"/>
                                          </p:val>
                                        </p:tav>
                                        <p:tav tm="100000">
                                          <p:val>
                                            <p:strVal val="#ppt_h"/>
                                          </p:val>
                                        </p:tav>
                                      </p:tavLst>
                                    </p:anim>
                                    <p:anim calcmode="lin" valueType="num">
                                      <p:cBhvr>
                                        <p:cTn id="66" dur="300" fill="hold"/>
                                        <p:tgtEl>
                                          <p:spTgt spid="22538"/>
                                        </p:tgtEl>
                                        <p:attrNameLst>
                                          <p:attrName>style.rotation</p:attrName>
                                        </p:attrNameLst>
                                      </p:cBhvr>
                                      <p:tavLst>
                                        <p:tav tm="0">
                                          <p:val>
                                            <p:fltVal val="90"/>
                                          </p:val>
                                        </p:tav>
                                        <p:tav tm="100000">
                                          <p:val>
                                            <p:fltVal val="0"/>
                                          </p:val>
                                        </p:tav>
                                      </p:tavLst>
                                    </p:anim>
                                    <p:animEffect transition="in" filter="fade">
                                      <p:cBhvr>
                                        <p:cTn id="67" dur="300"/>
                                        <p:tgtEl>
                                          <p:spTgt spid="22538"/>
                                        </p:tgtEl>
                                      </p:cBhvr>
                                    </p:animEffect>
                                  </p:childTnLst>
                                </p:cTn>
                              </p:par>
                            </p:childTnLst>
                          </p:cTn>
                        </p:par>
                        <p:par>
                          <p:cTn id="68" fill="hold">
                            <p:stCondLst>
                              <p:cond delay="6259"/>
                            </p:stCondLst>
                            <p:childTnLst>
                              <p:par>
                                <p:cTn id="69" presetID="22" presetClass="entr" presetSubtype="1" fill="hold" grpId="0" nodeType="afterEffect">
                                  <p:stCondLst>
                                    <p:cond delay="0"/>
                                  </p:stCondLst>
                                  <p:childTnLst>
                                    <p:set>
                                      <p:cBhvr>
                                        <p:cTn id="70" dur="1" fill="hold">
                                          <p:stCondLst>
                                            <p:cond delay="0"/>
                                          </p:stCondLst>
                                        </p:cTn>
                                        <p:tgtEl>
                                          <p:spTgt spid="22539"/>
                                        </p:tgtEl>
                                        <p:attrNameLst>
                                          <p:attrName>style.visibility</p:attrName>
                                        </p:attrNameLst>
                                      </p:cBhvr>
                                      <p:to>
                                        <p:strVal val="visible"/>
                                      </p:to>
                                    </p:set>
                                    <p:animEffect transition="in" filter="wipe(up)">
                                      <p:cBhvr>
                                        <p:cTn id="71" dur="500"/>
                                        <p:tgtEl>
                                          <p:spTgt spid="22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6" grpId="0"/>
      <p:bldP spid="22537" grpId="0"/>
      <p:bldP spid="22538" grpId="0"/>
      <p:bldP spid="22539" grpId="0"/>
      <p:bldP spid="22540" grpId="0"/>
      <p:bldP spid="22541" grpId="0"/>
      <p:bldP spid="22542" grpId="0"/>
      <p:bldP spid="225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54"/>
          <p:cNvSpPr txBox="1"/>
          <p:nvPr/>
        </p:nvSpPr>
        <p:spPr>
          <a:xfrm>
            <a:off x="1330325" y="44450"/>
            <a:ext cx="5041900" cy="523875"/>
          </a:xfrm>
          <a:prstGeom prst="rect">
            <a:avLst/>
          </a:prstGeom>
          <a:noFill/>
          <a:ln w="9525">
            <a:noFill/>
          </a:ln>
        </p:spPr>
        <p:txBody>
          <a:bodyPr>
            <a:spAutoFit/>
          </a:bodyPr>
          <a:lstStyle/>
          <a:p>
            <a:pPr lvl="0" eaLnBrk="1" hangingPunct="1"/>
            <a:r>
              <a:rPr lang="en-US" altLang="x-none" sz="2800" dirty="0">
                <a:solidFill>
                  <a:srgbClr val="FFFFFF"/>
                </a:solidFill>
                <a:latin typeface="微软雅黑" panose="020B0503020204020204" pitchFamily="2" charset="-122"/>
                <a:ea typeface="微软雅黑" panose="020B0503020204020204" pitchFamily="2" charset="-122"/>
              </a:rPr>
              <a:t>2.1</a:t>
            </a:r>
            <a:r>
              <a:rPr lang="zh-CN" altLang="en-US" sz="2800" dirty="0">
                <a:solidFill>
                  <a:srgbClr val="FFFFFF"/>
                </a:solidFill>
                <a:latin typeface="微软雅黑" panose="020B0503020204020204" pitchFamily="2" charset="-122"/>
                <a:ea typeface="微软雅黑" panose="020B0503020204020204" pitchFamily="2" charset="-122"/>
              </a:rPr>
              <a:t>请输入您的标题</a:t>
            </a:r>
          </a:p>
        </p:txBody>
      </p:sp>
      <p:sp>
        <p:nvSpPr>
          <p:cNvPr id="23555" name="TextBox 55"/>
          <p:cNvSpPr txBox="1"/>
          <p:nvPr/>
        </p:nvSpPr>
        <p:spPr>
          <a:xfrm>
            <a:off x="139700" y="106363"/>
            <a:ext cx="1065213" cy="400050"/>
          </a:xfrm>
          <a:prstGeom prst="rect">
            <a:avLst/>
          </a:prstGeom>
          <a:noFill/>
          <a:ln w="9525">
            <a:noFill/>
          </a:ln>
        </p:spPr>
        <p:txBody>
          <a:bodyPr>
            <a:spAutoFit/>
          </a:bodyPr>
          <a:lstStyle/>
          <a:p>
            <a:pPr lvl="0" algn="r" eaLnBrk="1" hangingPunct="1"/>
            <a:r>
              <a:rPr lang="en-US" altLang="x-none" sz="2000" dirty="0">
                <a:solidFill>
                  <a:srgbClr val="FFFFFF"/>
                </a:solidFill>
                <a:latin typeface="Arial" panose="020B0604020202020204" pitchFamily="34" charset="0"/>
                <a:ea typeface="宋体" panose="02010600030101010101" pitchFamily="2" charset="-122"/>
              </a:rPr>
              <a:t>Part</a:t>
            </a:r>
            <a:r>
              <a:rPr lang="en-US" altLang="x-none" dirty="0">
                <a:solidFill>
                  <a:srgbClr val="FFFFFF"/>
                </a:solidFill>
                <a:latin typeface="Arial" panose="020B0604020202020204" pitchFamily="34" charset="0"/>
                <a:ea typeface="宋体" panose="02010600030101010101" pitchFamily="2" charset="-122"/>
              </a:rPr>
              <a:t> 2</a:t>
            </a:r>
            <a:endParaRPr lang="zh-CN" altLang="en-US" dirty="0">
              <a:solidFill>
                <a:srgbClr val="FFFFFF"/>
              </a:solidFill>
              <a:latin typeface="Arial" panose="020B0604020202020204" pitchFamily="34" charset="0"/>
              <a:ea typeface="宋体" panose="02010600030101010101" pitchFamily="2" charset="-122"/>
            </a:endParaRPr>
          </a:p>
        </p:txBody>
      </p:sp>
      <p:sp>
        <p:nvSpPr>
          <p:cNvPr id="23556" name="Freeform 6"/>
          <p:cNvSpPr>
            <a:spLocks noEditPoints="1"/>
          </p:cNvSpPr>
          <p:nvPr/>
        </p:nvSpPr>
        <p:spPr>
          <a:xfrm>
            <a:off x="8477250" y="3019425"/>
            <a:ext cx="2101850" cy="2101850"/>
          </a:xfrm>
          <a:custGeom>
            <a:avLst/>
            <a:gdLst/>
            <a:ahLst/>
            <a:cxnLst>
              <a:cxn ang="0">
                <a:pos x="2097348" y="1151102"/>
              </a:cxn>
              <a:cxn ang="0">
                <a:pos x="2101850" y="1051300"/>
              </a:cxn>
              <a:cxn ang="0">
                <a:pos x="2097348" y="951498"/>
              </a:cxn>
              <a:cxn ang="0">
                <a:pos x="1882735" y="928236"/>
              </a:cxn>
              <a:cxn ang="0">
                <a:pos x="1833209" y="741388"/>
              </a:cxn>
              <a:cxn ang="0">
                <a:pos x="2007301" y="614572"/>
              </a:cxn>
              <a:cxn ang="0">
                <a:pos x="1907498" y="441231"/>
              </a:cxn>
              <a:cxn ang="0">
                <a:pos x="1710145" y="529027"/>
              </a:cxn>
              <a:cxn ang="0">
                <a:pos x="1573574" y="392455"/>
              </a:cxn>
              <a:cxn ang="0">
                <a:pos x="1660619" y="195102"/>
              </a:cxn>
              <a:cxn ang="0">
                <a:pos x="1488029" y="95300"/>
              </a:cxn>
              <a:cxn ang="0">
                <a:pos x="1361212" y="269391"/>
              </a:cxn>
              <a:cxn ang="0">
                <a:pos x="1173614" y="219115"/>
              </a:cxn>
              <a:cxn ang="0">
                <a:pos x="1151102" y="5253"/>
              </a:cxn>
              <a:cxn ang="0">
                <a:pos x="1051300" y="0"/>
              </a:cxn>
              <a:cxn ang="0">
                <a:pos x="951498" y="5253"/>
              </a:cxn>
              <a:cxn ang="0">
                <a:pos x="928986" y="219115"/>
              </a:cxn>
              <a:cxn ang="0">
                <a:pos x="741388" y="269391"/>
              </a:cxn>
              <a:cxn ang="0">
                <a:pos x="614572" y="95300"/>
              </a:cxn>
              <a:cxn ang="0">
                <a:pos x="441231" y="195102"/>
              </a:cxn>
              <a:cxn ang="0">
                <a:pos x="529027" y="392455"/>
              </a:cxn>
              <a:cxn ang="0">
                <a:pos x="392455" y="529027"/>
              </a:cxn>
              <a:cxn ang="0">
                <a:pos x="195102" y="441231"/>
              </a:cxn>
              <a:cxn ang="0">
                <a:pos x="95300" y="614572"/>
              </a:cxn>
              <a:cxn ang="0">
                <a:pos x="269391" y="741388"/>
              </a:cxn>
              <a:cxn ang="0">
                <a:pos x="219115" y="928236"/>
              </a:cxn>
              <a:cxn ang="0">
                <a:pos x="5253" y="951498"/>
              </a:cxn>
              <a:cxn ang="0">
                <a:pos x="0" y="1051300"/>
              </a:cxn>
              <a:cxn ang="0">
                <a:pos x="5253" y="1151102"/>
              </a:cxn>
              <a:cxn ang="0">
                <a:pos x="219115" y="1173614"/>
              </a:cxn>
              <a:cxn ang="0">
                <a:pos x="269391" y="1361212"/>
              </a:cxn>
              <a:cxn ang="0">
                <a:pos x="95300" y="1488029"/>
              </a:cxn>
              <a:cxn ang="0">
                <a:pos x="195102" y="1660619"/>
              </a:cxn>
              <a:cxn ang="0">
                <a:pos x="392455" y="1573574"/>
              </a:cxn>
              <a:cxn ang="0">
                <a:pos x="529027" y="1710145"/>
              </a:cxn>
              <a:cxn ang="0">
                <a:pos x="441231" y="1907498"/>
              </a:cxn>
              <a:cxn ang="0">
                <a:pos x="614572" y="2007301"/>
              </a:cxn>
              <a:cxn ang="0">
                <a:pos x="741388" y="1833209"/>
              </a:cxn>
              <a:cxn ang="0">
                <a:pos x="928986" y="1882735"/>
              </a:cxn>
              <a:cxn ang="0">
                <a:pos x="951498" y="2097348"/>
              </a:cxn>
              <a:cxn ang="0">
                <a:pos x="1051300" y="2101850"/>
              </a:cxn>
              <a:cxn ang="0">
                <a:pos x="1151102" y="2097348"/>
              </a:cxn>
              <a:cxn ang="0">
                <a:pos x="1173614" y="1882735"/>
              </a:cxn>
              <a:cxn ang="0">
                <a:pos x="1361212" y="1833209"/>
              </a:cxn>
              <a:cxn ang="0">
                <a:pos x="1488029" y="2007301"/>
              </a:cxn>
              <a:cxn ang="0">
                <a:pos x="1661369" y="1907498"/>
              </a:cxn>
              <a:cxn ang="0">
                <a:pos x="1573574" y="1710145"/>
              </a:cxn>
              <a:cxn ang="0">
                <a:pos x="1710145" y="1573574"/>
              </a:cxn>
              <a:cxn ang="0">
                <a:pos x="1907498" y="1660619"/>
              </a:cxn>
              <a:cxn ang="0">
                <a:pos x="2007301" y="1488029"/>
              </a:cxn>
              <a:cxn ang="0">
                <a:pos x="1833209" y="1361212"/>
              </a:cxn>
              <a:cxn ang="0">
                <a:pos x="1882735" y="1173614"/>
              </a:cxn>
              <a:cxn ang="0">
                <a:pos x="2097348" y="1151102"/>
              </a:cxn>
              <a:cxn ang="0">
                <a:pos x="1051300" y="366192"/>
              </a:cxn>
              <a:cxn ang="0">
                <a:pos x="1735658" y="1051300"/>
              </a:cxn>
              <a:cxn ang="0">
                <a:pos x="1051300" y="1735658"/>
              </a:cxn>
              <a:cxn ang="0">
                <a:pos x="366192" y="1051300"/>
              </a:cxn>
              <a:cxn ang="0">
                <a:pos x="1051300" y="366192"/>
              </a:cxn>
            </a:cxnLst>
            <a:rect l="0" t="0" r="0" b="0"/>
            <a:pathLst>
              <a:path w="2801" h="2801">
                <a:moveTo>
                  <a:pt x="2795" y="1534"/>
                </a:moveTo>
                <a:cubicBezTo>
                  <a:pt x="2799" y="1490"/>
                  <a:pt x="2801" y="1446"/>
                  <a:pt x="2801" y="1401"/>
                </a:cubicBezTo>
                <a:cubicBezTo>
                  <a:pt x="2801" y="1356"/>
                  <a:pt x="2799" y="1311"/>
                  <a:pt x="2795" y="1268"/>
                </a:cubicBezTo>
                <a:lnTo>
                  <a:pt x="2509" y="1237"/>
                </a:lnTo>
                <a:cubicBezTo>
                  <a:pt x="2497" y="1151"/>
                  <a:pt x="2474" y="1067"/>
                  <a:pt x="2443" y="988"/>
                </a:cubicBezTo>
                <a:lnTo>
                  <a:pt x="2675" y="819"/>
                </a:lnTo>
                <a:cubicBezTo>
                  <a:pt x="2638" y="738"/>
                  <a:pt x="2593" y="660"/>
                  <a:pt x="2542" y="588"/>
                </a:cubicBezTo>
                <a:lnTo>
                  <a:pt x="2279" y="705"/>
                </a:lnTo>
                <a:cubicBezTo>
                  <a:pt x="2225" y="638"/>
                  <a:pt x="2164" y="576"/>
                  <a:pt x="2097" y="523"/>
                </a:cubicBezTo>
                <a:lnTo>
                  <a:pt x="2213" y="260"/>
                </a:lnTo>
                <a:cubicBezTo>
                  <a:pt x="2141" y="209"/>
                  <a:pt x="2064" y="164"/>
                  <a:pt x="1983" y="127"/>
                </a:cubicBezTo>
                <a:lnTo>
                  <a:pt x="1814" y="359"/>
                </a:lnTo>
                <a:cubicBezTo>
                  <a:pt x="1735" y="328"/>
                  <a:pt x="1651" y="305"/>
                  <a:pt x="1564" y="292"/>
                </a:cubicBezTo>
                <a:lnTo>
                  <a:pt x="1534" y="7"/>
                </a:lnTo>
                <a:cubicBezTo>
                  <a:pt x="1490" y="3"/>
                  <a:pt x="1446" y="0"/>
                  <a:pt x="1401" y="0"/>
                </a:cubicBezTo>
                <a:cubicBezTo>
                  <a:pt x="1356" y="0"/>
                  <a:pt x="1311" y="3"/>
                  <a:pt x="1268" y="7"/>
                </a:cubicBezTo>
                <a:lnTo>
                  <a:pt x="1238" y="292"/>
                </a:lnTo>
                <a:cubicBezTo>
                  <a:pt x="1151" y="305"/>
                  <a:pt x="1067" y="328"/>
                  <a:pt x="988" y="359"/>
                </a:cubicBezTo>
                <a:lnTo>
                  <a:pt x="819" y="127"/>
                </a:lnTo>
                <a:cubicBezTo>
                  <a:pt x="738" y="164"/>
                  <a:pt x="660" y="209"/>
                  <a:pt x="588" y="260"/>
                </a:cubicBezTo>
                <a:lnTo>
                  <a:pt x="705" y="523"/>
                </a:lnTo>
                <a:cubicBezTo>
                  <a:pt x="638" y="576"/>
                  <a:pt x="576" y="638"/>
                  <a:pt x="523" y="705"/>
                </a:cubicBezTo>
                <a:lnTo>
                  <a:pt x="260" y="588"/>
                </a:lnTo>
                <a:cubicBezTo>
                  <a:pt x="209" y="660"/>
                  <a:pt x="164" y="738"/>
                  <a:pt x="127" y="819"/>
                </a:cubicBezTo>
                <a:lnTo>
                  <a:pt x="359" y="988"/>
                </a:lnTo>
                <a:cubicBezTo>
                  <a:pt x="328" y="1067"/>
                  <a:pt x="305" y="1151"/>
                  <a:pt x="292" y="1237"/>
                </a:cubicBezTo>
                <a:lnTo>
                  <a:pt x="7" y="1268"/>
                </a:lnTo>
                <a:cubicBezTo>
                  <a:pt x="3" y="1311"/>
                  <a:pt x="0" y="1356"/>
                  <a:pt x="0" y="1401"/>
                </a:cubicBezTo>
                <a:cubicBezTo>
                  <a:pt x="0" y="1446"/>
                  <a:pt x="3" y="1490"/>
                  <a:pt x="7" y="1534"/>
                </a:cubicBezTo>
                <a:lnTo>
                  <a:pt x="292" y="1564"/>
                </a:lnTo>
                <a:cubicBezTo>
                  <a:pt x="305" y="1651"/>
                  <a:pt x="328" y="1735"/>
                  <a:pt x="359" y="1814"/>
                </a:cubicBezTo>
                <a:lnTo>
                  <a:pt x="127" y="1983"/>
                </a:lnTo>
                <a:cubicBezTo>
                  <a:pt x="164" y="2064"/>
                  <a:pt x="209" y="2141"/>
                  <a:pt x="260" y="2213"/>
                </a:cubicBezTo>
                <a:lnTo>
                  <a:pt x="523" y="2097"/>
                </a:lnTo>
                <a:cubicBezTo>
                  <a:pt x="576" y="2164"/>
                  <a:pt x="638" y="2226"/>
                  <a:pt x="705" y="2279"/>
                </a:cubicBezTo>
                <a:lnTo>
                  <a:pt x="588" y="2542"/>
                </a:lnTo>
                <a:cubicBezTo>
                  <a:pt x="660" y="2593"/>
                  <a:pt x="738" y="2638"/>
                  <a:pt x="819" y="2675"/>
                </a:cubicBezTo>
                <a:lnTo>
                  <a:pt x="988" y="2443"/>
                </a:lnTo>
                <a:cubicBezTo>
                  <a:pt x="1067" y="2474"/>
                  <a:pt x="1151" y="2497"/>
                  <a:pt x="1238" y="2509"/>
                </a:cubicBezTo>
                <a:lnTo>
                  <a:pt x="1268" y="2795"/>
                </a:lnTo>
                <a:cubicBezTo>
                  <a:pt x="1311" y="2799"/>
                  <a:pt x="1356" y="2801"/>
                  <a:pt x="1401" y="2801"/>
                </a:cubicBezTo>
                <a:cubicBezTo>
                  <a:pt x="1446" y="2801"/>
                  <a:pt x="1490" y="2799"/>
                  <a:pt x="1534" y="2795"/>
                </a:cubicBezTo>
                <a:lnTo>
                  <a:pt x="1564" y="2509"/>
                </a:lnTo>
                <a:cubicBezTo>
                  <a:pt x="1651" y="2497"/>
                  <a:pt x="1735" y="2474"/>
                  <a:pt x="1814" y="2443"/>
                </a:cubicBezTo>
                <a:lnTo>
                  <a:pt x="1983" y="2675"/>
                </a:lnTo>
                <a:cubicBezTo>
                  <a:pt x="2064" y="2638"/>
                  <a:pt x="2141" y="2593"/>
                  <a:pt x="2214" y="2542"/>
                </a:cubicBezTo>
                <a:lnTo>
                  <a:pt x="2097" y="2279"/>
                </a:lnTo>
                <a:cubicBezTo>
                  <a:pt x="2164" y="2225"/>
                  <a:pt x="2226" y="2164"/>
                  <a:pt x="2279" y="2097"/>
                </a:cubicBezTo>
                <a:lnTo>
                  <a:pt x="2542" y="2213"/>
                </a:lnTo>
                <a:cubicBezTo>
                  <a:pt x="2593" y="2141"/>
                  <a:pt x="2638" y="2064"/>
                  <a:pt x="2675" y="1983"/>
                </a:cubicBezTo>
                <a:lnTo>
                  <a:pt x="2443" y="1814"/>
                </a:lnTo>
                <a:cubicBezTo>
                  <a:pt x="2474" y="1735"/>
                  <a:pt x="2497" y="1651"/>
                  <a:pt x="2509" y="1564"/>
                </a:cubicBezTo>
                <a:lnTo>
                  <a:pt x="2795" y="1534"/>
                </a:lnTo>
                <a:close/>
                <a:moveTo>
                  <a:pt x="1401" y="488"/>
                </a:moveTo>
                <a:cubicBezTo>
                  <a:pt x="1905" y="488"/>
                  <a:pt x="2313" y="897"/>
                  <a:pt x="2313" y="1401"/>
                </a:cubicBezTo>
                <a:cubicBezTo>
                  <a:pt x="2313" y="1905"/>
                  <a:pt x="1905" y="2313"/>
                  <a:pt x="1401" y="2313"/>
                </a:cubicBezTo>
                <a:cubicBezTo>
                  <a:pt x="897" y="2313"/>
                  <a:pt x="488" y="1905"/>
                  <a:pt x="488" y="1401"/>
                </a:cubicBezTo>
                <a:cubicBezTo>
                  <a:pt x="488" y="897"/>
                  <a:pt x="897" y="488"/>
                  <a:pt x="1401" y="488"/>
                </a:cubicBezTo>
                <a:close/>
              </a:path>
            </a:pathLst>
          </a:custGeom>
          <a:solidFill>
            <a:schemeClr val="tx2">
              <a:alpha val="100000"/>
            </a:schemeClr>
          </a:solidFill>
          <a:ln w="9525">
            <a:noFill/>
          </a:ln>
        </p:spPr>
        <p:txBody>
          <a:bodyPr/>
          <a:lstStyle/>
          <a:p>
            <a:endParaRPr lang="zh-CN" altLang="en-US"/>
          </a:p>
        </p:txBody>
      </p:sp>
      <p:sp>
        <p:nvSpPr>
          <p:cNvPr id="23557" name="Freeform 7"/>
          <p:cNvSpPr>
            <a:spLocks noEditPoints="1"/>
          </p:cNvSpPr>
          <p:nvPr/>
        </p:nvSpPr>
        <p:spPr>
          <a:xfrm>
            <a:off x="6289675" y="1995488"/>
            <a:ext cx="2493963" cy="2492375"/>
          </a:xfrm>
          <a:custGeom>
            <a:avLst/>
            <a:gdLst/>
            <a:ahLst/>
            <a:cxnLst>
              <a:cxn ang="0">
                <a:pos x="2488708" y="1365479"/>
              </a:cxn>
              <a:cxn ang="0">
                <a:pos x="2493963" y="1246188"/>
              </a:cxn>
              <a:cxn ang="0">
                <a:pos x="2488708" y="1127646"/>
              </a:cxn>
              <a:cxn ang="0">
                <a:pos x="2234206" y="1101387"/>
              </a:cxn>
              <a:cxn ang="0">
                <a:pos x="2174898" y="879309"/>
              </a:cxn>
              <a:cxn ang="0">
                <a:pos x="2381352" y="729256"/>
              </a:cxn>
              <a:cxn ang="0">
                <a:pos x="2262735" y="523684"/>
              </a:cxn>
              <a:cxn ang="0">
                <a:pos x="2029254" y="627220"/>
              </a:cxn>
              <a:cxn ang="0">
                <a:pos x="1866343" y="465163"/>
              </a:cxn>
              <a:cxn ang="0">
                <a:pos x="1970696" y="231081"/>
              </a:cxn>
              <a:cxn ang="0">
                <a:pos x="1764993" y="112540"/>
              </a:cxn>
              <a:cxn ang="0">
                <a:pos x="1614845" y="319612"/>
              </a:cxn>
              <a:cxn ang="0">
                <a:pos x="1392625" y="260341"/>
              </a:cxn>
              <a:cxn ang="0">
                <a:pos x="1365599" y="6002"/>
              </a:cxn>
              <a:cxn ang="0">
                <a:pos x="1246982" y="0"/>
              </a:cxn>
              <a:cxn ang="0">
                <a:pos x="1128364" y="6002"/>
              </a:cxn>
              <a:cxn ang="0">
                <a:pos x="1101338" y="260341"/>
              </a:cxn>
              <a:cxn ang="0">
                <a:pos x="879118" y="319612"/>
              </a:cxn>
              <a:cxn ang="0">
                <a:pos x="728970" y="112540"/>
              </a:cxn>
              <a:cxn ang="0">
                <a:pos x="523267" y="231081"/>
              </a:cxn>
              <a:cxn ang="0">
                <a:pos x="627620" y="465163"/>
              </a:cxn>
              <a:cxn ang="0">
                <a:pos x="464709" y="627220"/>
              </a:cxn>
              <a:cxn ang="0">
                <a:pos x="231228" y="523684"/>
              </a:cxn>
              <a:cxn ang="0">
                <a:pos x="112611" y="729256"/>
              </a:cxn>
              <a:cxn ang="0">
                <a:pos x="319065" y="879309"/>
              </a:cxn>
              <a:cxn ang="0">
                <a:pos x="259757" y="1101387"/>
              </a:cxn>
              <a:cxn ang="0">
                <a:pos x="6006" y="1127646"/>
              </a:cxn>
              <a:cxn ang="0">
                <a:pos x="0" y="1246188"/>
              </a:cxn>
              <a:cxn ang="0">
                <a:pos x="6006" y="1365479"/>
              </a:cxn>
              <a:cxn ang="0">
                <a:pos x="259757" y="1391739"/>
              </a:cxn>
              <a:cxn ang="0">
                <a:pos x="319065" y="1613817"/>
              </a:cxn>
              <a:cxn ang="0">
                <a:pos x="112611" y="1763869"/>
              </a:cxn>
              <a:cxn ang="0">
                <a:pos x="231228" y="1969441"/>
              </a:cxn>
              <a:cxn ang="0">
                <a:pos x="464709" y="1865155"/>
              </a:cxn>
              <a:cxn ang="0">
                <a:pos x="627620" y="2027962"/>
              </a:cxn>
              <a:cxn ang="0">
                <a:pos x="523267" y="2261294"/>
              </a:cxn>
              <a:cxn ang="0">
                <a:pos x="728970" y="2380586"/>
              </a:cxn>
              <a:cxn ang="0">
                <a:pos x="879118" y="2173513"/>
              </a:cxn>
              <a:cxn ang="0">
                <a:pos x="1101338" y="2232784"/>
              </a:cxn>
              <a:cxn ang="0">
                <a:pos x="1128364" y="2487123"/>
              </a:cxn>
              <a:cxn ang="0">
                <a:pos x="1246982" y="2492375"/>
              </a:cxn>
              <a:cxn ang="0">
                <a:pos x="1365599" y="2487123"/>
              </a:cxn>
              <a:cxn ang="0">
                <a:pos x="1392625" y="2232784"/>
              </a:cxn>
              <a:cxn ang="0">
                <a:pos x="1614845" y="2173513"/>
              </a:cxn>
              <a:cxn ang="0">
                <a:pos x="1764993" y="2380586"/>
              </a:cxn>
              <a:cxn ang="0">
                <a:pos x="1970696" y="2261294"/>
              </a:cxn>
              <a:cxn ang="0">
                <a:pos x="1866343" y="2027962"/>
              </a:cxn>
              <a:cxn ang="0">
                <a:pos x="2029254" y="1865155"/>
              </a:cxn>
              <a:cxn ang="0">
                <a:pos x="2262735" y="1969441"/>
              </a:cxn>
              <a:cxn ang="0">
                <a:pos x="2381352" y="1763869"/>
              </a:cxn>
              <a:cxn ang="0">
                <a:pos x="2174898" y="1613817"/>
              </a:cxn>
              <a:cxn ang="0">
                <a:pos x="2234206" y="1391739"/>
              </a:cxn>
              <a:cxn ang="0">
                <a:pos x="2488708" y="1365479"/>
              </a:cxn>
              <a:cxn ang="0">
                <a:pos x="1246982" y="439654"/>
              </a:cxn>
              <a:cxn ang="0">
                <a:pos x="2054029" y="1246188"/>
              </a:cxn>
              <a:cxn ang="0">
                <a:pos x="1246982" y="2053471"/>
              </a:cxn>
              <a:cxn ang="0">
                <a:pos x="439934" y="1246188"/>
              </a:cxn>
              <a:cxn ang="0">
                <a:pos x="1246982" y="439654"/>
              </a:cxn>
            </a:cxnLst>
            <a:rect l="0" t="0" r="0" b="0"/>
            <a:pathLst>
              <a:path w="3322" h="3322">
                <a:moveTo>
                  <a:pt x="3315" y="1820"/>
                </a:moveTo>
                <a:cubicBezTo>
                  <a:pt x="3319" y="1768"/>
                  <a:pt x="3322" y="1715"/>
                  <a:pt x="3322" y="1661"/>
                </a:cubicBezTo>
                <a:cubicBezTo>
                  <a:pt x="3322" y="1608"/>
                  <a:pt x="3319" y="1555"/>
                  <a:pt x="3315" y="1503"/>
                </a:cubicBezTo>
                <a:lnTo>
                  <a:pt x="2976" y="1468"/>
                </a:lnTo>
                <a:cubicBezTo>
                  <a:pt x="2961" y="1365"/>
                  <a:pt x="2934" y="1266"/>
                  <a:pt x="2897" y="1172"/>
                </a:cubicBezTo>
                <a:lnTo>
                  <a:pt x="3172" y="972"/>
                </a:lnTo>
                <a:cubicBezTo>
                  <a:pt x="3128" y="875"/>
                  <a:pt x="3075" y="783"/>
                  <a:pt x="3014" y="698"/>
                </a:cubicBezTo>
                <a:lnTo>
                  <a:pt x="2703" y="836"/>
                </a:lnTo>
                <a:cubicBezTo>
                  <a:pt x="2639" y="756"/>
                  <a:pt x="2566" y="683"/>
                  <a:pt x="2486" y="620"/>
                </a:cubicBezTo>
                <a:lnTo>
                  <a:pt x="2625" y="308"/>
                </a:lnTo>
                <a:cubicBezTo>
                  <a:pt x="2539" y="247"/>
                  <a:pt x="2448" y="194"/>
                  <a:pt x="2351" y="150"/>
                </a:cubicBezTo>
                <a:lnTo>
                  <a:pt x="2151" y="426"/>
                </a:lnTo>
                <a:cubicBezTo>
                  <a:pt x="2057" y="389"/>
                  <a:pt x="1958" y="362"/>
                  <a:pt x="1855" y="347"/>
                </a:cubicBezTo>
                <a:lnTo>
                  <a:pt x="1819" y="8"/>
                </a:lnTo>
                <a:cubicBezTo>
                  <a:pt x="1767" y="3"/>
                  <a:pt x="1714" y="0"/>
                  <a:pt x="1661" y="0"/>
                </a:cubicBezTo>
                <a:cubicBezTo>
                  <a:pt x="1608" y="0"/>
                  <a:pt x="1555" y="3"/>
                  <a:pt x="1503" y="8"/>
                </a:cubicBezTo>
                <a:lnTo>
                  <a:pt x="1467" y="347"/>
                </a:lnTo>
                <a:cubicBezTo>
                  <a:pt x="1364" y="362"/>
                  <a:pt x="1265" y="389"/>
                  <a:pt x="1171" y="426"/>
                </a:cubicBezTo>
                <a:lnTo>
                  <a:pt x="971" y="150"/>
                </a:lnTo>
                <a:cubicBezTo>
                  <a:pt x="875" y="194"/>
                  <a:pt x="783" y="247"/>
                  <a:pt x="697" y="308"/>
                </a:cubicBezTo>
                <a:lnTo>
                  <a:pt x="836" y="620"/>
                </a:lnTo>
                <a:cubicBezTo>
                  <a:pt x="756" y="683"/>
                  <a:pt x="683" y="756"/>
                  <a:pt x="619" y="836"/>
                </a:cubicBezTo>
                <a:lnTo>
                  <a:pt x="308" y="698"/>
                </a:lnTo>
                <a:cubicBezTo>
                  <a:pt x="247" y="783"/>
                  <a:pt x="194" y="875"/>
                  <a:pt x="150" y="972"/>
                </a:cubicBezTo>
                <a:lnTo>
                  <a:pt x="425" y="1172"/>
                </a:lnTo>
                <a:cubicBezTo>
                  <a:pt x="388" y="1266"/>
                  <a:pt x="361" y="1365"/>
                  <a:pt x="346" y="1468"/>
                </a:cubicBezTo>
                <a:lnTo>
                  <a:pt x="8" y="1503"/>
                </a:lnTo>
                <a:cubicBezTo>
                  <a:pt x="3" y="1555"/>
                  <a:pt x="0" y="1608"/>
                  <a:pt x="0" y="1661"/>
                </a:cubicBezTo>
                <a:cubicBezTo>
                  <a:pt x="0" y="1715"/>
                  <a:pt x="3" y="1768"/>
                  <a:pt x="8" y="1820"/>
                </a:cubicBezTo>
                <a:lnTo>
                  <a:pt x="346" y="1855"/>
                </a:lnTo>
                <a:cubicBezTo>
                  <a:pt x="361" y="1958"/>
                  <a:pt x="388" y="2057"/>
                  <a:pt x="425" y="2151"/>
                </a:cubicBezTo>
                <a:lnTo>
                  <a:pt x="150" y="2351"/>
                </a:lnTo>
                <a:cubicBezTo>
                  <a:pt x="194" y="2448"/>
                  <a:pt x="247" y="2540"/>
                  <a:pt x="308" y="2625"/>
                </a:cubicBezTo>
                <a:lnTo>
                  <a:pt x="619" y="2486"/>
                </a:lnTo>
                <a:cubicBezTo>
                  <a:pt x="683" y="2567"/>
                  <a:pt x="756" y="2639"/>
                  <a:pt x="836" y="2703"/>
                </a:cubicBezTo>
                <a:lnTo>
                  <a:pt x="697" y="3014"/>
                </a:lnTo>
                <a:cubicBezTo>
                  <a:pt x="783" y="3075"/>
                  <a:pt x="874" y="3129"/>
                  <a:pt x="971" y="3173"/>
                </a:cubicBezTo>
                <a:lnTo>
                  <a:pt x="1171" y="2897"/>
                </a:lnTo>
                <a:cubicBezTo>
                  <a:pt x="1265" y="2934"/>
                  <a:pt x="1364" y="2961"/>
                  <a:pt x="1467" y="2976"/>
                </a:cubicBezTo>
                <a:lnTo>
                  <a:pt x="1503" y="3315"/>
                </a:lnTo>
                <a:cubicBezTo>
                  <a:pt x="1555" y="3320"/>
                  <a:pt x="1608" y="3322"/>
                  <a:pt x="1661" y="3322"/>
                </a:cubicBezTo>
                <a:cubicBezTo>
                  <a:pt x="1714" y="3322"/>
                  <a:pt x="1767" y="3320"/>
                  <a:pt x="1819" y="3315"/>
                </a:cubicBezTo>
                <a:lnTo>
                  <a:pt x="1855" y="2976"/>
                </a:lnTo>
                <a:cubicBezTo>
                  <a:pt x="1958" y="2961"/>
                  <a:pt x="2057" y="2934"/>
                  <a:pt x="2151" y="2897"/>
                </a:cubicBezTo>
                <a:lnTo>
                  <a:pt x="2351" y="3173"/>
                </a:lnTo>
                <a:cubicBezTo>
                  <a:pt x="2448" y="3129"/>
                  <a:pt x="2539" y="3075"/>
                  <a:pt x="2625" y="3014"/>
                </a:cubicBezTo>
                <a:lnTo>
                  <a:pt x="2486" y="2703"/>
                </a:lnTo>
                <a:cubicBezTo>
                  <a:pt x="2566" y="2639"/>
                  <a:pt x="2639" y="2567"/>
                  <a:pt x="2703" y="2486"/>
                </a:cubicBezTo>
                <a:lnTo>
                  <a:pt x="3014" y="2625"/>
                </a:lnTo>
                <a:cubicBezTo>
                  <a:pt x="3075" y="2540"/>
                  <a:pt x="3128" y="2448"/>
                  <a:pt x="3172" y="2351"/>
                </a:cubicBezTo>
                <a:lnTo>
                  <a:pt x="2897" y="2151"/>
                </a:lnTo>
                <a:cubicBezTo>
                  <a:pt x="2934" y="2057"/>
                  <a:pt x="2961" y="1958"/>
                  <a:pt x="2976" y="1855"/>
                </a:cubicBezTo>
                <a:lnTo>
                  <a:pt x="3315" y="1820"/>
                </a:lnTo>
                <a:close/>
                <a:moveTo>
                  <a:pt x="1661" y="586"/>
                </a:moveTo>
                <a:cubicBezTo>
                  <a:pt x="2255" y="586"/>
                  <a:pt x="2736" y="1068"/>
                  <a:pt x="2736" y="1661"/>
                </a:cubicBezTo>
                <a:cubicBezTo>
                  <a:pt x="2736" y="2255"/>
                  <a:pt x="2255" y="2737"/>
                  <a:pt x="1661" y="2737"/>
                </a:cubicBezTo>
                <a:cubicBezTo>
                  <a:pt x="1067" y="2737"/>
                  <a:pt x="586" y="2255"/>
                  <a:pt x="586" y="1661"/>
                </a:cubicBezTo>
                <a:cubicBezTo>
                  <a:pt x="586" y="1068"/>
                  <a:pt x="1067" y="586"/>
                  <a:pt x="1661" y="586"/>
                </a:cubicBezTo>
                <a:close/>
              </a:path>
            </a:pathLst>
          </a:custGeom>
          <a:solidFill>
            <a:schemeClr val="bg2">
              <a:alpha val="100000"/>
            </a:schemeClr>
          </a:solidFill>
          <a:ln w="9525">
            <a:noFill/>
          </a:ln>
        </p:spPr>
        <p:txBody>
          <a:bodyPr/>
          <a:lstStyle/>
          <a:p>
            <a:endParaRPr lang="zh-CN" altLang="en-US"/>
          </a:p>
        </p:txBody>
      </p:sp>
      <p:sp>
        <p:nvSpPr>
          <p:cNvPr id="23558" name="Freeform 8"/>
          <p:cNvSpPr>
            <a:spLocks noEditPoints="1"/>
          </p:cNvSpPr>
          <p:nvPr/>
        </p:nvSpPr>
        <p:spPr>
          <a:xfrm>
            <a:off x="1346200" y="1989138"/>
            <a:ext cx="2493963" cy="2493962"/>
          </a:xfrm>
          <a:custGeom>
            <a:avLst/>
            <a:gdLst/>
            <a:ahLst/>
            <a:cxnLst>
              <a:cxn ang="0">
                <a:pos x="2487957" y="1365598"/>
              </a:cxn>
              <a:cxn ang="0">
                <a:pos x="2493963" y="1246981"/>
              </a:cxn>
              <a:cxn ang="0">
                <a:pos x="2487957" y="1128364"/>
              </a:cxn>
              <a:cxn ang="0">
                <a:pos x="2234206" y="1101337"/>
              </a:cxn>
              <a:cxn ang="0">
                <a:pos x="2174898" y="879118"/>
              </a:cxn>
              <a:cxn ang="0">
                <a:pos x="2381352" y="728970"/>
              </a:cxn>
              <a:cxn ang="0">
                <a:pos x="2262735" y="523267"/>
              </a:cxn>
              <a:cxn ang="0">
                <a:pos x="2029254" y="627620"/>
              </a:cxn>
              <a:cxn ang="0">
                <a:pos x="1866343" y="464709"/>
              </a:cxn>
              <a:cxn ang="0">
                <a:pos x="1970696" y="231228"/>
              </a:cxn>
              <a:cxn ang="0">
                <a:pos x="1764993" y="112611"/>
              </a:cxn>
              <a:cxn ang="0">
                <a:pos x="1614845" y="319065"/>
              </a:cxn>
              <a:cxn ang="0">
                <a:pos x="1392625" y="259756"/>
              </a:cxn>
              <a:cxn ang="0">
                <a:pos x="1365599" y="6006"/>
              </a:cxn>
              <a:cxn ang="0">
                <a:pos x="1246982" y="0"/>
              </a:cxn>
              <a:cxn ang="0">
                <a:pos x="1128364" y="6006"/>
              </a:cxn>
              <a:cxn ang="0">
                <a:pos x="1101338" y="259756"/>
              </a:cxn>
              <a:cxn ang="0">
                <a:pos x="879118" y="319065"/>
              </a:cxn>
              <a:cxn ang="0">
                <a:pos x="728970" y="112611"/>
              </a:cxn>
              <a:cxn ang="0">
                <a:pos x="523267" y="231228"/>
              </a:cxn>
              <a:cxn ang="0">
                <a:pos x="627620" y="464709"/>
              </a:cxn>
              <a:cxn ang="0">
                <a:pos x="464709" y="627620"/>
              </a:cxn>
              <a:cxn ang="0">
                <a:pos x="231228" y="523267"/>
              </a:cxn>
              <a:cxn ang="0">
                <a:pos x="112611" y="728970"/>
              </a:cxn>
              <a:cxn ang="0">
                <a:pos x="319065" y="879118"/>
              </a:cxn>
              <a:cxn ang="0">
                <a:pos x="259757" y="1101337"/>
              </a:cxn>
              <a:cxn ang="0">
                <a:pos x="6006" y="1128364"/>
              </a:cxn>
              <a:cxn ang="0">
                <a:pos x="0" y="1246981"/>
              </a:cxn>
              <a:cxn ang="0">
                <a:pos x="6006" y="1365598"/>
              </a:cxn>
              <a:cxn ang="0">
                <a:pos x="259757" y="1392625"/>
              </a:cxn>
              <a:cxn ang="0">
                <a:pos x="319065" y="1614844"/>
              </a:cxn>
              <a:cxn ang="0">
                <a:pos x="112611" y="1764992"/>
              </a:cxn>
              <a:cxn ang="0">
                <a:pos x="231228" y="1970695"/>
              </a:cxn>
              <a:cxn ang="0">
                <a:pos x="464709" y="1866342"/>
              </a:cxn>
              <a:cxn ang="0">
                <a:pos x="627620" y="2029253"/>
              </a:cxn>
              <a:cxn ang="0">
                <a:pos x="523267" y="2262734"/>
              </a:cxn>
              <a:cxn ang="0">
                <a:pos x="728970" y="2381351"/>
              </a:cxn>
              <a:cxn ang="0">
                <a:pos x="879118" y="2174897"/>
              </a:cxn>
              <a:cxn ang="0">
                <a:pos x="1101338" y="2234206"/>
              </a:cxn>
              <a:cxn ang="0">
                <a:pos x="1128364" y="2487956"/>
              </a:cxn>
              <a:cxn ang="0">
                <a:pos x="1246982" y="2493962"/>
              </a:cxn>
              <a:cxn ang="0">
                <a:pos x="1365599" y="2487956"/>
              </a:cxn>
              <a:cxn ang="0">
                <a:pos x="1392625" y="2234206"/>
              </a:cxn>
              <a:cxn ang="0">
                <a:pos x="1614845" y="2174897"/>
              </a:cxn>
              <a:cxn ang="0">
                <a:pos x="1764993" y="2381351"/>
              </a:cxn>
              <a:cxn ang="0">
                <a:pos x="1970696" y="2262734"/>
              </a:cxn>
              <a:cxn ang="0">
                <a:pos x="1866343" y="2028503"/>
              </a:cxn>
              <a:cxn ang="0">
                <a:pos x="2029254" y="1866342"/>
              </a:cxn>
              <a:cxn ang="0">
                <a:pos x="2262735" y="1970695"/>
              </a:cxn>
              <a:cxn ang="0">
                <a:pos x="2381352" y="1764992"/>
              </a:cxn>
              <a:cxn ang="0">
                <a:pos x="2174898" y="1614844"/>
              </a:cxn>
              <a:cxn ang="0">
                <a:pos x="2234206" y="1392625"/>
              </a:cxn>
              <a:cxn ang="0">
                <a:pos x="2487957" y="1365598"/>
              </a:cxn>
              <a:cxn ang="0">
                <a:pos x="1246982" y="429424"/>
              </a:cxn>
              <a:cxn ang="0">
                <a:pos x="2064539" y="1246981"/>
              </a:cxn>
              <a:cxn ang="0">
                <a:pos x="1246982" y="2064538"/>
              </a:cxn>
              <a:cxn ang="0">
                <a:pos x="429424" y="1246981"/>
              </a:cxn>
              <a:cxn ang="0">
                <a:pos x="1246982" y="429424"/>
              </a:cxn>
            </a:cxnLst>
            <a:rect l="0" t="0" r="0" b="0"/>
            <a:pathLst>
              <a:path w="3322" h="3322">
                <a:moveTo>
                  <a:pt x="3314" y="1819"/>
                </a:moveTo>
                <a:cubicBezTo>
                  <a:pt x="3319" y="1767"/>
                  <a:pt x="3322" y="1714"/>
                  <a:pt x="3322" y="1661"/>
                </a:cubicBezTo>
                <a:cubicBezTo>
                  <a:pt x="3322" y="1608"/>
                  <a:pt x="3319" y="1555"/>
                  <a:pt x="3314" y="1503"/>
                </a:cubicBezTo>
                <a:lnTo>
                  <a:pt x="2976" y="1467"/>
                </a:lnTo>
                <a:cubicBezTo>
                  <a:pt x="2961" y="1364"/>
                  <a:pt x="2934" y="1265"/>
                  <a:pt x="2897" y="1171"/>
                </a:cubicBezTo>
                <a:lnTo>
                  <a:pt x="3172" y="971"/>
                </a:lnTo>
                <a:cubicBezTo>
                  <a:pt x="3128" y="874"/>
                  <a:pt x="3075" y="783"/>
                  <a:pt x="3014" y="697"/>
                </a:cubicBezTo>
                <a:lnTo>
                  <a:pt x="2703" y="836"/>
                </a:lnTo>
                <a:cubicBezTo>
                  <a:pt x="2639" y="756"/>
                  <a:pt x="2566" y="683"/>
                  <a:pt x="2486" y="619"/>
                </a:cubicBezTo>
                <a:lnTo>
                  <a:pt x="2625" y="308"/>
                </a:lnTo>
                <a:cubicBezTo>
                  <a:pt x="2539" y="247"/>
                  <a:pt x="2448" y="194"/>
                  <a:pt x="2351" y="150"/>
                </a:cubicBezTo>
                <a:lnTo>
                  <a:pt x="2151" y="425"/>
                </a:lnTo>
                <a:cubicBezTo>
                  <a:pt x="2057" y="388"/>
                  <a:pt x="1958" y="361"/>
                  <a:pt x="1855" y="346"/>
                </a:cubicBezTo>
                <a:lnTo>
                  <a:pt x="1819" y="8"/>
                </a:lnTo>
                <a:cubicBezTo>
                  <a:pt x="1767" y="3"/>
                  <a:pt x="1714" y="0"/>
                  <a:pt x="1661" y="0"/>
                </a:cubicBezTo>
                <a:cubicBezTo>
                  <a:pt x="1608" y="0"/>
                  <a:pt x="1555" y="3"/>
                  <a:pt x="1503" y="8"/>
                </a:cubicBezTo>
                <a:lnTo>
                  <a:pt x="1467" y="346"/>
                </a:lnTo>
                <a:cubicBezTo>
                  <a:pt x="1364" y="361"/>
                  <a:pt x="1265" y="388"/>
                  <a:pt x="1171" y="425"/>
                </a:cubicBezTo>
                <a:lnTo>
                  <a:pt x="971" y="150"/>
                </a:lnTo>
                <a:cubicBezTo>
                  <a:pt x="874" y="194"/>
                  <a:pt x="783" y="247"/>
                  <a:pt x="697" y="308"/>
                </a:cubicBezTo>
                <a:lnTo>
                  <a:pt x="836" y="619"/>
                </a:lnTo>
                <a:cubicBezTo>
                  <a:pt x="756" y="683"/>
                  <a:pt x="683" y="756"/>
                  <a:pt x="619" y="836"/>
                </a:cubicBezTo>
                <a:lnTo>
                  <a:pt x="308" y="697"/>
                </a:lnTo>
                <a:cubicBezTo>
                  <a:pt x="247" y="783"/>
                  <a:pt x="194" y="874"/>
                  <a:pt x="150" y="971"/>
                </a:cubicBezTo>
                <a:lnTo>
                  <a:pt x="425" y="1171"/>
                </a:lnTo>
                <a:cubicBezTo>
                  <a:pt x="388" y="1265"/>
                  <a:pt x="361" y="1364"/>
                  <a:pt x="346" y="1467"/>
                </a:cubicBezTo>
                <a:lnTo>
                  <a:pt x="8" y="1503"/>
                </a:lnTo>
                <a:cubicBezTo>
                  <a:pt x="3" y="1555"/>
                  <a:pt x="0" y="1608"/>
                  <a:pt x="0" y="1661"/>
                </a:cubicBezTo>
                <a:cubicBezTo>
                  <a:pt x="0" y="1714"/>
                  <a:pt x="3" y="1767"/>
                  <a:pt x="8" y="1819"/>
                </a:cubicBezTo>
                <a:lnTo>
                  <a:pt x="346" y="1855"/>
                </a:lnTo>
                <a:cubicBezTo>
                  <a:pt x="361" y="1958"/>
                  <a:pt x="388" y="2057"/>
                  <a:pt x="425" y="2151"/>
                </a:cubicBezTo>
                <a:lnTo>
                  <a:pt x="150" y="2351"/>
                </a:lnTo>
                <a:cubicBezTo>
                  <a:pt x="194" y="2448"/>
                  <a:pt x="247" y="2539"/>
                  <a:pt x="308" y="2625"/>
                </a:cubicBezTo>
                <a:lnTo>
                  <a:pt x="619" y="2486"/>
                </a:lnTo>
                <a:cubicBezTo>
                  <a:pt x="683" y="2566"/>
                  <a:pt x="756" y="2639"/>
                  <a:pt x="836" y="2703"/>
                </a:cubicBezTo>
                <a:lnTo>
                  <a:pt x="697" y="3014"/>
                </a:lnTo>
                <a:cubicBezTo>
                  <a:pt x="783" y="3075"/>
                  <a:pt x="874" y="3128"/>
                  <a:pt x="971" y="3172"/>
                </a:cubicBezTo>
                <a:lnTo>
                  <a:pt x="1171" y="2897"/>
                </a:lnTo>
                <a:cubicBezTo>
                  <a:pt x="1265" y="2934"/>
                  <a:pt x="1364" y="2961"/>
                  <a:pt x="1467" y="2976"/>
                </a:cubicBezTo>
                <a:lnTo>
                  <a:pt x="1503" y="3314"/>
                </a:lnTo>
                <a:cubicBezTo>
                  <a:pt x="1555" y="3319"/>
                  <a:pt x="1608" y="3322"/>
                  <a:pt x="1661" y="3322"/>
                </a:cubicBezTo>
                <a:cubicBezTo>
                  <a:pt x="1714" y="3322"/>
                  <a:pt x="1767" y="3319"/>
                  <a:pt x="1819" y="3314"/>
                </a:cubicBezTo>
                <a:lnTo>
                  <a:pt x="1855" y="2976"/>
                </a:lnTo>
                <a:cubicBezTo>
                  <a:pt x="1958" y="2961"/>
                  <a:pt x="2057" y="2934"/>
                  <a:pt x="2151" y="2897"/>
                </a:cubicBezTo>
                <a:lnTo>
                  <a:pt x="2351" y="3172"/>
                </a:lnTo>
                <a:cubicBezTo>
                  <a:pt x="2448" y="3128"/>
                  <a:pt x="2539" y="3075"/>
                  <a:pt x="2625" y="3014"/>
                </a:cubicBezTo>
                <a:lnTo>
                  <a:pt x="2486" y="2702"/>
                </a:lnTo>
                <a:cubicBezTo>
                  <a:pt x="2566" y="2639"/>
                  <a:pt x="2639" y="2566"/>
                  <a:pt x="2703" y="2486"/>
                </a:cubicBezTo>
                <a:lnTo>
                  <a:pt x="3014" y="2625"/>
                </a:lnTo>
                <a:cubicBezTo>
                  <a:pt x="3075" y="2539"/>
                  <a:pt x="3128" y="2448"/>
                  <a:pt x="3172" y="2351"/>
                </a:cubicBezTo>
                <a:lnTo>
                  <a:pt x="2897" y="2151"/>
                </a:lnTo>
                <a:cubicBezTo>
                  <a:pt x="2934" y="2057"/>
                  <a:pt x="2961" y="1958"/>
                  <a:pt x="2976" y="1855"/>
                </a:cubicBezTo>
                <a:lnTo>
                  <a:pt x="3314" y="1819"/>
                </a:lnTo>
                <a:close/>
                <a:moveTo>
                  <a:pt x="1661" y="572"/>
                </a:moveTo>
                <a:cubicBezTo>
                  <a:pt x="2262" y="572"/>
                  <a:pt x="2750" y="1060"/>
                  <a:pt x="2750" y="1661"/>
                </a:cubicBezTo>
                <a:cubicBezTo>
                  <a:pt x="2750" y="2262"/>
                  <a:pt x="2262" y="2750"/>
                  <a:pt x="1661" y="2750"/>
                </a:cubicBezTo>
                <a:cubicBezTo>
                  <a:pt x="1060" y="2750"/>
                  <a:pt x="572" y="2262"/>
                  <a:pt x="572" y="1661"/>
                </a:cubicBezTo>
                <a:cubicBezTo>
                  <a:pt x="572" y="1060"/>
                  <a:pt x="1060" y="572"/>
                  <a:pt x="1661" y="572"/>
                </a:cubicBezTo>
                <a:close/>
              </a:path>
            </a:pathLst>
          </a:custGeom>
          <a:solidFill>
            <a:schemeClr val="bg1">
              <a:alpha val="100000"/>
            </a:schemeClr>
          </a:solidFill>
          <a:ln w="9525">
            <a:noFill/>
          </a:ln>
        </p:spPr>
        <p:txBody>
          <a:bodyPr/>
          <a:lstStyle/>
          <a:p>
            <a:endParaRPr lang="zh-CN" altLang="en-US"/>
          </a:p>
        </p:txBody>
      </p:sp>
      <p:sp>
        <p:nvSpPr>
          <p:cNvPr id="23559" name="Freeform 9"/>
          <p:cNvSpPr>
            <a:spLocks noEditPoints="1"/>
          </p:cNvSpPr>
          <p:nvPr/>
        </p:nvSpPr>
        <p:spPr>
          <a:xfrm>
            <a:off x="3538538" y="2716213"/>
            <a:ext cx="3117850" cy="3116262"/>
          </a:xfrm>
          <a:custGeom>
            <a:avLst/>
            <a:gdLst/>
            <a:ahLst/>
            <a:cxnLst>
              <a:cxn ang="0">
                <a:pos x="3111092" y="1706739"/>
              </a:cxn>
              <a:cxn ang="0">
                <a:pos x="3117850" y="1558131"/>
              </a:cxn>
              <a:cxn ang="0">
                <a:pos x="3111092" y="1409523"/>
              </a:cxn>
              <a:cxn ang="0">
                <a:pos x="2793449" y="1376499"/>
              </a:cxn>
              <a:cxn ang="0">
                <a:pos x="2719108" y="1098798"/>
              </a:cxn>
              <a:cxn ang="0">
                <a:pos x="2977427" y="911161"/>
              </a:cxn>
              <a:cxn ang="0">
                <a:pos x="2828743" y="653725"/>
              </a:cxn>
              <a:cxn ang="0">
                <a:pos x="2536632" y="784319"/>
              </a:cxn>
              <a:cxn ang="0">
                <a:pos x="2333882" y="580922"/>
              </a:cxn>
              <a:cxn ang="0">
                <a:pos x="2463792" y="288960"/>
              </a:cxn>
              <a:cxn ang="0">
                <a:pos x="2206975" y="140352"/>
              </a:cxn>
              <a:cxn ang="0">
                <a:pos x="2018492" y="399290"/>
              </a:cxn>
              <a:cxn ang="0">
                <a:pos x="1740649" y="324986"/>
              </a:cxn>
              <a:cxn ang="0">
                <a:pos x="1707609" y="6755"/>
              </a:cxn>
              <a:cxn ang="0">
                <a:pos x="1558925" y="0"/>
              </a:cxn>
              <a:cxn ang="0">
                <a:pos x="1410992" y="6755"/>
              </a:cxn>
              <a:cxn ang="0">
                <a:pos x="1377201" y="324986"/>
              </a:cxn>
              <a:cxn ang="0">
                <a:pos x="1099358" y="398539"/>
              </a:cxn>
              <a:cxn ang="0">
                <a:pos x="911626" y="140352"/>
              </a:cxn>
              <a:cxn ang="0">
                <a:pos x="654809" y="288960"/>
              </a:cxn>
              <a:cxn ang="0">
                <a:pos x="784719" y="580922"/>
              </a:cxn>
              <a:cxn ang="0">
                <a:pos x="581218" y="784319"/>
              </a:cxn>
              <a:cxn ang="0">
                <a:pos x="289107" y="653725"/>
              </a:cxn>
              <a:cxn ang="0">
                <a:pos x="140423" y="911161"/>
              </a:cxn>
              <a:cxn ang="0">
                <a:pos x="399493" y="1098798"/>
              </a:cxn>
              <a:cxn ang="0">
                <a:pos x="325152" y="1376499"/>
              </a:cxn>
              <a:cxn ang="0">
                <a:pos x="6758" y="1409523"/>
              </a:cxn>
              <a:cxn ang="0">
                <a:pos x="0" y="1558131"/>
              </a:cxn>
              <a:cxn ang="0">
                <a:pos x="6758" y="1706739"/>
              </a:cxn>
              <a:cxn ang="0">
                <a:pos x="325152" y="1739763"/>
              </a:cxn>
              <a:cxn ang="0">
                <a:pos x="399493" y="2017464"/>
              </a:cxn>
              <a:cxn ang="0">
                <a:pos x="140423" y="2205851"/>
              </a:cxn>
              <a:cxn ang="0">
                <a:pos x="289107" y="2462537"/>
              </a:cxn>
              <a:cxn ang="0">
                <a:pos x="581218" y="2331943"/>
              </a:cxn>
              <a:cxn ang="0">
                <a:pos x="784719" y="2535340"/>
              </a:cxn>
              <a:cxn ang="0">
                <a:pos x="654058" y="2827302"/>
              </a:cxn>
              <a:cxn ang="0">
                <a:pos x="911626" y="2975910"/>
              </a:cxn>
              <a:cxn ang="0">
                <a:pos x="1099358" y="2717723"/>
              </a:cxn>
              <a:cxn ang="0">
                <a:pos x="1377201" y="2792027"/>
              </a:cxn>
              <a:cxn ang="0">
                <a:pos x="1410992" y="3109507"/>
              </a:cxn>
              <a:cxn ang="0">
                <a:pos x="1558925" y="3116262"/>
              </a:cxn>
              <a:cxn ang="0">
                <a:pos x="1707609" y="3109507"/>
              </a:cxn>
              <a:cxn ang="0">
                <a:pos x="1740649" y="2792027"/>
              </a:cxn>
              <a:cxn ang="0">
                <a:pos x="2018492" y="2717723"/>
              </a:cxn>
              <a:cxn ang="0">
                <a:pos x="2206975" y="2975910"/>
              </a:cxn>
              <a:cxn ang="0">
                <a:pos x="2463792" y="2827302"/>
              </a:cxn>
              <a:cxn ang="0">
                <a:pos x="2333882" y="2535340"/>
              </a:cxn>
              <a:cxn ang="0">
                <a:pos x="2536632" y="2331943"/>
              </a:cxn>
              <a:cxn ang="0">
                <a:pos x="2828743" y="2462537"/>
              </a:cxn>
              <a:cxn ang="0">
                <a:pos x="2977427" y="2205851"/>
              </a:cxn>
              <a:cxn ang="0">
                <a:pos x="2719108" y="2017464"/>
              </a:cxn>
              <a:cxn ang="0">
                <a:pos x="2793449" y="1739763"/>
              </a:cxn>
              <a:cxn ang="0">
                <a:pos x="3111092" y="1706739"/>
              </a:cxn>
              <a:cxn ang="0">
                <a:pos x="1558925" y="531386"/>
              </a:cxn>
              <a:cxn ang="0">
                <a:pos x="2586193" y="1558131"/>
              </a:cxn>
              <a:cxn ang="0">
                <a:pos x="1558925" y="2584876"/>
              </a:cxn>
              <a:cxn ang="0">
                <a:pos x="531657" y="1558131"/>
              </a:cxn>
              <a:cxn ang="0">
                <a:pos x="1558925" y="531386"/>
              </a:cxn>
            </a:cxnLst>
            <a:rect l="0" t="0" r="0" b="0"/>
            <a:pathLst>
              <a:path w="4152" h="4152">
                <a:moveTo>
                  <a:pt x="4143" y="2274"/>
                </a:moveTo>
                <a:cubicBezTo>
                  <a:pt x="4149" y="2209"/>
                  <a:pt x="4152" y="2143"/>
                  <a:pt x="4152" y="2076"/>
                </a:cubicBezTo>
                <a:cubicBezTo>
                  <a:pt x="4152" y="2009"/>
                  <a:pt x="4149" y="1943"/>
                  <a:pt x="4143" y="1878"/>
                </a:cubicBezTo>
                <a:lnTo>
                  <a:pt x="3720" y="1834"/>
                </a:lnTo>
                <a:cubicBezTo>
                  <a:pt x="3701" y="1705"/>
                  <a:pt x="3667" y="1581"/>
                  <a:pt x="3621" y="1464"/>
                </a:cubicBezTo>
                <a:lnTo>
                  <a:pt x="3965" y="1214"/>
                </a:lnTo>
                <a:cubicBezTo>
                  <a:pt x="3910" y="1093"/>
                  <a:pt x="3844" y="978"/>
                  <a:pt x="3767" y="871"/>
                </a:cubicBezTo>
                <a:lnTo>
                  <a:pt x="3378" y="1045"/>
                </a:lnTo>
                <a:cubicBezTo>
                  <a:pt x="3299" y="944"/>
                  <a:pt x="3208" y="854"/>
                  <a:pt x="3108" y="774"/>
                </a:cubicBezTo>
                <a:lnTo>
                  <a:pt x="3281" y="385"/>
                </a:lnTo>
                <a:cubicBezTo>
                  <a:pt x="3174" y="309"/>
                  <a:pt x="3059" y="242"/>
                  <a:pt x="2939" y="187"/>
                </a:cubicBezTo>
                <a:lnTo>
                  <a:pt x="2688" y="532"/>
                </a:lnTo>
                <a:cubicBezTo>
                  <a:pt x="2571" y="485"/>
                  <a:pt x="2447" y="452"/>
                  <a:pt x="2318" y="433"/>
                </a:cubicBezTo>
                <a:lnTo>
                  <a:pt x="2274" y="9"/>
                </a:lnTo>
                <a:cubicBezTo>
                  <a:pt x="2209" y="3"/>
                  <a:pt x="2143" y="0"/>
                  <a:pt x="2076" y="0"/>
                </a:cubicBezTo>
                <a:cubicBezTo>
                  <a:pt x="2010" y="0"/>
                  <a:pt x="1944" y="3"/>
                  <a:pt x="1879" y="9"/>
                </a:cubicBezTo>
                <a:lnTo>
                  <a:pt x="1834" y="433"/>
                </a:lnTo>
                <a:cubicBezTo>
                  <a:pt x="1705" y="452"/>
                  <a:pt x="1581" y="485"/>
                  <a:pt x="1464" y="531"/>
                </a:cubicBezTo>
                <a:lnTo>
                  <a:pt x="1214" y="187"/>
                </a:lnTo>
                <a:cubicBezTo>
                  <a:pt x="1093" y="242"/>
                  <a:pt x="979" y="309"/>
                  <a:pt x="872" y="385"/>
                </a:cubicBezTo>
                <a:lnTo>
                  <a:pt x="1045" y="774"/>
                </a:lnTo>
                <a:cubicBezTo>
                  <a:pt x="945" y="854"/>
                  <a:pt x="854" y="944"/>
                  <a:pt x="774" y="1045"/>
                </a:cubicBezTo>
                <a:lnTo>
                  <a:pt x="385" y="871"/>
                </a:lnTo>
                <a:cubicBezTo>
                  <a:pt x="309" y="978"/>
                  <a:pt x="242" y="1093"/>
                  <a:pt x="187" y="1214"/>
                </a:cubicBezTo>
                <a:lnTo>
                  <a:pt x="532" y="1464"/>
                </a:lnTo>
                <a:cubicBezTo>
                  <a:pt x="485" y="1581"/>
                  <a:pt x="452" y="1705"/>
                  <a:pt x="433" y="1834"/>
                </a:cubicBezTo>
                <a:lnTo>
                  <a:pt x="9" y="1878"/>
                </a:lnTo>
                <a:cubicBezTo>
                  <a:pt x="3" y="1943"/>
                  <a:pt x="0" y="2009"/>
                  <a:pt x="0" y="2076"/>
                </a:cubicBezTo>
                <a:cubicBezTo>
                  <a:pt x="0" y="2143"/>
                  <a:pt x="3" y="2209"/>
                  <a:pt x="9" y="2274"/>
                </a:cubicBezTo>
                <a:lnTo>
                  <a:pt x="433" y="2318"/>
                </a:lnTo>
                <a:cubicBezTo>
                  <a:pt x="452" y="2447"/>
                  <a:pt x="485" y="2571"/>
                  <a:pt x="532" y="2688"/>
                </a:cubicBezTo>
                <a:lnTo>
                  <a:pt x="187" y="2939"/>
                </a:lnTo>
                <a:cubicBezTo>
                  <a:pt x="242" y="3059"/>
                  <a:pt x="309" y="3174"/>
                  <a:pt x="385" y="3281"/>
                </a:cubicBezTo>
                <a:lnTo>
                  <a:pt x="774" y="3107"/>
                </a:lnTo>
                <a:cubicBezTo>
                  <a:pt x="854" y="3208"/>
                  <a:pt x="945" y="3299"/>
                  <a:pt x="1045" y="3378"/>
                </a:cubicBezTo>
                <a:lnTo>
                  <a:pt x="871" y="3767"/>
                </a:lnTo>
                <a:cubicBezTo>
                  <a:pt x="978" y="3844"/>
                  <a:pt x="1093" y="3910"/>
                  <a:pt x="1214" y="3965"/>
                </a:cubicBezTo>
                <a:lnTo>
                  <a:pt x="1464" y="3621"/>
                </a:lnTo>
                <a:cubicBezTo>
                  <a:pt x="1581" y="3667"/>
                  <a:pt x="1705" y="3701"/>
                  <a:pt x="1834" y="3720"/>
                </a:cubicBezTo>
                <a:lnTo>
                  <a:pt x="1879" y="4143"/>
                </a:lnTo>
                <a:cubicBezTo>
                  <a:pt x="1944" y="4149"/>
                  <a:pt x="2010" y="4152"/>
                  <a:pt x="2076" y="4152"/>
                </a:cubicBezTo>
                <a:cubicBezTo>
                  <a:pt x="2143" y="4152"/>
                  <a:pt x="2209" y="4149"/>
                  <a:pt x="2274" y="4143"/>
                </a:cubicBezTo>
                <a:lnTo>
                  <a:pt x="2318" y="3720"/>
                </a:lnTo>
                <a:cubicBezTo>
                  <a:pt x="2447" y="3701"/>
                  <a:pt x="2571" y="3667"/>
                  <a:pt x="2688" y="3621"/>
                </a:cubicBezTo>
                <a:lnTo>
                  <a:pt x="2939" y="3965"/>
                </a:lnTo>
                <a:cubicBezTo>
                  <a:pt x="3059" y="3910"/>
                  <a:pt x="3174" y="3844"/>
                  <a:pt x="3281" y="3767"/>
                </a:cubicBezTo>
                <a:lnTo>
                  <a:pt x="3108" y="3378"/>
                </a:lnTo>
                <a:cubicBezTo>
                  <a:pt x="3208" y="3299"/>
                  <a:pt x="3299" y="3208"/>
                  <a:pt x="3378" y="3107"/>
                </a:cubicBezTo>
                <a:lnTo>
                  <a:pt x="3767" y="3281"/>
                </a:lnTo>
                <a:cubicBezTo>
                  <a:pt x="3844" y="3174"/>
                  <a:pt x="3910" y="3059"/>
                  <a:pt x="3965" y="2939"/>
                </a:cubicBezTo>
                <a:lnTo>
                  <a:pt x="3621" y="2688"/>
                </a:lnTo>
                <a:cubicBezTo>
                  <a:pt x="3667" y="2571"/>
                  <a:pt x="3701" y="2447"/>
                  <a:pt x="3720" y="2318"/>
                </a:cubicBezTo>
                <a:lnTo>
                  <a:pt x="4143" y="2274"/>
                </a:lnTo>
                <a:close/>
                <a:moveTo>
                  <a:pt x="2076" y="708"/>
                </a:moveTo>
                <a:cubicBezTo>
                  <a:pt x="2832" y="708"/>
                  <a:pt x="3444" y="1321"/>
                  <a:pt x="3444" y="2076"/>
                </a:cubicBezTo>
                <a:cubicBezTo>
                  <a:pt x="3444" y="2832"/>
                  <a:pt x="2832" y="3444"/>
                  <a:pt x="2076" y="3444"/>
                </a:cubicBezTo>
                <a:cubicBezTo>
                  <a:pt x="1321" y="3444"/>
                  <a:pt x="708" y="2832"/>
                  <a:pt x="708" y="2076"/>
                </a:cubicBezTo>
                <a:cubicBezTo>
                  <a:pt x="708" y="1321"/>
                  <a:pt x="1321" y="708"/>
                  <a:pt x="2076" y="708"/>
                </a:cubicBezTo>
                <a:close/>
              </a:path>
            </a:pathLst>
          </a:custGeom>
          <a:solidFill>
            <a:schemeClr val="tx1">
              <a:alpha val="100000"/>
            </a:schemeClr>
          </a:solidFill>
          <a:ln w="9525">
            <a:noFill/>
          </a:ln>
        </p:spPr>
        <p:txBody>
          <a:bodyPr/>
          <a:lstStyle/>
          <a:p>
            <a:endParaRPr lang="zh-CN" altLang="en-US"/>
          </a:p>
        </p:txBody>
      </p:sp>
      <p:sp>
        <p:nvSpPr>
          <p:cNvPr id="23560" name="TextBox 7"/>
          <p:cNvSpPr txBox="1"/>
          <p:nvPr/>
        </p:nvSpPr>
        <p:spPr>
          <a:xfrm>
            <a:off x="4262438" y="3951288"/>
            <a:ext cx="1670050" cy="646112"/>
          </a:xfrm>
          <a:prstGeom prst="rect">
            <a:avLst/>
          </a:prstGeom>
          <a:noFill/>
          <a:ln w="9525">
            <a:noFill/>
          </a:ln>
        </p:spPr>
        <p:txBody>
          <a:bodyPr>
            <a:spAutoFit/>
          </a:bodyPr>
          <a:lstStyle/>
          <a:p>
            <a:pPr lvl="0" algn="ctr" eaLnBrk="1" hangingPunct="1"/>
            <a:r>
              <a:rPr lang="zh-CN" altLang="en-US" dirty="0">
                <a:solidFill>
                  <a:schemeClr val="accent1"/>
                </a:solidFill>
                <a:latin typeface="微软雅黑" panose="020B0503020204020204" pitchFamily="2" charset="-122"/>
                <a:ea typeface="微软雅黑" panose="020B0503020204020204" pitchFamily="2" charset="-122"/>
              </a:rPr>
              <a:t>这里输入您的文本</a:t>
            </a:r>
            <a:endParaRPr lang="en-US" altLang="x-none" dirty="0">
              <a:solidFill>
                <a:schemeClr val="accent1"/>
              </a:solidFill>
              <a:latin typeface="微软雅黑" panose="020B0503020204020204" pitchFamily="2" charset="-122"/>
              <a:ea typeface="微软雅黑" panose="020B0503020204020204" pitchFamily="2" charset="-122"/>
            </a:endParaRPr>
          </a:p>
        </p:txBody>
      </p:sp>
      <p:sp>
        <p:nvSpPr>
          <p:cNvPr id="23561" name="TextBox 8"/>
          <p:cNvSpPr txBox="1"/>
          <p:nvPr/>
        </p:nvSpPr>
        <p:spPr>
          <a:xfrm>
            <a:off x="1841500" y="2917825"/>
            <a:ext cx="1503363" cy="647700"/>
          </a:xfrm>
          <a:prstGeom prst="rect">
            <a:avLst/>
          </a:prstGeom>
          <a:noFill/>
          <a:ln w="9525">
            <a:noFill/>
          </a:ln>
        </p:spPr>
        <p:txBody>
          <a:bodyPr>
            <a:spAutoFit/>
          </a:bodyPr>
          <a:lstStyle/>
          <a:p>
            <a:pPr lvl="0" algn="ctr" eaLnBrk="1" hangingPunct="1"/>
            <a:r>
              <a:rPr lang="zh-CN" altLang="en-US" dirty="0">
                <a:solidFill>
                  <a:schemeClr val="accent1"/>
                </a:solidFill>
                <a:latin typeface="微软雅黑" panose="020B0503020204020204" pitchFamily="2" charset="-122"/>
                <a:ea typeface="微软雅黑" panose="020B0503020204020204" pitchFamily="2" charset="-122"/>
              </a:rPr>
              <a:t>这里输入您的文本</a:t>
            </a:r>
            <a:endParaRPr lang="en-US" altLang="x-none" dirty="0">
              <a:solidFill>
                <a:schemeClr val="accent1"/>
              </a:solidFill>
              <a:latin typeface="微软雅黑" panose="020B0503020204020204" pitchFamily="2" charset="-122"/>
              <a:ea typeface="微软雅黑" panose="020B0503020204020204" pitchFamily="2" charset="-122"/>
            </a:endParaRPr>
          </a:p>
        </p:txBody>
      </p:sp>
      <p:sp>
        <p:nvSpPr>
          <p:cNvPr id="23562" name="TextBox 9"/>
          <p:cNvSpPr txBox="1"/>
          <p:nvPr/>
        </p:nvSpPr>
        <p:spPr>
          <a:xfrm>
            <a:off x="6808788" y="2946400"/>
            <a:ext cx="1503362" cy="646113"/>
          </a:xfrm>
          <a:prstGeom prst="rect">
            <a:avLst/>
          </a:prstGeom>
          <a:noFill/>
          <a:ln w="9525">
            <a:noFill/>
          </a:ln>
        </p:spPr>
        <p:txBody>
          <a:bodyPr>
            <a:spAutoFit/>
          </a:bodyPr>
          <a:lstStyle/>
          <a:p>
            <a:pPr lvl="0" algn="ctr" eaLnBrk="1" hangingPunct="1"/>
            <a:r>
              <a:rPr lang="zh-CN" altLang="en-US" dirty="0">
                <a:solidFill>
                  <a:schemeClr val="accent1"/>
                </a:solidFill>
                <a:latin typeface="微软雅黑" panose="020B0503020204020204" pitchFamily="2" charset="-122"/>
                <a:ea typeface="微软雅黑" panose="020B0503020204020204" pitchFamily="2" charset="-122"/>
              </a:rPr>
              <a:t>这里输入您的文本</a:t>
            </a:r>
            <a:endParaRPr lang="en-US" altLang="x-none" dirty="0">
              <a:solidFill>
                <a:schemeClr val="accent1"/>
              </a:solidFill>
              <a:latin typeface="微软雅黑" panose="020B0503020204020204" pitchFamily="2" charset="-122"/>
              <a:ea typeface="微软雅黑" panose="020B0503020204020204" pitchFamily="2" charset="-122"/>
            </a:endParaRPr>
          </a:p>
        </p:txBody>
      </p:sp>
      <p:sp>
        <p:nvSpPr>
          <p:cNvPr id="23563" name="TextBox 10"/>
          <p:cNvSpPr txBox="1"/>
          <p:nvPr/>
        </p:nvSpPr>
        <p:spPr>
          <a:xfrm>
            <a:off x="8774113" y="3751263"/>
            <a:ext cx="1503362" cy="646112"/>
          </a:xfrm>
          <a:prstGeom prst="rect">
            <a:avLst/>
          </a:prstGeom>
          <a:noFill/>
          <a:ln w="9525">
            <a:noFill/>
          </a:ln>
        </p:spPr>
        <p:txBody>
          <a:bodyPr>
            <a:spAutoFit/>
          </a:bodyPr>
          <a:lstStyle/>
          <a:p>
            <a:pPr lvl="0" algn="ctr" eaLnBrk="1" hangingPunct="1"/>
            <a:r>
              <a:rPr lang="zh-CN" altLang="en-US" dirty="0">
                <a:solidFill>
                  <a:schemeClr val="accent1"/>
                </a:solidFill>
                <a:latin typeface="微软雅黑" panose="020B0503020204020204" pitchFamily="2" charset="-122"/>
                <a:ea typeface="微软雅黑" panose="020B0503020204020204" pitchFamily="2" charset="-122"/>
              </a:rPr>
              <a:t>这里输入您的文本</a:t>
            </a:r>
            <a:endParaRPr lang="en-US" altLang="x-none" dirty="0">
              <a:solidFill>
                <a:schemeClr val="accent1"/>
              </a:solidFill>
              <a:latin typeface="微软雅黑" panose="020B0503020204020204" pitchFamily="2" charset="-122"/>
              <a:ea typeface="微软雅黑" panose="020B0503020204020204" pitchFamily="2" charset="-122"/>
            </a:endParaRPr>
          </a:p>
        </p:txBody>
      </p:sp>
      <p:sp>
        <p:nvSpPr>
          <p:cNvPr id="23564" name="TextBox 11"/>
          <p:cNvSpPr txBox="1"/>
          <p:nvPr/>
        </p:nvSpPr>
        <p:spPr>
          <a:xfrm>
            <a:off x="1795463" y="1412875"/>
            <a:ext cx="1760537" cy="430213"/>
          </a:xfrm>
          <a:prstGeom prst="rect">
            <a:avLst/>
          </a:prstGeom>
          <a:noFill/>
          <a:ln w="9525">
            <a:noFill/>
          </a:ln>
        </p:spPr>
        <p:txBody>
          <a:bodyPr>
            <a:spAutoFit/>
          </a:bodyPr>
          <a:lstStyle/>
          <a:p>
            <a:pPr lvl="0" eaLnBrk="1" hangingPunct="1"/>
            <a:r>
              <a:rPr lang="zh-CN" altLang="en-US" sz="2200" b="1" dirty="0">
                <a:solidFill>
                  <a:schemeClr val="accent1"/>
                </a:solidFill>
                <a:latin typeface="微软雅黑" panose="020B0503020204020204" pitchFamily="2" charset="-122"/>
                <a:ea typeface="微软雅黑" panose="020B0503020204020204" pitchFamily="2" charset="-122"/>
              </a:rPr>
              <a:t>添加标题一</a:t>
            </a:r>
            <a:endParaRPr lang="en-US" altLang="x-none" sz="2200" b="1" dirty="0">
              <a:solidFill>
                <a:schemeClr val="accent1"/>
              </a:solidFill>
              <a:latin typeface="微软雅黑" panose="020B0503020204020204" pitchFamily="2" charset="-122"/>
              <a:ea typeface="微软雅黑" panose="020B0503020204020204" pitchFamily="2" charset="-122"/>
            </a:endParaRPr>
          </a:p>
        </p:txBody>
      </p:sp>
      <p:sp>
        <p:nvSpPr>
          <p:cNvPr id="23565" name="TextBox 12"/>
          <p:cNvSpPr txBox="1"/>
          <p:nvPr/>
        </p:nvSpPr>
        <p:spPr>
          <a:xfrm>
            <a:off x="4116388" y="2122488"/>
            <a:ext cx="1760537" cy="430212"/>
          </a:xfrm>
          <a:prstGeom prst="rect">
            <a:avLst/>
          </a:prstGeom>
          <a:noFill/>
          <a:ln w="9525">
            <a:noFill/>
          </a:ln>
        </p:spPr>
        <p:txBody>
          <a:bodyPr>
            <a:spAutoFit/>
          </a:bodyPr>
          <a:lstStyle/>
          <a:p>
            <a:pPr lvl="0" eaLnBrk="1" hangingPunct="1"/>
            <a:r>
              <a:rPr lang="zh-CN" altLang="en-US" sz="2200" b="1" dirty="0">
                <a:solidFill>
                  <a:schemeClr val="accent1"/>
                </a:solidFill>
                <a:latin typeface="微软雅黑" panose="020B0503020204020204" pitchFamily="2" charset="-122"/>
                <a:ea typeface="微软雅黑" panose="020B0503020204020204" pitchFamily="2" charset="-122"/>
              </a:rPr>
              <a:t>添加标题二</a:t>
            </a:r>
            <a:endParaRPr lang="en-US" altLang="x-none" sz="2200" b="1" dirty="0">
              <a:solidFill>
                <a:schemeClr val="accent1"/>
              </a:solidFill>
              <a:latin typeface="微软雅黑" panose="020B0503020204020204" pitchFamily="2" charset="-122"/>
              <a:ea typeface="微软雅黑" panose="020B0503020204020204" pitchFamily="2" charset="-122"/>
            </a:endParaRPr>
          </a:p>
        </p:txBody>
      </p:sp>
      <p:sp>
        <p:nvSpPr>
          <p:cNvPr id="23566" name="TextBox 13"/>
          <p:cNvSpPr txBox="1"/>
          <p:nvPr/>
        </p:nvSpPr>
        <p:spPr>
          <a:xfrm>
            <a:off x="6559550" y="1466850"/>
            <a:ext cx="1760538" cy="431800"/>
          </a:xfrm>
          <a:prstGeom prst="rect">
            <a:avLst/>
          </a:prstGeom>
          <a:noFill/>
          <a:ln w="9525">
            <a:noFill/>
          </a:ln>
        </p:spPr>
        <p:txBody>
          <a:bodyPr>
            <a:spAutoFit/>
          </a:bodyPr>
          <a:lstStyle/>
          <a:p>
            <a:pPr lvl="0" eaLnBrk="1" hangingPunct="1"/>
            <a:r>
              <a:rPr lang="zh-CN" altLang="en-US" sz="2200" b="1" dirty="0">
                <a:solidFill>
                  <a:schemeClr val="accent1"/>
                </a:solidFill>
                <a:latin typeface="微软雅黑" panose="020B0503020204020204" pitchFamily="2" charset="-122"/>
                <a:ea typeface="微软雅黑" panose="020B0503020204020204" pitchFamily="2" charset="-122"/>
              </a:rPr>
              <a:t>添加标题三</a:t>
            </a:r>
            <a:endParaRPr lang="en-US" altLang="x-none" sz="2200" b="1" dirty="0">
              <a:solidFill>
                <a:schemeClr val="accent1"/>
              </a:solidFill>
              <a:latin typeface="微软雅黑" panose="020B0503020204020204" pitchFamily="2" charset="-122"/>
              <a:ea typeface="微软雅黑" panose="020B0503020204020204" pitchFamily="2" charset="-122"/>
            </a:endParaRPr>
          </a:p>
        </p:txBody>
      </p:sp>
      <p:sp>
        <p:nvSpPr>
          <p:cNvPr id="23567" name="TextBox 14"/>
          <p:cNvSpPr txBox="1"/>
          <p:nvPr/>
        </p:nvSpPr>
        <p:spPr>
          <a:xfrm>
            <a:off x="8688388" y="2381250"/>
            <a:ext cx="1760537" cy="431800"/>
          </a:xfrm>
          <a:prstGeom prst="rect">
            <a:avLst/>
          </a:prstGeom>
          <a:noFill/>
          <a:ln w="9525">
            <a:noFill/>
          </a:ln>
        </p:spPr>
        <p:txBody>
          <a:bodyPr>
            <a:spAutoFit/>
          </a:bodyPr>
          <a:lstStyle/>
          <a:p>
            <a:pPr lvl="0" eaLnBrk="1" hangingPunct="1"/>
            <a:r>
              <a:rPr lang="zh-CN" altLang="en-US" sz="2200" b="1" dirty="0">
                <a:solidFill>
                  <a:schemeClr val="accent1"/>
                </a:solidFill>
                <a:latin typeface="微软雅黑" panose="020B0503020204020204" pitchFamily="2" charset="-122"/>
                <a:ea typeface="微软雅黑" panose="020B0503020204020204" pitchFamily="2" charset="-122"/>
              </a:rPr>
              <a:t>添加标题四</a:t>
            </a:r>
            <a:endParaRPr lang="en-US" altLang="x-none" sz="2200" b="1" dirty="0">
              <a:solidFill>
                <a:schemeClr val="accent1"/>
              </a:solidFill>
              <a:latin typeface="微软雅黑" panose="020B0503020204020204" pitchFamily="2" charset="-122"/>
              <a:ea typeface="微软雅黑" panose="020B0503020204020204" pitchFamily="2" charset="-122"/>
            </a:endParaRPr>
          </a:p>
        </p:txBody>
      </p:sp>
      <p:sp>
        <p:nvSpPr>
          <p:cNvPr id="23568" name="Freeform 6"/>
          <p:cNvSpPr/>
          <p:nvPr/>
        </p:nvSpPr>
        <p:spPr>
          <a:xfrm>
            <a:off x="3263900" y="5662613"/>
            <a:ext cx="4297363" cy="608012"/>
          </a:xfrm>
          <a:custGeom>
            <a:avLst/>
            <a:gdLst/>
            <a:ahLst/>
            <a:cxnLst/>
            <a:rect l="0" t="0" r="0" b="0"/>
            <a:pathLst>
              <a:path w="4297504" h="607261">
                <a:moveTo>
                  <a:pt x="190044" y="0"/>
                </a:moveTo>
                <a:cubicBezTo>
                  <a:pt x="236119" y="0"/>
                  <a:pt x="282105" y="2116"/>
                  <a:pt x="327915" y="6348"/>
                </a:cubicBezTo>
                <a:cubicBezTo>
                  <a:pt x="337782" y="90278"/>
                  <a:pt x="346944" y="173503"/>
                  <a:pt x="356106" y="257434"/>
                </a:cubicBezTo>
                <a:cubicBezTo>
                  <a:pt x="361744" y="286351"/>
                  <a:pt x="371611" y="301162"/>
                  <a:pt x="388526" y="313152"/>
                </a:cubicBezTo>
                <a:lnTo>
                  <a:pt x="647176" y="313152"/>
                </a:lnTo>
                <a:cubicBezTo>
                  <a:pt x="665500" y="295520"/>
                  <a:pt x="673957" y="275771"/>
                  <a:pt x="676072" y="257434"/>
                </a:cubicBezTo>
                <a:cubicBezTo>
                  <a:pt x="685939" y="173503"/>
                  <a:pt x="695805" y="89573"/>
                  <a:pt x="705672" y="6348"/>
                </a:cubicBezTo>
                <a:cubicBezTo>
                  <a:pt x="797997" y="-2116"/>
                  <a:pt x="890322" y="-2116"/>
                  <a:pt x="981942" y="6348"/>
                </a:cubicBezTo>
                <a:cubicBezTo>
                  <a:pt x="991809" y="90278"/>
                  <a:pt x="1000971" y="173503"/>
                  <a:pt x="1010133" y="257434"/>
                </a:cubicBezTo>
                <a:cubicBezTo>
                  <a:pt x="1015771" y="286351"/>
                  <a:pt x="1025638" y="301162"/>
                  <a:pt x="1042552" y="313152"/>
                </a:cubicBezTo>
                <a:lnTo>
                  <a:pt x="1301203" y="313152"/>
                </a:lnTo>
                <a:cubicBezTo>
                  <a:pt x="1319527" y="295520"/>
                  <a:pt x="1327984" y="275771"/>
                  <a:pt x="1330098" y="257434"/>
                </a:cubicBezTo>
                <a:cubicBezTo>
                  <a:pt x="1339965" y="173503"/>
                  <a:pt x="1349832" y="89573"/>
                  <a:pt x="1359699" y="6348"/>
                </a:cubicBezTo>
                <a:cubicBezTo>
                  <a:pt x="1452023" y="-2116"/>
                  <a:pt x="1543644" y="-2116"/>
                  <a:pt x="1635968" y="6348"/>
                </a:cubicBezTo>
                <a:cubicBezTo>
                  <a:pt x="1645835" y="90278"/>
                  <a:pt x="1654997" y="173503"/>
                  <a:pt x="1664159" y="257434"/>
                </a:cubicBezTo>
                <a:cubicBezTo>
                  <a:pt x="1669797" y="286351"/>
                  <a:pt x="1679664" y="301162"/>
                  <a:pt x="1696579" y="313152"/>
                </a:cubicBezTo>
                <a:lnTo>
                  <a:pt x="1955229" y="313152"/>
                </a:lnTo>
                <a:cubicBezTo>
                  <a:pt x="1972848" y="295520"/>
                  <a:pt x="1982011" y="275771"/>
                  <a:pt x="1984125" y="257434"/>
                </a:cubicBezTo>
                <a:cubicBezTo>
                  <a:pt x="1993992" y="173503"/>
                  <a:pt x="2003858" y="89573"/>
                  <a:pt x="2013725" y="6348"/>
                </a:cubicBezTo>
                <a:cubicBezTo>
                  <a:pt x="2105345" y="-2116"/>
                  <a:pt x="2197670" y="-2116"/>
                  <a:pt x="2289995" y="6348"/>
                </a:cubicBezTo>
                <a:cubicBezTo>
                  <a:pt x="2299157" y="90278"/>
                  <a:pt x="2309024" y="173503"/>
                  <a:pt x="2318186" y="257434"/>
                </a:cubicBezTo>
                <a:cubicBezTo>
                  <a:pt x="2323824" y="286351"/>
                  <a:pt x="2333691" y="301162"/>
                  <a:pt x="2350605" y="313152"/>
                </a:cubicBezTo>
                <a:lnTo>
                  <a:pt x="2609256" y="313152"/>
                </a:lnTo>
                <a:cubicBezTo>
                  <a:pt x="2626875" y="295520"/>
                  <a:pt x="2636037" y="275771"/>
                  <a:pt x="2638151" y="257434"/>
                </a:cubicBezTo>
                <a:cubicBezTo>
                  <a:pt x="2648018" y="173503"/>
                  <a:pt x="2657885" y="89573"/>
                  <a:pt x="2667752" y="6348"/>
                </a:cubicBezTo>
                <a:cubicBezTo>
                  <a:pt x="2759372" y="-2116"/>
                  <a:pt x="2851697" y="-2116"/>
                  <a:pt x="2944022" y="6348"/>
                </a:cubicBezTo>
                <a:cubicBezTo>
                  <a:pt x="2953184" y="90278"/>
                  <a:pt x="2963051" y="173503"/>
                  <a:pt x="2972213" y="257434"/>
                </a:cubicBezTo>
                <a:cubicBezTo>
                  <a:pt x="2977851" y="286351"/>
                  <a:pt x="2987013" y="301162"/>
                  <a:pt x="3004632" y="313152"/>
                </a:cubicBezTo>
                <a:lnTo>
                  <a:pt x="3263283" y="313152"/>
                </a:lnTo>
                <a:cubicBezTo>
                  <a:pt x="3280902" y="295520"/>
                  <a:pt x="3290064" y="275771"/>
                  <a:pt x="3292178" y="257434"/>
                </a:cubicBezTo>
                <a:cubicBezTo>
                  <a:pt x="3302045" y="173503"/>
                  <a:pt x="3311912" y="89573"/>
                  <a:pt x="3321074" y="6348"/>
                </a:cubicBezTo>
                <a:cubicBezTo>
                  <a:pt x="3413399" y="-2116"/>
                  <a:pt x="3505723" y="-2116"/>
                  <a:pt x="3598048" y="6348"/>
                </a:cubicBezTo>
                <a:cubicBezTo>
                  <a:pt x="3607210" y="90278"/>
                  <a:pt x="3616372" y="173503"/>
                  <a:pt x="3626239" y="257434"/>
                </a:cubicBezTo>
                <a:cubicBezTo>
                  <a:pt x="3631877" y="286351"/>
                  <a:pt x="3641039" y="301162"/>
                  <a:pt x="3658659" y="313152"/>
                </a:cubicBezTo>
                <a:lnTo>
                  <a:pt x="3917309" y="313152"/>
                </a:lnTo>
                <a:cubicBezTo>
                  <a:pt x="3934928" y="295520"/>
                  <a:pt x="3944090" y="275771"/>
                  <a:pt x="3946205" y="257434"/>
                </a:cubicBezTo>
                <a:cubicBezTo>
                  <a:pt x="3956071" y="173503"/>
                  <a:pt x="3965938" y="89573"/>
                  <a:pt x="3975100" y="6348"/>
                </a:cubicBezTo>
                <a:cubicBezTo>
                  <a:pt x="4067425" y="-2116"/>
                  <a:pt x="4159750" y="-2116"/>
                  <a:pt x="4252075" y="6348"/>
                </a:cubicBezTo>
                <a:cubicBezTo>
                  <a:pt x="4261237" y="90278"/>
                  <a:pt x="4270399" y="173503"/>
                  <a:pt x="4280266" y="257434"/>
                </a:cubicBezTo>
                <a:cubicBezTo>
                  <a:pt x="4283830" y="275712"/>
                  <a:pt x="4288801" y="288355"/>
                  <a:pt x="4297504" y="297378"/>
                </a:cubicBezTo>
                <a:lnTo>
                  <a:pt x="4297504" y="607261"/>
                </a:lnTo>
                <a:lnTo>
                  <a:pt x="0" y="607261"/>
                </a:lnTo>
                <a:lnTo>
                  <a:pt x="0" y="303943"/>
                </a:lnTo>
                <a:cubicBezTo>
                  <a:pt x="13952" y="289411"/>
                  <a:pt x="20260" y="272919"/>
                  <a:pt x="22045" y="257434"/>
                </a:cubicBezTo>
                <a:cubicBezTo>
                  <a:pt x="31912" y="173503"/>
                  <a:pt x="41779" y="89573"/>
                  <a:pt x="51645" y="6348"/>
                </a:cubicBezTo>
                <a:cubicBezTo>
                  <a:pt x="97808" y="2116"/>
                  <a:pt x="143970" y="0"/>
                  <a:pt x="190044" y="0"/>
                </a:cubicBezTo>
                <a:close/>
              </a:path>
            </a:pathLst>
          </a:custGeom>
          <a:solidFill>
            <a:schemeClr val="accent1">
              <a:alpha val="100000"/>
            </a:schemeClr>
          </a:solidFill>
          <a:ln w="9525">
            <a:noFill/>
          </a:ln>
        </p:spPr>
        <p:txBody>
          <a:bodyPr/>
          <a:lstStyle/>
          <a:p>
            <a:endParaRPr lang="zh-CN" altLang="en-US"/>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3554"/>
                                        </p:tgtEl>
                                        <p:attrNameLst>
                                          <p:attrName>style.visibility</p:attrName>
                                        </p:attrNameLst>
                                      </p:cBhvr>
                                      <p:to>
                                        <p:strVal val="visible"/>
                                      </p:to>
                                    </p:set>
                                    <p:anim calcmode="lin" valueType="num">
                                      <p:cBhvr>
                                        <p:cTn id="7" dur="400" fill="hold"/>
                                        <p:tgtEl>
                                          <p:spTgt spid="23554"/>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23554"/>
                                        </p:tgtEl>
                                        <p:attrNameLst>
                                          <p:attrName>ppt_y</p:attrName>
                                        </p:attrNameLst>
                                      </p:cBhvr>
                                      <p:tavLst>
                                        <p:tav tm="0">
                                          <p:val>
                                            <p:strVal val="#ppt_y"/>
                                          </p:val>
                                        </p:tav>
                                        <p:tav tm="100000">
                                          <p:val>
                                            <p:strVal val="#ppt_y"/>
                                          </p:val>
                                        </p:tav>
                                      </p:tavLst>
                                    </p:anim>
                                    <p:anim calcmode="lin" valueType="num">
                                      <p:cBhvr>
                                        <p:cTn id="9" dur="400" fill="hold"/>
                                        <p:tgtEl>
                                          <p:spTgt spid="23554"/>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2355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23554"/>
                                        </p:tgtEl>
                                      </p:cBhvr>
                                    </p:animEffect>
                                  </p:childTnLst>
                                </p:cTn>
                              </p:par>
                            </p:childTnLst>
                          </p:cTn>
                        </p:par>
                        <p:par>
                          <p:cTn id="12" fill="hold">
                            <p:stCondLst>
                              <p:cond delay="759"/>
                            </p:stCondLst>
                            <p:childTnLst>
                              <p:par>
                                <p:cTn id="13" presetID="2" presetClass="entr" presetSubtype="8" fill="hold" nodeType="afterEffect">
                                  <p:stCondLst>
                                    <p:cond delay="0"/>
                                  </p:stCondLst>
                                  <p:childTnLst>
                                    <p:set>
                                      <p:cBhvr>
                                        <p:cTn id="14" dur="1" fill="hold">
                                          <p:stCondLst>
                                            <p:cond delay="0"/>
                                          </p:stCondLst>
                                        </p:cTn>
                                        <p:tgtEl>
                                          <p:spTgt spid="23568"/>
                                        </p:tgtEl>
                                        <p:attrNameLst>
                                          <p:attrName>style.visibility</p:attrName>
                                        </p:attrNameLst>
                                      </p:cBhvr>
                                      <p:to>
                                        <p:strVal val="visible"/>
                                      </p:to>
                                    </p:set>
                                    <p:anim calcmode="lin" valueType="num">
                                      <p:cBhvr additive="base">
                                        <p:cTn id="15" dur="500" fill="hold"/>
                                        <p:tgtEl>
                                          <p:spTgt spid="23568"/>
                                        </p:tgtEl>
                                        <p:attrNameLst>
                                          <p:attrName>ppt_x</p:attrName>
                                        </p:attrNameLst>
                                      </p:cBhvr>
                                      <p:tavLst>
                                        <p:tav tm="0">
                                          <p:val>
                                            <p:strVal val="0-#ppt_w/2"/>
                                          </p:val>
                                        </p:tav>
                                        <p:tav tm="100000">
                                          <p:val>
                                            <p:strVal val="#ppt_x"/>
                                          </p:val>
                                        </p:tav>
                                      </p:tavLst>
                                    </p:anim>
                                    <p:anim calcmode="lin" valueType="num">
                                      <p:cBhvr additive="base">
                                        <p:cTn id="16" dur="500" fill="hold"/>
                                        <p:tgtEl>
                                          <p:spTgt spid="23568"/>
                                        </p:tgtEl>
                                        <p:attrNameLst>
                                          <p:attrName>ppt_y</p:attrName>
                                        </p:attrNameLst>
                                      </p:cBhvr>
                                      <p:tavLst>
                                        <p:tav tm="0">
                                          <p:val>
                                            <p:strVal val="#ppt_y"/>
                                          </p:val>
                                        </p:tav>
                                        <p:tav tm="100000">
                                          <p:val>
                                            <p:strVal val="#ppt_y"/>
                                          </p:val>
                                        </p:tav>
                                      </p:tavLst>
                                    </p:anim>
                                  </p:childTnLst>
                                </p:cTn>
                              </p:par>
                            </p:childTnLst>
                          </p:cTn>
                        </p:par>
                        <p:par>
                          <p:cTn id="17" fill="hold">
                            <p:stCondLst>
                              <p:cond delay="1259"/>
                            </p:stCondLst>
                            <p:childTnLst>
                              <p:par>
                                <p:cTn id="18" presetID="47" presetClass="entr" presetSubtype="0" fill="hold" nodeType="afterEffect">
                                  <p:stCondLst>
                                    <p:cond delay="0"/>
                                  </p:stCondLst>
                                  <p:childTnLst>
                                    <p:set>
                                      <p:cBhvr>
                                        <p:cTn id="19" dur="1" fill="hold">
                                          <p:stCondLst>
                                            <p:cond delay="0"/>
                                          </p:stCondLst>
                                        </p:cTn>
                                        <p:tgtEl>
                                          <p:spTgt spid="23558"/>
                                        </p:tgtEl>
                                        <p:attrNameLst>
                                          <p:attrName>style.visibility</p:attrName>
                                        </p:attrNameLst>
                                      </p:cBhvr>
                                      <p:to>
                                        <p:strVal val="visible"/>
                                      </p:to>
                                    </p:set>
                                    <p:animEffect transition="in" filter="fade">
                                      <p:cBhvr>
                                        <p:cTn id="20" dur="1000"/>
                                        <p:tgtEl>
                                          <p:spTgt spid="23558"/>
                                        </p:tgtEl>
                                      </p:cBhvr>
                                    </p:animEffect>
                                    <p:anim calcmode="lin" valueType="num">
                                      <p:cBhvr>
                                        <p:cTn id="21" dur="1000" fill="hold"/>
                                        <p:tgtEl>
                                          <p:spTgt spid="23558"/>
                                        </p:tgtEl>
                                        <p:attrNameLst>
                                          <p:attrName>ppt_x</p:attrName>
                                        </p:attrNameLst>
                                      </p:cBhvr>
                                      <p:tavLst>
                                        <p:tav tm="0">
                                          <p:val>
                                            <p:strVal val="#ppt_x"/>
                                          </p:val>
                                        </p:tav>
                                        <p:tav tm="100000">
                                          <p:val>
                                            <p:strVal val="#ppt_x"/>
                                          </p:val>
                                        </p:tav>
                                      </p:tavLst>
                                    </p:anim>
                                    <p:anim calcmode="lin" valueType="num">
                                      <p:cBhvr>
                                        <p:cTn id="22" dur="1000" fill="hold"/>
                                        <p:tgtEl>
                                          <p:spTgt spid="23558"/>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23557"/>
                                        </p:tgtEl>
                                        <p:attrNameLst>
                                          <p:attrName>style.visibility</p:attrName>
                                        </p:attrNameLst>
                                      </p:cBhvr>
                                      <p:to>
                                        <p:strVal val="visible"/>
                                      </p:to>
                                    </p:set>
                                    <p:animEffect transition="in" filter="fade">
                                      <p:cBhvr>
                                        <p:cTn id="25" dur="1000"/>
                                        <p:tgtEl>
                                          <p:spTgt spid="23557"/>
                                        </p:tgtEl>
                                      </p:cBhvr>
                                    </p:animEffect>
                                    <p:anim calcmode="lin" valueType="num">
                                      <p:cBhvr>
                                        <p:cTn id="26" dur="1000" fill="hold"/>
                                        <p:tgtEl>
                                          <p:spTgt spid="23557"/>
                                        </p:tgtEl>
                                        <p:attrNameLst>
                                          <p:attrName>ppt_x</p:attrName>
                                        </p:attrNameLst>
                                      </p:cBhvr>
                                      <p:tavLst>
                                        <p:tav tm="0">
                                          <p:val>
                                            <p:strVal val="#ppt_x"/>
                                          </p:val>
                                        </p:tav>
                                        <p:tav tm="100000">
                                          <p:val>
                                            <p:strVal val="#ppt_x"/>
                                          </p:val>
                                        </p:tav>
                                      </p:tavLst>
                                    </p:anim>
                                    <p:anim calcmode="lin" valueType="num">
                                      <p:cBhvr>
                                        <p:cTn id="27" dur="1000" fill="hold"/>
                                        <p:tgtEl>
                                          <p:spTgt spid="23557"/>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200"/>
                                  </p:stCondLst>
                                  <p:childTnLst>
                                    <p:set>
                                      <p:cBhvr>
                                        <p:cTn id="29" dur="1" fill="hold">
                                          <p:stCondLst>
                                            <p:cond delay="0"/>
                                          </p:stCondLst>
                                        </p:cTn>
                                        <p:tgtEl>
                                          <p:spTgt spid="23559"/>
                                        </p:tgtEl>
                                        <p:attrNameLst>
                                          <p:attrName>style.visibility</p:attrName>
                                        </p:attrNameLst>
                                      </p:cBhvr>
                                      <p:to>
                                        <p:strVal val="visible"/>
                                      </p:to>
                                    </p:set>
                                    <p:animEffect transition="in" filter="fade">
                                      <p:cBhvr>
                                        <p:cTn id="30" dur="1000"/>
                                        <p:tgtEl>
                                          <p:spTgt spid="23559"/>
                                        </p:tgtEl>
                                      </p:cBhvr>
                                    </p:animEffect>
                                    <p:anim calcmode="lin" valueType="num">
                                      <p:cBhvr>
                                        <p:cTn id="31" dur="1000" fill="hold"/>
                                        <p:tgtEl>
                                          <p:spTgt spid="23559"/>
                                        </p:tgtEl>
                                        <p:attrNameLst>
                                          <p:attrName>ppt_x</p:attrName>
                                        </p:attrNameLst>
                                      </p:cBhvr>
                                      <p:tavLst>
                                        <p:tav tm="0">
                                          <p:val>
                                            <p:strVal val="#ppt_x"/>
                                          </p:val>
                                        </p:tav>
                                        <p:tav tm="100000">
                                          <p:val>
                                            <p:strVal val="#ppt_x"/>
                                          </p:val>
                                        </p:tav>
                                      </p:tavLst>
                                    </p:anim>
                                    <p:anim calcmode="lin" valueType="num">
                                      <p:cBhvr>
                                        <p:cTn id="32" dur="1000" fill="hold"/>
                                        <p:tgtEl>
                                          <p:spTgt spid="23559"/>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600"/>
                                  </p:stCondLst>
                                  <p:childTnLst>
                                    <p:set>
                                      <p:cBhvr>
                                        <p:cTn id="34" dur="1" fill="hold">
                                          <p:stCondLst>
                                            <p:cond delay="0"/>
                                          </p:stCondLst>
                                        </p:cTn>
                                        <p:tgtEl>
                                          <p:spTgt spid="23556"/>
                                        </p:tgtEl>
                                        <p:attrNameLst>
                                          <p:attrName>style.visibility</p:attrName>
                                        </p:attrNameLst>
                                      </p:cBhvr>
                                      <p:to>
                                        <p:strVal val="visible"/>
                                      </p:to>
                                    </p:set>
                                    <p:animEffect transition="in" filter="fade">
                                      <p:cBhvr>
                                        <p:cTn id="35" dur="1000"/>
                                        <p:tgtEl>
                                          <p:spTgt spid="23556"/>
                                        </p:tgtEl>
                                      </p:cBhvr>
                                    </p:animEffect>
                                    <p:anim calcmode="lin" valueType="num">
                                      <p:cBhvr>
                                        <p:cTn id="36" dur="1000" fill="hold"/>
                                        <p:tgtEl>
                                          <p:spTgt spid="23556"/>
                                        </p:tgtEl>
                                        <p:attrNameLst>
                                          <p:attrName>ppt_x</p:attrName>
                                        </p:attrNameLst>
                                      </p:cBhvr>
                                      <p:tavLst>
                                        <p:tav tm="0">
                                          <p:val>
                                            <p:strVal val="#ppt_x"/>
                                          </p:val>
                                        </p:tav>
                                        <p:tav tm="100000">
                                          <p:val>
                                            <p:strVal val="#ppt_x"/>
                                          </p:val>
                                        </p:tav>
                                      </p:tavLst>
                                    </p:anim>
                                    <p:anim calcmode="lin" valueType="num">
                                      <p:cBhvr>
                                        <p:cTn id="37" dur="1000" fill="hold"/>
                                        <p:tgtEl>
                                          <p:spTgt spid="23556"/>
                                        </p:tgtEl>
                                        <p:attrNameLst>
                                          <p:attrName>ppt_y</p:attrName>
                                        </p:attrNameLst>
                                      </p:cBhvr>
                                      <p:tavLst>
                                        <p:tav tm="0">
                                          <p:val>
                                            <p:strVal val="#ppt_y+.1"/>
                                          </p:val>
                                        </p:tav>
                                        <p:tav tm="100000">
                                          <p:val>
                                            <p:strVal val="#ppt_y"/>
                                          </p:val>
                                        </p:tav>
                                      </p:tavLst>
                                    </p:anim>
                                  </p:childTnLst>
                                </p:cTn>
                              </p:par>
                            </p:childTnLst>
                          </p:cTn>
                        </p:par>
                        <p:par>
                          <p:cTn id="38" fill="hold">
                            <p:stCondLst>
                              <p:cond delay="2259"/>
                            </p:stCondLst>
                            <p:childTnLst>
                              <p:par>
                                <p:cTn id="39" presetID="2" presetClass="exit" presetSubtype="2" fill="hold" nodeType="afterEffect">
                                  <p:stCondLst>
                                    <p:cond delay="0"/>
                                  </p:stCondLst>
                                  <p:childTnLst>
                                    <p:anim calcmode="lin" valueType="num">
                                      <p:cBhvr additive="base">
                                        <p:cTn id="40" dur="1000"/>
                                        <p:tgtEl>
                                          <p:spTgt spid="23568"/>
                                        </p:tgtEl>
                                        <p:attrNameLst>
                                          <p:attrName>ppt_x</p:attrName>
                                        </p:attrNameLst>
                                      </p:cBhvr>
                                      <p:tavLst>
                                        <p:tav tm="0">
                                          <p:val>
                                            <p:strVal val="ppt_x"/>
                                          </p:val>
                                        </p:tav>
                                        <p:tav tm="100000">
                                          <p:val>
                                            <p:strVal val="1+ppt_w/2"/>
                                          </p:val>
                                        </p:tav>
                                      </p:tavLst>
                                    </p:anim>
                                    <p:anim calcmode="lin" valueType="num">
                                      <p:cBhvr additive="base">
                                        <p:cTn id="41" dur="1000"/>
                                        <p:tgtEl>
                                          <p:spTgt spid="23568"/>
                                        </p:tgtEl>
                                        <p:attrNameLst>
                                          <p:attrName>ppt_y</p:attrName>
                                        </p:attrNameLst>
                                      </p:cBhvr>
                                      <p:tavLst>
                                        <p:tav tm="0">
                                          <p:val>
                                            <p:strVal val="ppt_y"/>
                                          </p:val>
                                        </p:tav>
                                        <p:tav tm="100000">
                                          <p:val>
                                            <p:strVal val="ppt_y"/>
                                          </p:val>
                                        </p:tav>
                                      </p:tavLst>
                                    </p:anim>
                                    <p:set>
                                      <p:cBhvr>
                                        <p:cTn id="42" dur="1" fill="hold">
                                          <p:stCondLst>
                                            <p:cond delay="999"/>
                                          </p:stCondLst>
                                        </p:cTn>
                                        <p:tgtEl>
                                          <p:spTgt spid="23568"/>
                                        </p:tgtEl>
                                        <p:attrNameLst>
                                          <p:attrName>style.visibility</p:attrName>
                                        </p:attrNameLst>
                                      </p:cBhvr>
                                      <p:to>
                                        <p:strVal val="hidden"/>
                                      </p:to>
                                    </p:set>
                                  </p:childTnLst>
                                </p:cTn>
                              </p:par>
                              <p:par>
                                <p:cTn id="43" presetID="8" presetClass="emph" presetSubtype="0" fill="hold" nodeType="withEffect">
                                  <p:stCondLst>
                                    <p:cond delay="300"/>
                                  </p:stCondLst>
                                  <p:childTnLst>
                                    <p:animRot by="-21599940">
                                      <p:cBhvr>
                                        <p:cTn id="44" dur="2000" fill="hold"/>
                                        <p:tgtEl>
                                          <p:spTgt spid="23559"/>
                                        </p:tgtEl>
                                        <p:attrNameLst>
                                          <p:attrName>r</p:attrName>
                                        </p:attrNameLst>
                                      </p:cBhvr>
                                    </p:animRot>
                                  </p:childTnLst>
                                </p:cTn>
                              </p:par>
                              <p:par>
                                <p:cTn id="45" presetID="8" presetClass="emph" presetSubtype="0" fill="hold" nodeType="withEffect">
                                  <p:stCondLst>
                                    <p:cond delay="500"/>
                                  </p:stCondLst>
                                  <p:childTnLst>
                                    <p:animRot by="-21599940">
                                      <p:cBhvr>
                                        <p:cTn id="46" dur="2000" fill="hold"/>
                                        <p:tgtEl>
                                          <p:spTgt spid="23557"/>
                                        </p:tgtEl>
                                        <p:attrNameLst>
                                          <p:attrName>r</p:attrName>
                                        </p:attrNameLst>
                                      </p:cBhvr>
                                    </p:animRot>
                                  </p:childTnLst>
                                </p:cTn>
                              </p:par>
                              <p:par>
                                <p:cTn id="47" presetID="8" presetClass="emph" presetSubtype="0" fill="hold" nodeType="withEffect">
                                  <p:stCondLst>
                                    <p:cond delay="500"/>
                                  </p:stCondLst>
                                  <p:childTnLst>
                                    <p:animRot by="-21599940">
                                      <p:cBhvr>
                                        <p:cTn id="48" dur="2000" fill="hold"/>
                                        <p:tgtEl>
                                          <p:spTgt spid="23558"/>
                                        </p:tgtEl>
                                        <p:attrNameLst>
                                          <p:attrName>r</p:attrName>
                                        </p:attrNameLst>
                                      </p:cBhvr>
                                    </p:animRot>
                                  </p:childTnLst>
                                </p:cTn>
                              </p:par>
                              <p:par>
                                <p:cTn id="49" presetID="8" presetClass="emph" presetSubtype="0" fill="hold" nodeType="withEffect">
                                  <p:stCondLst>
                                    <p:cond delay="500"/>
                                  </p:stCondLst>
                                  <p:childTnLst>
                                    <p:animRot by="-21599940">
                                      <p:cBhvr>
                                        <p:cTn id="50" dur="2000" fill="hold"/>
                                        <p:tgtEl>
                                          <p:spTgt spid="23556"/>
                                        </p:tgtEl>
                                        <p:attrNameLst>
                                          <p:attrName>r</p:attrName>
                                        </p:attrNameLst>
                                      </p:cBhvr>
                                    </p:animRot>
                                  </p:childTnLst>
                                </p:cTn>
                              </p:par>
                            </p:childTnLst>
                          </p:cTn>
                        </p:par>
                        <p:par>
                          <p:cTn id="51" fill="hold">
                            <p:stCondLst>
                              <p:cond delay="3259"/>
                            </p:stCondLst>
                            <p:childTnLst>
                              <p:par>
                                <p:cTn id="52" presetID="42" presetClass="entr" presetSubtype="0" fill="hold" grpId="0" nodeType="afterEffect">
                                  <p:stCondLst>
                                    <p:cond delay="0"/>
                                  </p:stCondLst>
                                  <p:childTnLst>
                                    <p:set>
                                      <p:cBhvr>
                                        <p:cTn id="53" dur="1" fill="hold">
                                          <p:stCondLst>
                                            <p:cond delay="0"/>
                                          </p:stCondLst>
                                        </p:cTn>
                                        <p:tgtEl>
                                          <p:spTgt spid="23564"/>
                                        </p:tgtEl>
                                        <p:attrNameLst>
                                          <p:attrName>style.visibility</p:attrName>
                                        </p:attrNameLst>
                                      </p:cBhvr>
                                      <p:to>
                                        <p:strVal val="visible"/>
                                      </p:to>
                                    </p:set>
                                    <p:animEffect transition="in" filter="fade">
                                      <p:cBhvr>
                                        <p:cTn id="54" dur="1000"/>
                                        <p:tgtEl>
                                          <p:spTgt spid="23564"/>
                                        </p:tgtEl>
                                      </p:cBhvr>
                                    </p:animEffect>
                                    <p:anim calcmode="lin" valueType="num">
                                      <p:cBhvr>
                                        <p:cTn id="55" dur="1000" fill="hold"/>
                                        <p:tgtEl>
                                          <p:spTgt spid="23564"/>
                                        </p:tgtEl>
                                        <p:attrNameLst>
                                          <p:attrName>ppt_x</p:attrName>
                                        </p:attrNameLst>
                                      </p:cBhvr>
                                      <p:tavLst>
                                        <p:tav tm="0">
                                          <p:val>
                                            <p:strVal val="#ppt_x"/>
                                          </p:val>
                                        </p:tav>
                                        <p:tav tm="100000">
                                          <p:val>
                                            <p:strVal val="#ppt_x"/>
                                          </p:val>
                                        </p:tav>
                                      </p:tavLst>
                                    </p:anim>
                                    <p:anim calcmode="lin" valueType="num">
                                      <p:cBhvr>
                                        <p:cTn id="56" dur="1000" fill="hold"/>
                                        <p:tgtEl>
                                          <p:spTgt spid="2356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3565"/>
                                        </p:tgtEl>
                                        <p:attrNameLst>
                                          <p:attrName>style.visibility</p:attrName>
                                        </p:attrNameLst>
                                      </p:cBhvr>
                                      <p:to>
                                        <p:strVal val="visible"/>
                                      </p:to>
                                    </p:set>
                                    <p:animEffect transition="in" filter="fade">
                                      <p:cBhvr>
                                        <p:cTn id="59" dur="1000"/>
                                        <p:tgtEl>
                                          <p:spTgt spid="23565"/>
                                        </p:tgtEl>
                                      </p:cBhvr>
                                    </p:animEffect>
                                    <p:anim calcmode="lin" valueType="num">
                                      <p:cBhvr>
                                        <p:cTn id="60" dur="1000" fill="hold"/>
                                        <p:tgtEl>
                                          <p:spTgt spid="23565"/>
                                        </p:tgtEl>
                                        <p:attrNameLst>
                                          <p:attrName>ppt_x</p:attrName>
                                        </p:attrNameLst>
                                      </p:cBhvr>
                                      <p:tavLst>
                                        <p:tav tm="0">
                                          <p:val>
                                            <p:strVal val="#ppt_x"/>
                                          </p:val>
                                        </p:tav>
                                        <p:tav tm="100000">
                                          <p:val>
                                            <p:strVal val="#ppt_x"/>
                                          </p:val>
                                        </p:tav>
                                      </p:tavLst>
                                    </p:anim>
                                    <p:anim calcmode="lin" valueType="num">
                                      <p:cBhvr>
                                        <p:cTn id="61" dur="1000" fill="hold"/>
                                        <p:tgtEl>
                                          <p:spTgt spid="23565"/>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3566"/>
                                        </p:tgtEl>
                                        <p:attrNameLst>
                                          <p:attrName>style.visibility</p:attrName>
                                        </p:attrNameLst>
                                      </p:cBhvr>
                                      <p:to>
                                        <p:strVal val="visible"/>
                                      </p:to>
                                    </p:set>
                                    <p:animEffect transition="in" filter="fade">
                                      <p:cBhvr>
                                        <p:cTn id="64" dur="1000"/>
                                        <p:tgtEl>
                                          <p:spTgt spid="23566"/>
                                        </p:tgtEl>
                                      </p:cBhvr>
                                    </p:animEffect>
                                    <p:anim calcmode="lin" valueType="num">
                                      <p:cBhvr>
                                        <p:cTn id="65" dur="1000" fill="hold"/>
                                        <p:tgtEl>
                                          <p:spTgt spid="23566"/>
                                        </p:tgtEl>
                                        <p:attrNameLst>
                                          <p:attrName>ppt_x</p:attrName>
                                        </p:attrNameLst>
                                      </p:cBhvr>
                                      <p:tavLst>
                                        <p:tav tm="0">
                                          <p:val>
                                            <p:strVal val="#ppt_x"/>
                                          </p:val>
                                        </p:tav>
                                        <p:tav tm="100000">
                                          <p:val>
                                            <p:strVal val="#ppt_x"/>
                                          </p:val>
                                        </p:tav>
                                      </p:tavLst>
                                    </p:anim>
                                    <p:anim calcmode="lin" valueType="num">
                                      <p:cBhvr>
                                        <p:cTn id="66" dur="1000" fill="hold"/>
                                        <p:tgtEl>
                                          <p:spTgt spid="2356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3567"/>
                                        </p:tgtEl>
                                        <p:attrNameLst>
                                          <p:attrName>style.visibility</p:attrName>
                                        </p:attrNameLst>
                                      </p:cBhvr>
                                      <p:to>
                                        <p:strVal val="visible"/>
                                      </p:to>
                                    </p:set>
                                    <p:animEffect transition="in" filter="fade">
                                      <p:cBhvr>
                                        <p:cTn id="69" dur="1000"/>
                                        <p:tgtEl>
                                          <p:spTgt spid="23567"/>
                                        </p:tgtEl>
                                      </p:cBhvr>
                                    </p:animEffect>
                                    <p:anim calcmode="lin" valueType="num">
                                      <p:cBhvr>
                                        <p:cTn id="70" dur="1000" fill="hold"/>
                                        <p:tgtEl>
                                          <p:spTgt spid="23567"/>
                                        </p:tgtEl>
                                        <p:attrNameLst>
                                          <p:attrName>ppt_x</p:attrName>
                                        </p:attrNameLst>
                                      </p:cBhvr>
                                      <p:tavLst>
                                        <p:tav tm="0">
                                          <p:val>
                                            <p:strVal val="#ppt_x"/>
                                          </p:val>
                                        </p:tav>
                                        <p:tav tm="100000">
                                          <p:val>
                                            <p:strVal val="#ppt_x"/>
                                          </p:val>
                                        </p:tav>
                                      </p:tavLst>
                                    </p:anim>
                                    <p:anim calcmode="lin" valueType="num">
                                      <p:cBhvr>
                                        <p:cTn id="71" dur="1000" fill="hold"/>
                                        <p:tgtEl>
                                          <p:spTgt spid="23567"/>
                                        </p:tgtEl>
                                        <p:attrNameLst>
                                          <p:attrName>ppt_y</p:attrName>
                                        </p:attrNameLst>
                                      </p:cBhvr>
                                      <p:tavLst>
                                        <p:tav tm="0">
                                          <p:val>
                                            <p:strVal val="#ppt_y+.1"/>
                                          </p:val>
                                        </p:tav>
                                        <p:tav tm="100000">
                                          <p:val>
                                            <p:strVal val="#ppt_y"/>
                                          </p:val>
                                        </p:tav>
                                      </p:tavLst>
                                    </p:anim>
                                  </p:childTnLst>
                                </p:cTn>
                              </p:par>
                            </p:childTnLst>
                          </p:cTn>
                        </p:par>
                        <p:par>
                          <p:cTn id="72" fill="hold">
                            <p:stCondLst>
                              <p:cond delay="4259"/>
                            </p:stCondLst>
                            <p:childTnLst>
                              <p:par>
                                <p:cTn id="73" presetID="31" presetClass="entr" presetSubtype="0" fill="hold" grpId="0" nodeType="afterEffect">
                                  <p:stCondLst>
                                    <p:cond delay="0"/>
                                  </p:stCondLst>
                                  <p:childTnLst>
                                    <p:set>
                                      <p:cBhvr>
                                        <p:cTn id="74" dur="1" fill="hold">
                                          <p:stCondLst>
                                            <p:cond delay="0"/>
                                          </p:stCondLst>
                                        </p:cTn>
                                        <p:tgtEl>
                                          <p:spTgt spid="23561"/>
                                        </p:tgtEl>
                                        <p:attrNameLst>
                                          <p:attrName>style.visibility</p:attrName>
                                        </p:attrNameLst>
                                      </p:cBhvr>
                                      <p:to>
                                        <p:strVal val="visible"/>
                                      </p:to>
                                    </p:set>
                                    <p:anim calcmode="lin" valueType="num">
                                      <p:cBhvr>
                                        <p:cTn id="75" dur="500" fill="hold"/>
                                        <p:tgtEl>
                                          <p:spTgt spid="23561"/>
                                        </p:tgtEl>
                                        <p:attrNameLst>
                                          <p:attrName>ppt_w</p:attrName>
                                        </p:attrNameLst>
                                      </p:cBhvr>
                                      <p:tavLst>
                                        <p:tav tm="0">
                                          <p:val>
                                            <p:fltVal val="0"/>
                                          </p:val>
                                        </p:tav>
                                        <p:tav tm="100000">
                                          <p:val>
                                            <p:strVal val="#ppt_w"/>
                                          </p:val>
                                        </p:tav>
                                      </p:tavLst>
                                    </p:anim>
                                    <p:anim calcmode="lin" valueType="num">
                                      <p:cBhvr>
                                        <p:cTn id="76" dur="500" fill="hold"/>
                                        <p:tgtEl>
                                          <p:spTgt spid="23561"/>
                                        </p:tgtEl>
                                        <p:attrNameLst>
                                          <p:attrName>ppt_h</p:attrName>
                                        </p:attrNameLst>
                                      </p:cBhvr>
                                      <p:tavLst>
                                        <p:tav tm="0">
                                          <p:val>
                                            <p:fltVal val="0"/>
                                          </p:val>
                                        </p:tav>
                                        <p:tav tm="100000">
                                          <p:val>
                                            <p:strVal val="#ppt_h"/>
                                          </p:val>
                                        </p:tav>
                                      </p:tavLst>
                                    </p:anim>
                                    <p:anim calcmode="lin" valueType="num">
                                      <p:cBhvr>
                                        <p:cTn id="77" dur="500" fill="hold"/>
                                        <p:tgtEl>
                                          <p:spTgt spid="23561"/>
                                        </p:tgtEl>
                                        <p:attrNameLst>
                                          <p:attrName>style.rotation</p:attrName>
                                        </p:attrNameLst>
                                      </p:cBhvr>
                                      <p:tavLst>
                                        <p:tav tm="0">
                                          <p:val>
                                            <p:fltVal val="90"/>
                                          </p:val>
                                        </p:tav>
                                        <p:tav tm="100000">
                                          <p:val>
                                            <p:fltVal val="0"/>
                                          </p:val>
                                        </p:tav>
                                      </p:tavLst>
                                    </p:anim>
                                    <p:animEffect transition="in" filter="fade">
                                      <p:cBhvr>
                                        <p:cTn id="78" dur="500"/>
                                        <p:tgtEl>
                                          <p:spTgt spid="23561"/>
                                        </p:tgtEl>
                                      </p:cBhvr>
                                    </p:animEffect>
                                  </p:childTnLst>
                                </p:cTn>
                              </p:par>
                              <p:par>
                                <p:cTn id="79" presetID="31" presetClass="entr" presetSubtype="0" fill="hold" grpId="0" nodeType="withEffect">
                                  <p:stCondLst>
                                    <p:cond delay="0"/>
                                  </p:stCondLst>
                                  <p:childTnLst>
                                    <p:set>
                                      <p:cBhvr>
                                        <p:cTn id="80" dur="1" fill="hold">
                                          <p:stCondLst>
                                            <p:cond delay="0"/>
                                          </p:stCondLst>
                                        </p:cTn>
                                        <p:tgtEl>
                                          <p:spTgt spid="23560"/>
                                        </p:tgtEl>
                                        <p:attrNameLst>
                                          <p:attrName>style.visibility</p:attrName>
                                        </p:attrNameLst>
                                      </p:cBhvr>
                                      <p:to>
                                        <p:strVal val="visible"/>
                                      </p:to>
                                    </p:set>
                                    <p:anim calcmode="lin" valueType="num">
                                      <p:cBhvr>
                                        <p:cTn id="81" dur="500" fill="hold"/>
                                        <p:tgtEl>
                                          <p:spTgt spid="23560"/>
                                        </p:tgtEl>
                                        <p:attrNameLst>
                                          <p:attrName>ppt_w</p:attrName>
                                        </p:attrNameLst>
                                      </p:cBhvr>
                                      <p:tavLst>
                                        <p:tav tm="0">
                                          <p:val>
                                            <p:fltVal val="0"/>
                                          </p:val>
                                        </p:tav>
                                        <p:tav tm="100000">
                                          <p:val>
                                            <p:strVal val="#ppt_w"/>
                                          </p:val>
                                        </p:tav>
                                      </p:tavLst>
                                    </p:anim>
                                    <p:anim calcmode="lin" valueType="num">
                                      <p:cBhvr>
                                        <p:cTn id="82" dur="500" fill="hold"/>
                                        <p:tgtEl>
                                          <p:spTgt spid="23560"/>
                                        </p:tgtEl>
                                        <p:attrNameLst>
                                          <p:attrName>ppt_h</p:attrName>
                                        </p:attrNameLst>
                                      </p:cBhvr>
                                      <p:tavLst>
                                        <p:tav tm="0">
                                          <p:val>
                                            <p:fltVal val="0"/>
                                          </p:val>
                                        </p:tav>
                                        <p:tav tm="100000">
                                          <p:val>
                                            <p:strVal val="#ppt_h"/>
                                          </p:val>
                                        </p:tav>
                                      </p:tavLst>
                                    </p:anim>
                                    <p:anim calcmode="lin" valueType="num">
                                      <p:cBhvr>
                                        <p:cTn id="83" dur="500" fill="hold"/>
                                        <p:tgtEl>
                                          <p:spTgt spid="23560"/>
                                        </p:tgtEl>
                                        <p:attrNameLst>
                                          <p:attrName>style.rotation</p:attrName>
                                        </p:attrNameLst>
                                      </p:cBhvr>
                                      <p:tavLst>
                                        <p:tav tm="0">
                                          <p:val>
                                            <p:fltVal val="90"/>
                                          </p:val>
                                        </p:tav>
                                        <p:tav tm="100000">
                                          <p:val>
                                            <p:fltVal val="0"/>
                                          </p:val>
                                        </p:tav>
                                      </p:tavLst>
                                    </p:anim>
                                    <p:animEffect transition="in" filter="fade">
                                      <p:cBhvr>
                                        <p:cTn id="84" dur="500"/>
                                        <p:tgtEl>
                                          <p:spTgt spid="23560"/>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23562"/>
                                        </p:tgtEl>
                                        <p:attrNameLst>
                                          <p:attrName>style.visibility</p:attrName>
                                        </p:attrNameLst>
                                      </p:cBhvr>
                                      <p:to>
                                        <p:strVal val="visible"/>
                                      </p:to>
                                    </p:set>
                                    <p:anim calcmode="lin" valueType="num">
                                      <p:cBhvr>
                                        <p:cTn id="87" dur="500" fill="hold"/>
                                        <p:tgtEl>
                                          <p:spTgt spid="23562"/>
                                        </p:tgtEl>
                                        <p:attrNameLst>
                                          <p:attrName>ppt_w</p:attrName>
                                        </p:attrNameLst>
                                      </p:cBhvr>
                                      <p:tavLst>
                                        <p:tav tm="0">
                                          <p:val>
                                            <p:fltVal val="0"/>
                                          </p:val>
                                        </p:tav>
                                        <p:tav tm="100000">
                                          <p:val>
                                            <p:strVal val="#ppt_w"/>
                                          </p:val>
                                        </p:tav>
                                      </p:tavLst>
                                    </p:anim>
                                    <p:anim calcmode="lin" valueType="num">
                                      <p:cBhvr>
                                        <p:cTn id="88" dur="500" fill="hold"/>
                                        <p:tgtEl>
                                          <p:spTgt spid="23562"/>
                                        </p:tgtEl>
                                        <p:attrNameLst>
                                          <p:attrName>ppt_h</p:attrName>
                                        </p:attrNameLst>
                                      </p:cBhvr>
                                      <p:tavLst>
                                        <p:tav tm="0">
                                          <p:val>
                                            <p:fltVal val="0"/>
                                          </p:val>
                                        </p:tav>
                                        <p:tav tm="100000">
                                          <p:val>
                                            <p:strVal val="#ppt_h"/>
                                          </p:val>
                                        </p:tav>
                                      </p:tavLst>
                                    </p:anim>
                                    <p:anim calcmode="lin" valueType="num">
                                      <p:cBhvr>
                                        <p:cTn id="89" dur="500" fill="hold"/>
                                        <p:tgtEl>
                                          <p:spTgt spid="23562"/>
                                        </p:tgtEl>
                                        <p:attrNameLst>
                                          <p:attrName>style.rotation</p:attrName>
                                        </p:attrNameLst>
                                      </p:cBhvr>
                                      <p:tavLst>
                                        <p:tav tm="0">
                                          <p:val>
                                            <p:fltVal val="90"/>
                                          </p:val>
                                        </p:tav>
                                        <p:tav tm="100000">
                                          <p:val>
                                            <p:fltVal val="0"/>
                                          </p:val>
                                        </p:tav>
                                      </p:tavLst>
                                    </p:anim>
                                    <p:animEffect transition="in" filter="fade">
                                      <p:cBhvr>
                                        <p:cTn id="90" dur="500"/>
                                        <p:tgtEl>
                                          <p:spTgt spid="23562"/>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23563"/>
                                        </p:tgtEl>
                                        <p:attrNameLst>
                                          <p:attrName>style.visibility</p:attrName>
                                        </p:attrNameLst>
                                      </p:cBhvr>
                                      <p:to>
                                        <p:strVal val="visible"/>
                                      </p:to>
                                    </p:set>
                                    <p:anim calcmode="lin" valueType="num">
                                      <p:cBhvr>
                                        <p:cTn id="93" dur="500" fill="hold"/>
                                        <p:tgtEl>
                                          <p:spTgt spid="23563"/>
                                        </p:tgtEl>
                                        <p:attrNameLst>
                                          <p:attrName>ppt_w</p:attrName>
                                        </p:attrNameLst>
                                      </p:cBhvr>
                                      <p:tavLst>
                                        <p:tav tm="0">
                                          <p:val>
                                            <p:fltVal val="0"/>
                                          </p:val>
                                        </p:tav>
                                        <p:tav tm="100000">
                                          <p:val>
                                            <p:strVal val="#ppt_w"/>
                                          </p:val>
                                        </p:tav>
                                      </p:tavLst>
                                    </p:anim>
                                    <p:anim calcmode="lin" valueType="num">
                                      <p:cBhvr>
                                        <p:cTn id="94" dur="500" fill="hold"/>
                                        <p:tgtEl>
                                          <p:spTgt spid="23563"/>
                                        </p:tgtEl>
                                        <p:attrNameLst>
                                          <p:attrName>ppt_h</p:attrName>
                                        </p:attrNameLst>
                                      </p:cBhvr>
                                      <p:tavLst>
                                        <p:tav tm="0">
                                          <p:val>
                                            <p:fltVal val="0"/>
                                          </p:val>
                                        </p:tav>
                                        <p:tav tm="100000">
                                          <p:val>
                                            <p:strVal val="#ppt_h"/>
                                          </p:val>
                                        </p:tav>
                                      </p:tavLst>
                                    </p:anim>
                                    <p:anim calcmode="lin" valueType="num">
                                      <p:cBhvr>
                                        <p:cTn id="95" dur="500" fill="hold"/>
                                        <p:tgtEl>
                                          <p:spTgt spid="23563"/>
                                        </p:tgtEl>
                                        <p:attrNameLst>
                                          <p:attrName>style.rotation</p:attrName>
                                        </p:attrNameLst>
                                      </p:cBhvr>
                                      <p:tavLst>
                                        <p:tav tm="0">
                                          <p:val>
                                            <p:fltVal val="90"/>
                                          </p:val>
                                        </p:tav>
                                        <p:tav tm="100000">
                                          <p:val>
                                            <p:fltVal val="0"/>
                                          </p:val>
                                        </p:tav>
                                      </p:tavLst>
                                    </p:anim>
                                    <p:animEffect transition="in" filter="fade">
                                      <p:cBhvr>
                                        <p:cTn id="96" dur="500"/>
                                        <p:tgtEl>
                                          <p:spTgt spid="23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60" grpId="0"/>
      <p:bldP spid="23561" grpId="0"/>
      <p:bldP spid="23562" grpId="0"/>
      <p:bldP spid="23563" grpId="0"/>
      <p:bldP spid="23564" grpId="0"/>
      <p:bldP spid="23565" grpId="0"/>
      <p:bldP spid="23566" grpId="0"/>
      <p:bldP spid="2356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54"/>
          <p:cNvSpPr txBox="1"/>
          <p:nvPr/>
        </p:nvSpPr>
        <p:spPr>
          <a:xfrm>
            <a:off x="1330325" y="44450"/>
            <a:ext cx="5041900" cy="523875"/>
          </a:xfrm>
          <a:prstGeom prst="rect">
            <a:avLst/>
          </a:prstGeom>
          <a:noFill/>
          <a:ln w="9525">
            <a:noFill/>
          </a:ln>
        </p:spPr>
        <p:txBody>
          <a:bodyPr>
            <a:spAutoFit/>
          </a:bodyPr>
          <a:lstStyle/>
          <a:p>
            <a:pPr lvl="0" eaLnBrk="1" hangingPunct="1"/>
            <a:r>
              <a:rPr lang="en-US" altLang="x-none" sz="2800" dirty="0">
                <a:solidFill>
                  <a:srgbClr val="FFFFFF"/>
                </a:solidFill>
                <a:latin typeface="微软雅黑" panose="020B0503020204020204" pitchFamily="2" charset="-122"/>
                <a:ea typeface="微软雅黑" panose="020B0503020204020204" pitchFamily="2" charset="-122"/>
              </a:rPr>
              <a:t>2.1</a:t>
            </a:r>
            <a:r>
              <a:rPr lang="zh-CN" altLang="en-US" sz="2800" dirty="0">
                <a:solidFill>
                  <a:srgbClr val="FFFFFF"/>
                </a:solidFill>
                <a:latin typeface="微软雅黑" panose="020B0503020204020204" pitchFamily="2" charset="-122"/>
                <a:ea typeface="微软雅黑" panose="020B0503020204020204" pitchFamily="2" charset="-122"/>
              </a:rPr>
              <a:t>请输入您的标题</a:t>
            </a:r>
          </a:p>
        </p:txBody>
      </p:sp>
      <p:sp>
        <p:nvSpPr>
          <p:cNvPr id="24579" name="TextBox 55"/>
          <p:cNvSpPr txBox="1"/>
          <p:nvPr/>
        </p:nvSpPr>
        <p:spPr>
          <a:xfrm>
            <a:off x="139700" y="106363"/>
            <a:ext cx="1065213" cy="400050"/>
          </a:xfrm>
          <a:prstGeom prst="rect">
            <a:avLst/>
          </a:prstGeom>
          <a:noFill/>
          <a:ln w="9525">
            <a:noFill/>
          </a:ln>
        </p:spPr>
        <p:txBody>
          <a:bodyPr>
            <a:spAutoFit/>
          </a:bodyPr>
          <a:lstStyle/>
          <a:p>
            <a:pPr lvl="0" algn="r" eaLnBrk="1" hangingPunct="1"/>
            <a:r>
              <a:rPr lang="en-US" altLang="x-none" sz="2000" dirty="0">
                <a:solidFill>
                  <a:srgbClr val="FFFFFF"/>
                </a:solidFill>
                <a:latin typeface="Arial" panose="020B0604020202020204" pitchFamily="34" charset="0"/>
                <a:ea typeface="宋体" panose="02010600030101010101" pitchFamily="2" charset="-122"/>
              </a:rPr>
              <a:t>Part</a:t>
            </a:r>
            <a:r>
              <a:rPr lang="en-US" altLang="x-none" dirty="0">
                <a:solidFill>
                  <a:srgbClr val="FFFFFF"/>
                </a:solidFill>
                <a:latin typeface="Arial" panose="020B0604020202020204" pitchFamily="34" charset="0"/>
                <a:ea typeface="宋体" panose="02010600030101010101" pitchFamily="2" charset="-122"/>
              </a:rPr>
              <a:t> 2</a:t>
            </a:r>
            <a:endParaRPr lang="zh-CN" altLang="en-US" dirty="0">
              <a:solidFill>
                <a:srgbClr val="FFFFFF"/>
              </a:solidFill>
              <a:latin typeface="Arial" panose="020B0604020202020204" pitchFamily="34" charset="0"/>
              <a:ea typeface="宋体" panose="02010600030101010101" pitchFamily="2" charset="-122"/>
            </a:endParaRPr>
          </a:p>
        </p:txBody>
      </p:sp>
      <p:pic>
        <p:nvPicPr>
          <p:cNvPr id="24580" name="组合 25"/>
          <p:cNvPicPr/>
          <p:nvPr/>
        </p:nvPicPr>
        <p:blipFill>
          <a:blip r:embed="rId2"/>
          <a:stretch>
            <a:fillRect/>
          </a:stretch>
        </p:blipFill>
        <p:spPr>
          <a:xfrm>
            <a:off x="7010400" y="2962275"/>
            <a:ext cx="5187950" cy="3914775"/>
          </a:xfrm>
          <a:prstGeom prst="rect">
            <a:avLst/>
          </a:prstGeom>
          <a:noFill/>
          <a:ln w="9525">
            <a:noFill/>
          </a:ln>
        </p:spPr>
      </p:pic>
      <p:sp>
        <p:nvSpPr>
          <p:cNvPr id="24581" name="TextBox 30"/>
          <p:cNvSpPr txBox="1"/>
          <p:nvPr/>
        </p:nvSpPr>
        <p:spPr>
          <a:xfrm>
            <a:off x="1638300" y="2212975"/>
            <a:ext cx="2254250" cy="460375"/>
          </a:xfrm>
          <a:prstGeom prst="rect">
            <a:avLst/>
          </a:prstGeom>
          <a:noFill/>
          <a:ln w="9525">
            <a:noFill/>
          </a:ln>
        </p:spPr>
        <p:txBody>
          <a:bodyPr>
            <a:spAutoFit/>
          </a:bodyPr>
          <a:lstStyle/>
          <a:p>
            <a:pPr lvl="0" eaLnBrk="1" hangingPunct="1"/>
            <a:r>
              <a:rPr lang="zh-CN" altLang="en-US" sz="2400" b="1" dirty="0">
                <a:solidFill>
                  <a:schemeClr val="accent1"/>
                </a:solidFill>
                <a:latin typeface="微软雅黑" panose="020B0503020204020204" pitchFamily="2" charset="-122"/>
                <a:ea typeface="微软雅黑" panose="020B0503020204020204" pitchFamily="2" charset="-122"/>
              </a:rPr>
              <a:t>标题文本四</a:t>
            </a:r>
          </a:p>
        </p:txBody>
      </p:sp>
      <p:sp>
        <p:nvSpPr>
          <p:cNvPr id="24582" name="TextBox 31"/>
          <p:cNvSpPr txBox="1"/>
          <p:nvPr/>
        </p:nvSpPr>
        <p:spPr>
          <a:xfrm>
            <a:off x="3532188" y="2182813"/>
            <a:ext cx="3887787" cy="708025"/>
          </a:xfrm>
          <a:prstGeom prst="rect">
            <a:avLst/>
          </a:prstGeom>
          <a:noFill/>
          <a:ln w="9525">
            <a:noFill/>
          </a:ln>
        </p:spPr>
        <p:txBody>
          <a:bodyPr>
            <a:spAutoFit/>
          </a:bodyPr>
          <a:lstStyle/>
          <a:p>
            <a:pPr lvl="0" eaLnBrk="1" hangingPunct="1"/>
            <a:r>
              <a:rPr lang="zh-CN" altLang="en-US" sz="2000" dirty="0">
                <a:solidFill>
                  <a:schemeClr val="accent1"/>
                </a:solidFill>
                <a:latin typeface="微软雅黑" panose="020B0503020204020204" pitchFamily="2" charset="-122"/>
                <a:ea typeface="微软雅黑" panose="020B0503020204020204" pitchFamily="2" charset="-122"/>
              </a:rPr>
              <a:t>请在这里输入段落文本内容请在这里输入段落文本内容</a:t>
            </a:r>
          </a:p>
        </p:txBody>
      </p:sp>
      <p:sp>
        <p:nvSpPr>
          <p:cNvPr id="24583" name="TextBox 32"/>
          <p:cNvSpPr txBox="1"/>
          <p:nvPr/>
        </p:nvSpPr>
        <p:spPr>
          <a:xfrm>
            <a:off x="1638300" y="3228975"/>
            <a:ext cx="2254250" cy="460375"/>
          </a:xfrm>
          <a:prstGeom prst="rect">
            <a:avLst/>
          </a:prstGeom>
          <a:noFill/>
          <a:ln w="9525">
            <a:noFill/>
          </a:ln>
        </p:spPr>
        <p:txBody>
          <a:bodyPr>
            <a:spAutoFit/>
          </a:bodyPr>
          <a:lstStyle/>
          <a:p>
            <a:pPr lvl="0" eaLnBrk="1" hangingPunct="1"/>
            <a:r>
              <a:rPr lang="zh-CN" altLang="en-US" sz="2400" b="1" dirty="0">
                <a:solidFill>
                  <a:schemeClr val="accent1"/>
                </a:solidFill>
                <a:latin typeface="微软雅黑" panose="020B0503020204020204" pitchFamily="2" charset="-122"/>
                <a:ea typeface="微软雅黑" panose="020B0503020204020204" pitchFamily="2" charset="-122"/>
              </a:rPr>
              <a:t>标题文本三</a:t>
            </a:r>
          </a:p>
        </p:txBody>
      </p:sp>
      <p:sp>
        <p:nvSpPr>
          <p:cNvPr id="24584" name="TextBox 33"/>
          <p:cNvSpPr txBox="1"/>
          <p:nvPr/>
        </p:nvSpPr>
        <p:spPr>
          <a:xfrm>
            <a:off x="3490913" y="3203575"/>
            <a:ext cx="4138612" cy="708025"/>
          </a:xfrm>
          <a:prstGeom prst="rect">
            <a:avLst/>
          </a:prstGeom>
          <a:noFill/>
          <a:ln w="9525">
            <a:noFill/>
          </a:ln>
        </p:spPr>
        <p:txBody>
          <a:bodyPr>
            <a:spAutoFit/>
          </a:bodyPr>
          <a:lstStyle/>
          <a:p>
            <a:pPr lvl="0" eaLnBrk="1" hangingPunct="1"/>
            <a:r>
              <a:rPr lang="zh-CN" altLang="en-US" sz="2000" dirty="0">
                <a:solidFill>
                  <a:schemeClr val="accent1"/>
                </a:solidFill>
                <a:latin typeface="微软雅黑" panose="020B0503020204020204" pitchFamily="2" charset="-122"/>
                <a:ea typeface="微软雅黑" panose="020B0503020204020204" pitchFamily="2" charset="-122"/>
              </a:rPr>
              <a:t>请在这里输入段落文本内容请在这里输入段落文本内容</a:t>
            </a:r>
          </a:p>
        </p:txBody>
      </p:sp>
      <p:sp>
        <p:nvSpPr>
          <p:cNvPr id="24585" name="TextBox 34"/>
          <p:cNvSpPr txBox="1"/>
          <p:nvPr/>
        </p:nvSpPr>
        <p:spPr>
          <a:xfrm>
            <a:off x="1638300" y="4241800"/>
            <a:ext cx="2254250" cy="461963"/>
          </a:xfrm>
          <a:prstGeom prst="rect">
            <a:avLst/>
          </a:prstGeom>
          <a:noFill/>
          <a:ln w="9525">
            <a:noFill/>
          </a:ln>
        </p:spPr>
        <p:txBody>
          <a:bodyPr>
            <a:spAutoFit/>
          </a:bodyPr>
          <a:lstStyle/>
          <a:p>
            <a:pPr lvl="0" eaLnBrk="1" hangingPunct="1"/>
            <a:r>
              <a:rPr lang="zh-CN" altLang="en-US" sz="2400" b="1" dirty="0">
                <a:solidFill>
                  <a:schemeClr val="accent1"/>
                </a:solidFill>
                <a:latin typeface="微软雅黑" panose="020B0503020204020204" pitchFamily="2" charset="-122"/>
                <a:ea typeface="微软雅黑" panose="020B0503020204020204" pitchFamily="2" charset="-122"/>
              </a:rPr>
              <a:t>标题文本二</a:t>
            </a:r>
          </a:p>
        </p:txBody>
      </p:sp>
      <p:sp>
        <p:nvSpPr>
          <p:cNvPr id="24586" name="TextBox 35"/>
          <p:cNvSpPr txBox="1"/>
          <p:nvPr/>
        </p:nvSpPr>
        <p:spPr>
          <a:xfrm>
            <a:off x="3502025" y="4200525"/>
            <a:ext cx="4068763" cy="706438"/>
          </a:xfrm>
          <a:prstGeom prst="rect">
            <a:avLst/>
          </a:prstGeom>
          <a:noFill/>
          <a:ln w="9525">
            <a:noFill/>
          </a:ln>
        </p:spPr>
        <p:txBody>
          <a:bodyPr>
            <a:spAutoFit/>
          </a:bodyPr>
          <a:lstStyle/>
          <a:p>
            <a:pPr lvl="0" eaLnBrk="1" hangingPunct="1"/>
            <a:r>
              <a:rPr lang="zh-CN" altLang="en-US" sz="2000" dirty="0">
                <a:solidFill>
                  <a:schemeClr val="accent1"/>
                </a:solidFill>
                <a:latin typeface="微软雅黑" panose="020B0503020204020204" pitchFamily="2" charset="-122"/>
                <a:ea typeface="微软雅黑" panose="020B0503020204020204" pitchFamily="2" charset="-122"/>
              </a:rPr>
              <a:t>请在这里输入段落文本内容请在这里输入段落文本内容</a:t>
            </a:r>
          </a:p>
        </p:txBody>
      </p:sp>
      <p:sp>
        <p:nvSpPr>
          <p:cNvPr id="24587" name="TextBox 36"/>
          <p:cNvSpPr txBox="1"/>
          <p:nvPr/>
        </p:nvSpPr>
        <p:spPr>
          <a:xfrm>
            <a:off x="1638300" y="5251450"/>
            <a:ext cx="2254250" cy="461963"/>
          </a:xfrm>
          <a:prstGeom prst="rect">
            <a:avLst/>
          </a:prstGeom>
          <a:noFill/>
          <a:ln w="9525">
            <a:noFill/>
          </a:ln>
        </p:spPr>
        <p:txBody>
          <a:bodyPr>
            <a:spAutoFit/>
          </a:bodyPr>
          <a:lstStyle/>
          <a:p>
            <a:pPr lvl="0" eaLnBrk="1" hangingPunct="1"/>
            <a:r>
              <a:rPr lang="zh-CN" altLang="en-US" sz="2400" b="1" dirty="0">
                <a:solidFill>
                  <a:schemeClr val="accent1"/>
                </a:solidFill>
                <a:latin typeface="微软雅黑" panose="020B0503020204020204" pitchFamily="2" charset="-122"/>
                <a:ea typeface="微软雅黑" panose="020B0503020204020204" pitchFamily="2" charset="-122"/>
              </a:rPr>
              <a:t>标题文本一</a:t>
            </a:r>
          </a:p>
        </p:txBody>
      </p:sp>
      <p:sp>
        <p:nvSpPr>
          <p:cNvPr id="24588" name="TextBox 37"/>
          <p:cNvSpPr txBox="1"/>
          <p:nvPr/>
        </p:nvSpPr>
        <p:spPr>
          <a:xfrm>
            <a:off x="3532188" y="5208588"/>
            <a:ext cx="3122612" cy="706437"/>
          </a:xfrm>
          <a:prstGeom prst="rect">
            <a:avLst/>
          </a:prstGeom>
          <a:noFill/>
          <a:ln w="9525">
            <a:noFill/>
          </a:ln>
        </p:spPr>
        <p:txBody>
          <a:bodyPr>
            <a:spAutoFit/>
          </a:bodyPr>
          <a:lstStyle/>
          <a:p>
            <a:pPr lvl="0" eaLnBrk="1" hangingPunct="1"/>
            <a:r>
              <a:rPr lang="zh-CN" altLang="en-US" sz="2000" dirty="0">
                <a:solidFill>
                  <a:schemeClr val="accent1"/>
                </a:solidFill>
                <a:latin typeface="微软雅黑" panose="020B0503020204020204" pitchFamily="2" charset="-122"/>
                <a:ea typeface="微软雅黑" panose="020B0503020204020204" pitchFamily="2" charset="-122"/>
              </a:rPr>
              <a:t>请在这里输入段落文本内容</a:t>
            </a:r>
          </a:p>
        </p:txBody>
      </p:sp>
      <p:cxnSp>
        <p:nvCxnSpPr>
          <p:cNvPr id="24589" name="直接连接符 38"/>
          <p:cNvCxnSpPr/>
          <p:nvPr/>
        </p:nvCxnSpPr>
        <p:spPr>
          <a:xfrm>
            <a:off x="1300163" y="5915025"/>
            <a:ext cx="5472112" cy="0"/>
          </a:xfrm>
          <a:prstGeom prst="line">
            <a:avLst/>
          </a:prstGeom>
          <a:ln w="12700" cap="flat" cmpd="sng">
            <a:solidFill>
              <a:schemeClr val="tx1"/>
            </a:solidFill>
            <a:prstDash val="solid"/>
            <a:headEnd type="none" w="med" len="med"/>
            <a:tailEnd type="triangle" w="lg" len="lg"/>
          </a:ln>
        </p:spPr>
      </p:cxnSp>
      <p:cxnSp>
        <p:nvCxnSpPr>
          <p:cNvPr id="24590" name="直接连接符 39"/>
          <p:cNvCxnSpPr/>
          <p:nvPr/>
        </p:nvCxnSpPr>
        <p:spPr>
          <a:xfrm>
            <a:off x="1300163" y="4940300"/>
            <a:ext cx="6719887" cy="0"/>
          </a:xfrm>
          <a:prstGeom prst="line">
            <a:avLst/>
          </a:prstGeom>
          <a:ln w="12700" cap="flat" cmpd="sng">
            <a:solidFill>
              <a:schemeClr val="tx1"/>
            </a:solidFill>
            <a:prstDash val="solid"/>
            <a:headEnd type="none" w="med" len="med"/>
            <a:tailEnd type="triangle" w="lg" len="lg"/>
          </a:ln>
        </p:spPr>
      </p:cxnSp>
      <p:cxnSp>
        <p:nvCxnSpPr>
          <p:cNvPr id="24591" name="直接连接符 40"/>
          <p:cNvCxnSpPr/>
          <p:nvPr/>
        </p:nvCxnSpPr>
        <p:spPr>
          <a:xfrm>
            <a:off x="1300163" y="3965575"/>
            <a:ext cx="8208962" cy="0"/>
          </a:xfrm>
          <a:prstGeom prst="line">
            <a:avLst/>
          </a:prstGeom>
          <a:ln w="12700" cap="flat" cmpd="sng">
            <a:solidFill>
              <a:schemeClr val="tx1"/>
            </a:solidFill>
            <a:prstDash val="solid"/>
            <a:headEnd type="none" w="med" len="med"/>
            <a:tailEnd type="triangle" w="lg" len="lg"/>
          </a:ln>
        </p:spPr>
      </p:cxnSp>
      <p:cxnSp>
        <p:nvCxnSpPr>
          <p:cNvPr id="24592" name="直接连接符 41"/>
          <p:cNvCxnSpPr/>
          <p:nvPr/>
        </p:nvCxnSpPr>
        <p:spPr>
          <a:xfrm>
            <a:off x="1300163" y="2989263"/>
            <a:ext cx="9217025" cy="0"/>
          </a:xfrm>
          <a:prstGeom prst="line">
            <a:avLst/>
          </a:prstGeom>
          <a:ln w="12700" cap="flat" cmpd="sng">
            <a:solidFill>
              <a:schemeClr val="tx1"/>
            </a:solidFill>
            <a:prstDash val="solid"/>
            <a:headEnd type="none" w="med" len="med"/>
            <a:tailEnd type="triangle" w="lg" len="lg"/>
          </a:ln>
        </p:spPr>
      </p:cxnSp>
      <p:grpSp>
        <p:nvGrpSpPr>
          <p:cNvPr id="24593" name="组合 42"/>
          <p:cNvGrpSpPr/>
          <p:nvPr/>
        </p:nvGrpSpPr>
        <p:grpSpPr>
          <a:xfrm>
            <a:off x="9698038" y="3094038"/>
            <a:ext cx="819150" cy="817562"/>
            <a:chOff x="0" y="0"/>
            <a:chExt cx="818456" cy="818456"/>
          </a:xfrm>
        </p:grpSpPr>
        <p:sp>
          <p:nvSpPr>
            <p:cNvPr id="24594" name="椭圆 108"/>
            <p:cNvSpPr/>
            <p:nvPr/>
          </p:nvSpPr>
          <p:spPr>
            <a:xfrm>
              <a:off x="0" y="0"/>
              <a:ext cx="818456" cy="818456"/>
            </a:xfrm>
            <a:custGeom>
              <a:avLst/>
              <a:gdLst/>
              <a:ahLst/>
              <a:cxnLst/>
              <a:rect l="0" t="0" r="0" b="0"/>
              <a:pathLst>
                <a:path w="635576" h="635576">
                  <a:moveTo>
                    <a:pt x="317788" y="68580"/>
                  </a:moveTo>
                  <a:cubicBezTo>
                    <a:pt x="180154" y="68580"/>
                    <a:pt x="68580" y="180154"/>
                    <a:pt x="68580" y="317788"/>
                  </a:cubicBezTo>
                  <a:cubicBezTo>
                    <a:pt x="68580" y="455422"/>
                    <a:pt x="180154" y="566996"/>
                    <a:pt x="317788" y="566996"/>
                  </a:cubicBezTo>
                  <a:cubicBezTo>
                    <a:pt x="455422" y="566996"/>
                    <a:pt x="566996" y="455422"/>
                    <a:pt x="566996" y="317788"/>
                  </a:cubicBezTo>
                  <a:cubicBezTo>
                    <a:pt x="566996" y="180154"/>
                    <a:pt x="455422" y="68580"/>
                    <a:pt x="317788" y="68580"/>
                  </a:cubicBezTo>
                  <a:close/>
                  <a:moveTo>
                    <a:pt x="317788" y="0"/>
                  </a:moveTo>
                  <a:cubicBezTo>
                    <a:pt x="493297" y="0"/>
                    <a:pt x="635576" y="142279"/>
                    <a:pt x="635576" y="317788"/>
                  </a:cubicBezTo>
                  <a:cubicBezTo>
                    <a:pt x="635576" y="493297"/>
                    <a:pt x="493297" y="635576"/>
                    <a:pt x="317788" y="635576"/>
                  </a:cubicBezTo>
                  <a:cubicBezTo>
                    <a:pt x="142279" y="635576"/>
                    <a:pt x="0" y="493297"/>
                    <a:pt x="0" y="317788"/>
                  </a:cubicBezTo>
                  <a:cubicBezTo>
                    <a:pt x="0" y="142279"/>
                    <a:pt x="142279" y="0"/>
                    <a:pt x="317788" y="0"/>
                  </a:cubicBezTo>
                  <a:close/>
                </a:path>
              </a:pathLst>
            </a:custGeom>
            <a:solidFill>
              <a:schemeClr val="tx2">
                <a:alpha val="100000"/>
              </a:schemeClr>
            </a:solidFill>
            <a:ln w="9525">
              <a:noFill/>
            </a:ln>
          </p:spPr>
          <p:txBody>
            <a:bodyPr/>
            <a:lstStyle/>
            <a:p>
              <a:endParaRPr lang="zh-CN" altLang="en-US"/>
            </a:p>
          </p:txBody>
        </p:sp>
        <p:sp>
          <p:nvSpPr>
            <p:cNvPr id="24595" name="TextBox 44"/>
            <p:cNvSpPr txBox="1"/>
            <p:nvPr/>
          </p:nvSpPr>
          <p:spPr>
            <a:xfrm>
              <a:off x="45274" y="120531"/>
              <a:ext cx="723275" cy="615553"/>
            </a:xfrm>
            <a:prstGeom prst="rect">
              <a:avLst/>
            </a:prstGeom>
            <a:noFill/>
            <a:ln w="9525">
              <a:noFill/>
            </a:ln>
          </p:spPr>
          <p:txBody>
            <a:bodyPr wrap="none">
              <a:spAutoFit/>
            </a:bodyPr>
            <a:lstStyle/>
            <a:p>
              <a:pPr lvl="0" eaLnBrk="1" hangingPunct="1"/>
              <a:r>
                <a:rPr lang="en-US" altLang="x-none" sz="3400" b="1" dirty="0">
                  <a:latin typeface="微软雅黑" panose="020B0503020204020204" pitchFamily="2" charset="-122"/>
                  <a:ea typeface="微软雅黑" panose="020B0503020204020204" pitchFamily="2" charset="-122"/>
                </a:rPr>
                <a:t>03</a:t>
              </a:r>
              <a:endParaRPr lang="zh-CN" altLang="en-US" sz="3400" b="1" dirty="0">
                <a:latin typeface="微软雅黑" panose="020B0503020204020204" pitchFamily="2" charset="-122"/>
                <a:ea typeface="微软雅黑" panose="020B0503020204020204" pitchFamily="2" charset="-122"/>
              </a:endParaRPr>
            </a:p>
          </p:txBody>
        </p:sp>
      </p:grpSp>
      <p:grpSp>
        <p:nvGrpSpPr>
          <p:cNvPr id="24596" name="组合 45"/>
          <p:cNvGrpSpPr/>
          <p:nvPr/>
        </p:nvGrpSpPr>
        <p:grpSpPr>
          <a:xfrm>
            <a:off x="7138988" y="5016500"/>
            <a:ext cx="817562" cy="817563"/>
            <a:chOff x="0" y="0"/>
            <a:chExt cx="818456" cy="818456"/>
          </a:xfrm>
        </p:grpSpPr>
        <p:sp>
          <p:nvSpPr>
            <p:cNvPr id="24597" name="椭圆 108"/>
            <p:cNvSpPr/>
            <p:nvPr/>
          </p:nvSpPr>
          <p:spPr>
            <a:xfrm>
              <a:off x="0" y="0"/>
              <a:ext cx="818456" cy="818456"/>
            </a:xfrm>
            <a:custGeom>
              <a:avLst/>
              <a:gdLst/>
              <a:ahLst/>
              <a:cxnLst/>
              <a:rect l="0" t="0" r="0" b="0"/>
              <a:pathLst>
                <a:path w="635576" h="635576">
                  <a:moveTo>
                    <a:pt x="317788" y="68580"/>
                  </a:moveTo>
                  <a:cubicBezTo>
                    <a:pt x="180154" y="68580"/>
                    <a:pt x="68580" y="180154"/>
                    <a:pt x="68580" y="317788"/>
                  </a:cubicBezTo>
                  <a:cubicBezTo>
                    <a:pt x="68580" y="455422"/>
                    <a:pt x="180154" y="566996"/>
                    <a:pt x="317788" y="566996"/>
                  </a:cubicBezTo>
                  <a:cubicBezTo>
                    <a:pt x="455422" y="566996"/>
                    <a:pt x="566996" y="455422"/>
                    <a:pt x="566996" y="317788"/>
                  </a:cubicBezTo>
                  <a:cubicBezTo>
                    <a:pt x="566996" y="180154"/>
                    <a:pt x="455422" y="68580"/>
                    <a:pt x="317788" y="68580"/>
                  </a:cubicBezTo>
                  <a:close/>
                  <a:moveTo>
                    <a:pt x="317788" y="0"/>
                  </a:moveTo>
                  <a:cubicBezTo>
                    <a:pt x="493297" y="0"/>
                    <a:pt x="635576" y="142279"/>
                    <a:pt x="635576" y="317788"/>
                  </a:cubicBezTo>
                  <a:cubicBezTo>
                    <a:pt x="635576" y="493297"/>
                    <a:pt x="493297" y="635576"/>
                    <a:pt x="317788" y="635576"/>
                  </a:cubicBezTo>
                  <a:cubicBezTo>
                    <a:pt x="142279" y="635576"/>
                    <a:pt x="0" y="493297"/>
                    <a:pt x="0" y="317788"/>
                  </a:cubicBezTo>
                  <a:cubicBezTo>
                    <a:pt x="0" y="142279"/>
                    <a:pt x="142279" y="0"/>
                    <a:pt x="317788" y="0"/>
                  </a:cubicBezTo>
                  <a:close/>
                </a:path>
              </a:pathLst>
            </a:custGeom>
            <a:solidFill>
              <a:srgbClr val="00744B">
                <a:alpha val="100000"/>
              </a:srgbClr>
            </a:solidFill>
            <a:ln w="9525">
              <a:noFill/>
            </a:ln>
          </p:spPr>
          <p:txBody>
            <a:bodyPr/>
            <a:lstStyle/>
            <a:p>
              <a:endParaRPr lang="zh-CN" altLang="en-US"/>
            </a:p>
          </p:txBody>
        </p:sp>
        <p:sp>
          <p:nvSpPr>
            <p:cNvPr id="24598" name="TextBox 47"/>
            <p:cNvSpPr txBox="1"/>
            <p:nvPr/>
          </p:nvSpPr>
          <p:spPr>
            <a:xfrm>
              <a:off x="45274" y="120531"/>
              <a:ext cx="723275" cy="615553"/>
            </a:xfrm>
            <a:prstGeom prst="rect">
              <a:avLst/>
            </a:prstGeom>
            <a:noFill/>
            <a:ln w="9525">
              <a:noFill/>
            </a:ln>
          </p:spPr>
          <p:txBody>
            <a:bodyPr wrap="none">
              <a:spAutoFit/>
            </a:bodyPr>
            <a:lstStyle/>
            <a:p>
              <a:pPr lvl="0" eaLnBrk="1" hangingPunct="1"/>
              <a:r>
                <a:rPr lang="en-US" altLang="x-none" sz="3400" b="1" dirty="0">
                  <a:latin typeface="微软雅黑" panose="020B0503020204020204" pitchFamily="2" charset="-122"/>
                  <a:ea typeface="微软雅黑" panose="020B0503020204020204" pitchFamily="2" charset="-122"/>
                </a:rPr>
                <a:t>01</a:t>
              </a:r>
              <a:endParaRPr lang="zh-CN" altLang="en-US" sz="3400" b="1" dirty="0">
                <a:latin typeface="微软雅黑" panose="020B0503020204020204" pitchFamily="2" charset="-122"/>
                <a:ea typeface="微软雅黑" panose="020B0503020204020204" pitchFamily="2" charset="-122"/>
              </a:endParaRPr>
            </a:p>
          </p:txBody>
        </p:sp>
      </p:grpSp>
      <p:grpSp>
        <p:nvGrpSpPr>
          <p:cNvPr id="24599" name="组合 48"/>
          <p:cNvGrpSpPr/>
          <p:nvPr/>
        </p:nvGrpSpPr>
        <p:grpSpPr>
          <a:xfrm>
            <a:off x="8586788" y="4056063"/>
            <a:ext cx="817562" cy="817562"/>
            <a:chOff x="0" y="0"/>
            <a:chExt cx="818456" cy="818456"/>
          </a:xfrm>
        </p:grpSpPr>
        <p:sp>
          <p:nvSpPr>
            <p:cNvPr id="24600" name="椭圆 108"/>
            <p:cNvSpPr/>
            <p:nvPr/>
          </p:nvSpPr>
          <p:spPr>
            <a:xfrm>
              <a:off x="0" y="0"/>
              <a:ext cx="818456" cy="818456"/>
            </a:xfrm>
            <a:custGeom>
              <a:avLst/>
              <a:gdLst/>
              <a:ahLst/>
              <a:cxnLst/>
              <a:rect l="0" t="0" r="0" b="0"/>
              <a:pathLst>
                <a:path w="635576" h="635576">
                  <a:moveTo>
                    <a:pt x="317788" y="68580"/>
                  </a:moveTo>
                  <a:cubicBezTo>
                    <a:pt x="180154" y="68580"/>
                    <a:pt x="68580" y="180154"/>
                    <a:pt x="68580" y="317788"/>
                  </a:cubicBezTo>
                  <a:cubicBezTo>
                    <a:pt x="68580" y="455422"/>
                    <a:pt x="180154" y="566996"/>
                    <a:pt x="317788" y="566996"/>
                  </a:cubicBezTo>
                  <a:cubicBezTo>
                    <a:pt x="455422" y="566996"/>
                    <a:pt x="566996" y="455422"/>
                    <a:pt x="566996" y="317788"/>
                  </a:cubicBezTo>
                  <a:cubicBezTo>
                    <a:pt x="566996" y="180154"/>
                    <a:pt x="455422" y="68580"/>
                    <a:pt x="317788" y="68580"/>
                  </a:cubicBezTo>
                  <a:close/>
                  <a:moveTo>
                    <a:pt x="317788" y="0"/>
                  </a:moveTo>
                  <a:cubicBezTo>
                    <a:pt x="493297" y="0"/>
                    <a:pt x="635576" y="142279"/>
                    <a:pt x="635576" y="317788"/>
                  </a:cubicBezTo>
                  <a:cubicBezTo>
                    <a:pt x="635576" y="493297"/>
                    <a:pt x="493297" y="635576"/>
                    <a:pt x="317788" y="635576"/>
                  </a:cubicBezTo>
                  <a:cubicBezTo>
                    <a:pt x="142279" y="635576"/>
                    <a:pt x="0" y="493297"/>
                    <a:pt x="0" y="317788"/>
                  </a:cubicBezTo>
                  <a:cubicBezTo>
                    <a:pt x="0" y="142279"/>
                    <a:pt x="142279" y="0"/>
                    <a:pt x="317788" y="0"/>
                  </a:cubicBezTo>
                  <a:close/>
                </a:path>
              </a:pathLst>
            </a:custGeom>
            <a:solidFill>
              <a:schemeClr val="bg1">
                <a:alpha val="100000"/>
              </a:schemeClr>
            </a:solidFill>
            <a:ln w="9525">
              <a:noFill/>
            </a:ln>
          </p:spPr>
          <p:txBody>
            <a:bodyPr/>
            <a:lstStyle/>
            <a:p>
              <a:endParaRPr lang="zh-CN" altLang="en-US"/>
            </a:p>
          </p:txBody>
        </p:sp>
        <p:sp>
          <p:nvSpPr>
            <p:cNvPr id="24601" name="TextBox 50"/>
            <p:cNvSpPr txBox="1"/>
            <p:nvPr/>
          </p:nvSpPr>
          <p:spPr>
            <a:xfrm>
              <a:off x="45274" y="120531"/>
              <a:ext cx="723275" cy="615553"/>
            </a:xfrm>
            <a:prstGeom prst="rect">
              <a:avLst/>
            </a:prstGeom>
            <a:noFill/>
            <a:ln w="9525">
              <a:noFill/>
            </a:ln>
          </p:spPr>
          <p:txBody>
            <a:bodyPr wrap="none">
              <a:spAutoFit/>
            </a:bodyPr>
            <a:lstStyle/>
            <a:p>
              <a:pPr lvl="0" eaLnBrk="1" hangingPunct="1"/>
              <a:r>
                <a:rPr lang="en-US" altLang="x-none" sz="3400" b="1" dirty="0">
                  <a:latin typeface="微软雅黑" panose="020B0503020204020204" pitchFamily="2" charset="-122"/>
                  <a:ea typeface="微软雅黑" panose="020B0503020204020204" pitchFamily="2" charset="-122"/>
                </a:rPr>
                <a:t>02</a:t>
              </a:r>
              <a:endParaRPr lang="zh-CN" altLang="en-US" sz="3400" b="1" dirty="0">
                <a:latin typeface="微软雅黑" panose="020B0503020204020204" pitchFamily="2" charset="-122"/>
                <a:ea typeface="微软雅黑" panose="020B0503020204020204" pitchFamily="2" charset="-122"/>
              </a:endParaRPr>
            </a:p>
          </p:txBody>
        </p:sp>
      </p:grpSp>
      <p:grpSp>
        <p:nvGrpSpPr>
          <p:cNvPr id="24602" name="组合 51"/>
          <p:cNvGrpSpPr/>
          <p:nvPr/>
        </p:nvGrpSpPr>
        <p:grpSpPr>
          <a:xfrm>
            <a:off x="11145838" y="2120900"/>
            <a:ext cx="819150" cy="817563"/>
            <a:chOff x="0" y="0"/>
            <a:chExt cx="818456" cy="818456"/>
          </a:xfrm>
        </p:grpSpPr>
        <p:sp>
          <p:nvSpPr>
            <p:cNvPr id="24603" name="椭圆 108"/>
            <p:cNvSpPr/>
            <p:nvPr/>
          </p:nvSpPr>
          <p:spPr>
            <a:xfrm>
              <a:off x="0" y="0"/>
              <a:ext cx="818456" cy="818456"/>
            </a:xfrm>
            <a:custGeom>
              <a:avLst/>
              <a:gdLst/>
              <a:ahLst/>
              <a:cxnLst/>
              <a:rect l="0" t="0" r="0" b="0"/>
              <a:pathLst>
                <a:path w="635576" h="635576">
                  <a:moveTo>
                    <a:pt x="317788" y="68580"/>
                  </a:moveTo>
                  <a:cubicBezTo>
                    <a:pt x="180154" y="68580"/>
                    <a:pt x="68580" y="180154"/>
                    <a:pt x="68580" y="317788"/>
                  </a:cubicBezTo>
                  <a:cubicBezTo>
                    <a:pt x="68580" y="455422"/>
                    <a:pt x="180154" y="566996"/>
                    <a:pt x="317788" y="566996"/>
                  </a:cubicBezTo>
                  <a:cubicBezTo>
                    <a:pt x="455422" y="566996"/>
                    <a:pt x="566996" y="455422"/>
                    <a:pt x="566996" y="317788"/>
                  </a:cubicBezTo>
                  <a:cubicBezTo>
                    <a:pt x="566996" y="180154"/>
                    <a:pt x="455422" y="68580"/>
                    <a:pt x="317788" y="68580"/>
                  </a:cubicBezTo>
                  <a:close/>
                  <a:moveTo>
                    <a:pt x="317788" y="0"/>
                  </a:moveTo>
                  <a:cubicBezTo>
                    <a:pt x="493297" y="0"/>
                    <a:pt x="635576" y="142279"/>
                    <a:pt x="635576" y="317788"/>
                  </a:cubicBezTo>
                  <a:cubicBezTo>
                    <a:pt x="635576" y="493297"/>
                    <a:pt x="493297" y="635576"/>
                    <a:pt x="317788" y="635576"/>
                  </a:cubicBezTo>
                  <a:cubicBezTo>
                    <a:pt x="142279" y="635576"/>
                    <a:pt x="0" y="493297"/>
                    <a:pt x="0" y="317788"/>
                  </a:cubicBezTo>
                  <a:cubicBezTo>
                    <a:pt x="0" y="142279"/>
                    <a:pt x="142279" y="0"/>
                    <a:pt x="317788" y="0"/>
                  </a:cubicBezTo>
                  <a:close/>
                </a:path>
              </a:pathLst>
            </a:custGeom>
            <a:solidFill>
              <a:schemeClr val="bg2">
                <a:alpha val="100000"/>
              </a:schemeClr>
            </a:solidFill>
            <a:ln w="9525">
              <a:noFill/>
            </a:ln>
          </p:spPr>
          <p:txBody>
            <a:bodyPr/>
            <a:lstStyle/>
            <a:p>
              <a:endParaRPr lang="zh-CN" altLang="en-US"/>
            </a:p>
          </p:txBody>
        </p:sp>
        <p:sp>
          <p:nvSpPr>
            <p:cNvPr id="24604" name="TextBox 53"/>
            <p:cNvSpPr txBox="1"/>
            <p:nvPr/>
          </p:nvSpPr>
          <p:spPr>
            <a:xfrm>
              <a:off x="45274" y="120531"/>
              <a:ext cx="723275" cy="615553"/>
            </a:xfrm>
            <a:prstGeom prst="rect">
              <a:avLst/>
            </a:prstGeom>
            <a:noFill/>
            <a:ln w="9525">
              <a:noFill/>
            </a:ln>
          </p:spPr>
          <p:txBody>
            <a:bodyPr wrap="none">
              <a:spAutoFit/>
            </a:bodyPr>
            <a:lstStyle/>
            <a:p>
              <a:pPr lvl="0" eaLnBrk="1" hangingPunct="1"/>
              <a:r>
                <a:rPr lang="en-US" altLang="x-none" sz="3400" b="1" dirty="0">
                  <a:latin typeface="微软雅黑" panose="020B0503020204020204" pitchFamily="2" charset="-122"/>
                  <a:ea typeface="微软雅黑" panose="020B0503020204020204" pitchFamily="2" charset="-122"/>
                </a:rPr>
                <a:t>04</a:t>
              </a:r>
              <a:endParaRPr lang="zh-CN" altLang="en-US" sz="3400" b="1" dirty="0">
                <a:latin typeface="微软雅黑" panose="020B0503020204020204" pitchFamily="2" charset="-122"/>
                <a:ea typeface="微软雅黑" panose="020B0503020204020204" pitchFamily="2" charset="-122"/>
              </a:endParaRPr>
            </a:p>
          </p:txBody>
        </p:sp>
      </p:gr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4578"/>
                                        </p:tgtEl>
                                        <p:attrNameLst>
                                          <p:attrName>style.visibility</p:attrName>
                                        </p:attrNameLst>
                                      </p:cBhvr>
                                      <p:to>
                                        <p:strVal val="visible"/>
                                      </p:to>
                                    </p:set>
                                    <p:anim calcmode="lin" valueType="num">
                                      <p:cBhvr>
                                        <p:cTn id="7" dur="400" fill="hold"/>
                                        <p:tgtEl>
                                          <p:spTgt spid="24578"/>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24578"/>
                                        </p:tgtEl>
                                        <p:attrNameLst>
                                          <p:attrName>ppt_y</p:attrName>
                                        </p:attrNameLst>
                                      </p:cBhvr>
                                      <p:tavLst>
                                        <p:tav tm="0">
                                          <p:val>
                                            <p:strVal val="#ppt_y"/>
                                          </p:val>
                                        </p:tav>
                                        <p:tav tm="100000">
                                          <p:val>
                                            <p:strVal val="#ppt_y"/>
                                          </p:val>
                                        </p:tav>
                                      </p:tavLst>
                                    </p:anim>
                                    <p:anim calcmode="lin" valueType="num">
                                      <p:cBhvr>
                                        <p:cTn id="9" dur="400" fill="hold"/>
                                        <p:tgtEl>
                                          <p:spTgt spid="24578"/>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2457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24578"/>
                                        </p:tgtEl>
                                      </p:cBhvr>
                                    </p:animEffect>
                                  </p:childTnLst>
                                </p:cTn>
                              </p:par>
                            </p:childTnLst>
                          </p:cTn>
                        </p:par>
                        <p:par>
                          <p:cTn id="12" fill="hold">
                            <p:stCondLst>
                              <p:cond delay="759"/>
                            </p:stCondLst>
                            <p:childTnLst>
                              <p:par>
                                <p:cTn id="13" presetID="22" presetClass="entr" presetSubtype="4" fill="hold" nodeType="afterEffect">
                                  <p:stCondLst>
                                    <p:cond delay="0"/>
                                  </p:stCondLst>
                                  <p:childTnLst>
                                    <p:set>
                                      <p:cBhvr>
                                        <p:cTn id="14" dur="1" fill="hold">
                                          <p:stCondLst>
                                            <p:cond delay="0"/>
                                          </p:stCondLst>
                                        </p:cTn>
                                        <p:tgtEl>
                                          <p:spTgt spid="24580"/>
                                        </p:tgtEl>
                                        <p:attrNameLst>
                                          <p:attrName>style.visibility</p:attrName>
                                        </p:attrNameLst>
                                      </p:cBhvr>
                                      <p:to>
                                        <p:strVal val="visible"/>
                                      </p:to>
                                    </p:set>
                                    <p:animEffect transition="in" filter="wipe(down)">
                                      <p:cBhvr>
                                        <p:cTn id="15" dur="2000"/>
                                        <p:tgtEl>
                                          <p:spTgt spid="24580"/>
                                        </p:tgtEl>
                                      </p:cBhvr>
                                    </p:animEffect>
                                  </p:childTnLst>
                                </p:cTn>
                              </p:par>
                            </p:childTnLst>
                          </p:cTn>
                        </p:par>
                        <p:par>
                          <p:cTn id="16" fill="hold">
                            <p:stCondLst>
                              <p:cond delay="2759"/>
                            </p:stCondLst>
                            <p:childTnLst>
                              <p:par>
                                <p:cTn id="17" presetID="52" presetClass="entr" presetSubtype="0" fill="hold" nodeType="afterEffect">
                                  <p:stCondLst>
                                    <p:cond delay="0"/>
                                  </p:stCondLst>
                                  <p:childTnLst>
                                    <p:set>
                                      <p:cBhvr>
                                        <p:cTn id="18" dur="1" fill="hold">
                                          <p:stCondLst>
                                            <p:cond delay="0"/>
                                          </p:stCondLst>
                                        </p:cTn>
                                        <p:tgtEl>
                                          <p:spTgt spid="24596"/>
                                        </p:tgtEl>
                                        <p:attrNameLst>
                                          <p:attrName>style.visibility</p:attrName>
                                        </p:attrNameLst>
                                      </p:cBhvr>
                                      <p:to>
                                        <p:strVal val="visible"/>
                                      </p:to>
                                    </p:set>
                                    <p:animScale>
                                      <p:cBhvr>
                                        <p:cTn id="19" dur="1000" decel="50000" fill="hold">
                                          <p:stCondLst>
                                            <p:cond delay="0"/>
                                          </p:stCondLst>
                                        </p:cTn>
                                        <p:tgtEl>
                                          <p:spTgt spid="2459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24596"/>
                                        </p:tgtEl>
                                        <p:attrNameLst>
                                          <p:attrName>ppt_x</p:attrName>
                                          <p:attrName>ppt_y</p:attrName>
                                        </p:attrNameLst>
                                      </p:cBhvr>
                                    </p:animMotion>
                                    <p:animEffect transition="in" filter="fade">
                                      <p:cBhvr>
                                        <p:cTn id="21" dur="1000"/>
                                        <p:tgtEl>
                                          <p:spTgt spid="24596"/>
                                        </p:tgtEl>
                                      </p:cBhvr>
                                    </p:animEffect>
                                  </p:childTnLst>
                                </p:cTn>
                              </p:par>
                              <p:par>
                                <p:cTn id="22" presetID="52" presetClass="entr" presetSubtype="0" fill="hold" nodeType="withEffect">
                                  <p:stCondLst>
                                    <p:cond delay="100"/>
                                  </p:stCondLst>
                                  <p:childTnLst>
                                    <p:set>
                                      <p:cBhvr>
                                        <p:cTn id="23" dur="1" fill="hold">
                                          <p:stCondLst>
                                            <p:cond delay="0"/>
                                          </p:stCondLst>
                                        </p:cTn>
                                        <p:tgtEl>
                                          <p:spTgt spid="24599"/>
                                        </p:tgtEl>
                                        <p:attrNameLst>
                                          <p:attrName>style.visibility</p:attrName>
                                        </p:attrNameLst>
                                      </p:cBhvr>
                                      <p:to>
                                        <p:strVal val="visible"/>
                                      </p:to>
                                    </p:set>
                                    <p:animScale>
                                      <p:cBhvr>
                                        <p:cTn id="24" dur="1000" decel="50000" fill="hold">
                                          <p:stCondLst>
                                            <p:cond delay="0"/>
                                          </p:stCondLst>
                                        </p:cTn>
                                        <p:tgtEl>
                                          <p:spTgt spid="2459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24599"/>
                                        </p:tgtEl>
                                        <p:attrNameLst>
                                          <p:attrName>ppt_x</p:attrName>
                                          <p:attrName>ppt_y</p:attrName>
                                        </p:attrNameLst>
                                      </p:cBhvr>
                                    </p:animMotion>
                                    <p:animEffect transition="in" filter="fade">
                                      <p:cBhvr>
                                        <p:cTn id="26" dur="1000"/>
                                        <p:tgtEl>
                                          <p:spTgt spid="24599"/>
                                        </p:tgtEl>
                                      </p:cBhvr>
                                    </p:animEffect>
                                  </p:childTnLst>
                                </p:cTn>
                              </p:par>
                              <p:par>
                                <p:cTn id="27" presetID="52" presetClass="entr" presetSubtype="0" fill="hold" nodeType="withEffect">
                                  <p:stCondLst>
                                    <p:cond delay="200"/>
                                  </p:stCondLst>
                                  <p:childTnLst>
                                    <p:set>
                                      <p:cBhvr>
                                        <p:cTn id="28" dur="1" fill="hold">
                                          <p:stCondLst>
                                            <p:cond delay="0"/>
                                          </p:stCondLst>
                                        </p:cTn>
                                        <p:tgtEl>
                                          <p:spTgt spid="24593"/>
                                        </p:tgtEl>
                                        <p:attrNameLst>
                                          <p:attrName>style.visibility</p:attrName>
                                        </p:attrNameLst>
                                      </p:cBhvr>
                                      <p:to>
                                        <p:strVal val="visible"/>
                                      </p:to>
                                    </p:set>
                                    <p:animScale>
                                      <p:cBhvr>
                                        <p:cTn id="29" dur="1000" decel="50000" fill="hold">
                                          <p:stCondLst>
                                            <p:cond delay="0"/>
                                          </p:stCondLst>
                                        </p:cTn>
                                        <p:tgtEl>
                                          <p:spTgt spid="2459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24593"/>
                                        </p:tgtEl>
                                        <p:attrNameLst>
                                          <p:attrName>ppt_x</p:attrName>
                                          <p:attrName>ppt_y</p:attrName>
                                        </p:attrNameLst>
                                      </p:cBhvr>
                                    </p:animMotion>
                                    <p:animEffect transition="in" filter="fade">
                                      <p:cBhvr>
                                        <p:cTn id="31" dur="1000"/>
                                        <p:tgtEl>
                                          <p:spTgt spid="24593"/>
                                        </p:tgtEl>
                                      </p:cBhvr>
                                    </p:animEffect>
                                  </p:childTnLst>
                                </p:cTn>
                              </p:par>
                              <p:par>
                                <p:cTn id="32" presetID="52" presetClass="entr" presetSubtype="0" fill="hold" nodeType="withEffect">
                                  <p:stCondLst>
                                    <p:cond delay="300"/>
                                  </p:stCondLst>
                                  <p:childTnLst>
                                    <p:set>
                                      <p:cBhvr>
                                        <p:cTn id="33" dur="1" fill="hold">
                                          <p:stCondLst>
                                            <p:cond delay="0"/>
                                          </p:stCondLst>
                                        </p:cTn>
                                        <p:tgtEl>
                                          <p:spTgt spid="24602"/>
                                        </p:tgtEl>
                                        <p:attrNameLst>
                                          <p:attrName>style.visibility</p:attrName>
                                        </p:attrNameLst>
                                      </p:cBhvr>
                                      <p:to>
                                        <p:strVal val="visible"/>
                                      </p:to>
                                    </p:set>
                                    <p:animScale>
                                      <p:cBhvr>
                                        <p:cTn id="34" dur="1000" decel="50000" fill="hold">
                                          <p:stCondLst>
                                            <p:cond delay="0"/>
                                          </p:stCondLst>
                                        </p:cTn>
                                        <p:tgtEl>
                                          <p:spTgt spid="2460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24602"/>
                                        </p:tgtEl>
                                        <p:attrNameLst>
                                          <p:attrName>ppt_x</p:attrName>
                                          <p:attrName>ppt_y</p:attrName>
                                        </p:attrNameLst>
                                      </p:cBhvr>
                                    </p:animMotion>
                                    <p:animEffect transition="in" filter="fade">
                                      <p:cBhvr>
                                        <p:cTn id="36" dur="1000"/>
                                        <p:tgtEl>
                                          <p:spTgt spid="24602"/>
                                        </p:tgtEl>
                                      </p:cBhvr>
                                    </p:animEffect>
                                  </p:childTnLst>
                                </p:cTn>
                              </p:par>
                            </p:childTnLst>
                          </p:cTn>
                        </p:par>
                        <p:par>
                          <p:cTn id="37" fill="hold">
                            <p:stCondLst>
                              <p:cond delay="3759"/>
                            </p:stCondLst>
                            <p:childTnLst>
                              <p:par>
                                <p:cTn id="38" presetID="2" presetClass="entr" presetSubtype="8" fill="hold" nodeType="afterEffect">
                                  <p:stCondLst>
                                    <p:cond delay="0"/>
                                  </p:stCondLst>
                                  <p:childTnLst>
                                    <p:set>
                                      <p:cBhvr>
                                        <p:cTn id="39" dur="1" fill="hold">
                                          <p:stCondLst>
                                            <p:cond delay="0"/>
                                          </p:stCondLst>
                                        </p:cTn>
                                        <p:tgtEl>
                                          <p:spTgt spid="24589"/>
                                        </p:tgtEl>
                                        <p:attrNameLst>
                                          <p:attrName>style.visibility</p:attrName>
                                        </p:attrNameLst>
                                      </p:cBhvr>
                                      <p:to>
                                        <p:strVal val="visible"/>
                                      </p:to>
                                    </p:set>
                                    <p:anim calcmode="lin" valueType="num">
                                      <p:cBhvr additive="base">
                                        <p:cTn id="40" dur="500" fill="hold"/>
                                        <p:tgtEl>
                                          <p:spTgt spid="24589"/>
                                        </p:tgtEl>
                                        <p:attrNameLst>
                                          <p:attrName>ppt_x</p:attrName>
                                        </p:attrNameLst>
                                      </p:cBhvr>
                                      <p:tavLst>
                                        <p:tav tm="0">
                                          <p:val>
                                            <p:strVal val="0-#ppt_w/2"/>
                                          </p:val>
                                        </p:tav>
                                        <p:tav tm="100000">
                                          <p:val>
                                            <p:strVal val="#ppt_x"/>
                                          </p:val>
                                        </p:tav>
                                      </p:tavLst>
                                    </p:anim>
                                    <p:anim calcmode="lin" valueType="num">
                                      <p:cBhvr additive="base">
                                        <p:cTn id="41" dur="500" fill="hold"/>
                                        <p:tgtEl>
                                          <p:spTgt spid="24589"/>
                                        </p:tgtEl>
                                        <p:attrNameLst>
                                          <p:attrName>ppt_y</p:attrName>
                                        </p:attrNameLst>
                                      </p:cBhvr>
                                      <p:tavLst>
                                        <p:tav tm="0">
                                          <p:val>
                                            <p:strVal val="#ppt_y"/>
                                          </p:val>
                                        </p:tav>
                                        <p:tav tm="100000">
                                          <p:val>
                                            <p:strVal val="#ppt_y"/>
                                          </p:val>
                                        </p:tav>
                                      </p:tavLst>
                                    </p:anim>
                                  </p:childTnLst>
                                </p:cTn>
                              </p:par>
                            </p:childTnLst>
                          </p:cTn>
                        </p:par>
                        <p:par>
                          <p:cTn id="42" fill="hold">
                            <p:stCondLst>
                              <p:cond delay="4259"/>
                            </p:stCondLst>
                            <p:childTnLst>
                              <p:par>
                                <p:cTn id="43" presetID="31" presetClass="entr" presetSubtype="0" fill="hold" grpId="0" nodeType="afterEffect">
                                  <p:stCondLst>
                                    <p:cond delay="0"/>
                                  </p:stCondLst>
                                  <p:childTnLst>
                                    <p:set>
                                      <p:cBhvr>
                                        <p:cTn id="44" dur="1" fill="hold">
                                          <p:stCondLst>
                                            <p:cond delay="0"/>
                                          </p:stCondLst>
                                        </p:cTn>
                                        <p:tgtEl>
                                          <p:spTgt spid="24587"/>
                                        </p:tgtEl>
                                        <p:attrNameLst>
                                          <p:attrName>style.visibility</p:attrName>
                                        </p:attrNameLst>
                                      </p:cBhvr>
                                      <p:to>
                                        <p:strVal val="visible"/>
                                      </p:to>
                                    </p:set>
                                    <p:anim calcmode="lin" valueType="num">
                                      <p:cBhvr>
                                        <p:cTn id="45" dur="400" fill="hold"/>
                                        <p:tgtEl>
                                          <p:spTgt spid="24587"/>
                                        </p:tgtEl>
                                        <p:attrNameLst>
                                          <p:attrName>ppt_w</p:attrName>
                                        </p:attrNameLst>
                                      </p:cBhvr>
                                      <p:tavLst>
                                        <p:tav tm="0">
                                          <p:val>
                                            <p:fltVal val="0"/>
                                          </p:val>
                                        </p:tav>
                                        <p:tav tm="100000">
                                          <p:val>
                                            <p:strVal val="#ppt_w"/>
                                          </p:val>
                                        </p:tav>
                                      </p:tavLst>
                                    </p:anim>
                                    <p:anim calcmode="lin" valueType="num">
                                      <p:cBhvr>
                                        <p:cTn id="46" dur="400" fill="hold"/>
                                        <p:tgtEl>
                                          <p:spTgt spid="24587"/>
                                        </p:tgtEl>
                                        <p:attrNameLst>
                                          <p:attrName>ppt_h</p:attrName>
                                        </p:attrNameLst>
                                      </p:cBhvr>
                                      <p:tavLst>
                                        <p:tav tm="0">
                                          <p:val>
                                            <p:fltVal val="0"/>
                                          </p:val>
                                        </p:tav>
                                        <p:tav tm="100000">
                                          <p:val>
                                            <p:strVal val="#ppt_h"/>
                                          </p:val>
                                        </p:tav>
                                      </p:tavLst>
                                    </p:anim>
                                    <p:anim calcmode="lin" valueType="num">
                                      <p:cBhvr>
                                        <p:cTn id="47" dur="400" fill="hold"/>
                                        <p:tgtEl>
                                          <p:spTgt spid="24587"/>
                                        </p:tgtEl>
                                        <p:attrNameLst>
                                          <p:attrName>style.rotation</p:attrName>
                                        </p:attrNameLst>
                                      </p:cBhvr>
                                      <p:tavLst>
                                        <p:tav tm="0">
                                          <p:val>
                                            <p:fltVal val="90"/>
                                          </p:val>
                                        </p:tav>
                                        <p:tav tm="100000">
                                          <p:val>
                                            <p:fltVal val="0"/>
                                          </p:val>
                                        </p:tav>
                                      </p:tavLst>
                                    </p:anim>
                                    <p:animEffect transition="in" filter="fade">
                                      <p:cBhvr>
                                        <p:cTn id="48" dur="400"/>
                                        <p:tgtEl>
                                          <p:spTgt spid="24587"/>
                                        </p:tgtEl>
                                      </p:cBhvr>
                                    </p:animEffect>
                                  </p:childTnLst>
                                </p:cTn>
                              </p:par>
                            </p:childTnLst>
                          </p:cTn>
                        </p:par>
                        <p:par>
                          <p:cTn id="49" fill="hold">
                            <p:stCondLst>
                              <p:cond delay="4759"/>
                            </p:stCondLst>
                            <p:childTnLst>
                              <p:par>
                                <p:cTn id="50" presetID="22" presetClass="entr" presetSubtype="8" fill="hold" grpId="0" nodeType="afterEffect">
                                  <p:stCondLst>
                                    <p:cond delay="0"/>
                                  </p:stCondLst>
                                  <p:childTnLst>
                                    <p:set>
                                      <p:cBhvr>
                                        <p:cTn id="51" dur="1" fill="hold">
                                          <p:stCondLst>
                                            <p:cond delay="0"/>
                                          </p:stCondLst>
                                        </p:cTn>
                                        <p:tgtEl>
                                          <p:spTgt spid="24588"/>
                                        </p:tgtEl>
                                        <p:attrNameLst>
                                          <p:attrName>style.visibility</p:attrName>
                                        </p:attrNameLst>
                                      </p:cBhvr>
                                      <p:to>
                                        <p:strVal val="visible"/>
                                      </p:to>
                                    </p:set>
                                    <p:animEffect transition="in" filter="wipe(left)">
                                      <p:cBhvr>
                                        <p:cTn id="52" dur="500"/>
                                        <p:tgtEl>
                                          <p:spTgt spid="24588"/>
                                        </p:tgtEl>
                                      </p:cBhvr>
                                    </p:animEffect>
                                  </p:childTnLst>
                                </p:cTn>
                              </p:par>
                            </p:childTnLst>
                          </p:cTn>
                        </p:par>
                        <p:par>
                          <p:cTn id="53" fill="hold">
                            <p:stCondLst>
                              <p:cond delay="5259"/>
                            </p:stCondLst>
                            <p:childTnLst>
                              <p:par>
                                <p:cTn id="54" presetID="2" presetClass="entr" presetSubtype="8" fill="hold" nodeType="afterEffect">
                                  <p:stCondLst>
                                    <p:cond delay="0"/>
                                  </p:stCondLst>
                                  <p:childTnLst>
                                    <p:set>
                                      <p:cBhvr>
                                        <p:cTn id="55" dur="1" fill="hold">
                                          <p:stCondLst>
                                            <p:cond delay="0"/>
                                          </p:stCondLst>
                                        </p:cTn>
                                        <p:tgtEl>
                                          <p:spTgt spid="24590"/>
                                        </p:tgtEl>
                                        <p:attrNameLst>
                                          <p:attrName>style.visibility</p:attrName>
                                        </p:attrNameLst>
                                      </p:cBhvr>
                                      <p:to>
                                        <p:strVal val="visible"/>
                                      </p:to>
                                    </p:set>
                                    <p:anim calcmode="lin" valueType="num">
                                      <p:cBhvr additive="base">
                                        <p:cTn id="56" dur="500" fill="hold"/>
                                        <p:tgtEl>
                                          <p:spTgt spid="24590"/>
                                        </p:tgtEl>
                                        <p:attrNameLst>
                                          <p:attrName>ppt_x</p:attrName>
                                        </p:attrNameLst>
                                      </p:cBhvr>
                                      <p:tavLst>
                                        <p:tav tm="0">
                                          <p:val>
                                            <p:strVal val="0-#ppt_w/2"/>
                                          </p:val>
                                        </p:tav>
                                        <p:tav tm="100000">
                                          <p:val>
                                            <p:strVal val="#ppt_x"/>
                                          </p:val>
                                        </p:tav>
                                      </p:tavLst>
                                    </p:anim>
                                    <p:anim calcmode="lin" valueType="num">
                                      <p:cBhvr additive="base">
                                        <p:cTn id="57" dur="500" fill="hold"/>
                                        <p:tgtEl>
                                          <p:spTgt spid="24590"/>
                                        </p:tgtEl>
                                        <p:attrNameLst>
                                          <p:attrName>ppt_y</p:attrName>
                                        </p:attrNameLst>
                                      </p:cBhvr>
                                      <p:tavLst>
                                        <p:tav tm="0">
                                          <p:val>
                                            <p:strVal val="#ppt_y"/>
                                          </p:val>
                                        </p:tav>
                                        <p:tav tm="100000">
                                          <p:val>
                                            <p:strVal val="#ppt_y"/>
                                          </p:val>
                                        </p:tav>
                                      </p:tavLst>
                                    </p:anim>
                                  </p:childTnLst>
                                </p:cTn>
                              </p:par>
                            </p:childTnLst>
                          </p:cTn>
                        </p:par>
                        <p:par>
                          <p:cTn id="58" fill="hold">
                            <p:stCondLst>
                              <p:cond delay="5759"/>
                            </p:stCondLst>
                            <p:childTnLst>
                              <p:par>
                                <p:cTn id="59" presetID="31" presetClass="entr" presetSubtype="0" fill="hold" grpId="0" nodeType="afterEffect">
                                  <p:stCondLst>
                                    <p:cond delay="0"/>
                                  </p:stCondLst>
                                  <p:childTnLst>
                                    <p:set>
                                      <p:cBhvr>
                                        <p:cTn id="60" dur="1" fill="hold">
                                          <p:stCondLst>
                                            <p:cond delay="0"/>
                                          </p:stCondLst>
                                        </p:cTn>
                                        <p:tgtEl>
                                          <p:spTgt spid="24585"/>
                                        </p:tgtEl>
                                        <p:attrNameLst>
                                          <p:attrName>style.visibility</p:attrName>
                                        </p:attrNameLst>
                                      </p:cBhvr>
                                      <p:to>
                                        <p:strVal val="visible"/>
                                      </p:to>
                                    </p:set>
                                    <p:anim calcmode="lin" valueType="num">
                                      <p:cBhvr>
                                        <p:cTn id="61" dur="400" fill="hold"/>
                                        <p:tgtEl>
                                          <p:spTgt spid="24585"/>
                                        </p:tgtEl>
                                        <p:attrNameLst>
                                          <p:attrName>ppt_w</p:attrName>
                                        </p:attrNameLst>
                                      </p:cBhvr>
                                      <p:tavLst>
                                        <p:tav tm="0">
                                          <p:val>
                                            <p:fltVal val="0"/>
                                          </p:val>
                                        </p:tav>
                                        <p:tav tm="100000">
                                          <p:val>
                                            <p:strVal val="#ppt_w"/>
                                          </p:val>
                                        </p:tav>
                                      </p:tavLst>
                                    </p:anim>
                                    <p:anim calcmode="lin" valueType="num">
                                      <p:cBhvr>
                                        <p:cTn id="62" dur="400" fill="hold"/>
                                        <p:tgtEl>
                                          <p:spTgt spid="24585"/>
                                        </p:tgtEl>
                                        <p:attrNameLst>
                                          <p:attrName>ppt_h</p:attrName>
                                        </p:attrNameLst>
                                      </p:cBhvr>
                                      <p:tavLst>
                                        <p:tav tm="0">
                                          <p:val>
                                            <p:fltVal val="0"/>
                                          </p:val>
                                        </p:tav>
                                        <p:tav tm="100000">
                                          <p:val>
                                            <p:strVal val="#ppt_h"/>
                                          </p:val>
                                        </p:tav>
                                      </p:tavLst>
                                    </p:anim>
                                    <p:anim calcmode="lin" valueType="num">
                                      <p:cBhvr>
                                        <p:cTn id="63" dur="400" fill="hold"/>
                                        <p:tgtEl>
                                          <p:spTgt spid="24585"/>
                                        </p:tgtEl>
                                        <p:attrNameLst>
                                          <p:attrName>style.rotation</p:attrName>
                                        </p:attrNameLst>
                                      </p:cBhvr>
                                      <p:tavLst>
                                        <p:tav tm="0">
                                          <p:val>
                                            <p:fltVal val="90"/>
                                          </p:val>
                                        </p:tav>
                                        <p:tav tm="100000">
                                          <p:val>
                                            <p:fltVal val="0"/>
                                          </p:val>
                                        </p:tav>
                                      </p:tavLst>
                                    </p:anim>
                                    <p:animEffect transition="in" filter="fade">
                                      <p:cBhvr>
                                        <p:cTn id="64" dur="400"/>
                                        <p:tgtEl>
                                          <p:spTgt spid="24585"/>
                                        </p:tgtEl>
                                      </p:cBhvr>
                                    </p:animEffect>
                                  </p:childTnLst>
                                </p:cTn>
                              </p:par>
                            </p:childTnLst>
                          </p:cTn>
                        </p:par>
                        <p:par>
                          <p:cTn id="65" fill="hold">
                            <p:stCondLst>
                              <p:cond delay="6259"/>
                            </p:stCondLst>
                            <p:childTnLst>
                              <p:par>
                                <p:cTn id="66" presetID="22" presetClass="entr" presetSubtype="8" fill="hold" grpId="0" nodeType="afterEffect">
                                  <p:stCondLst>
                                    <p:cond delay="0"/>
                                  </p:stCondLst>
                                  <p:childTnLst>
                                    <p:set>
                                      <p:cBhvr>
                                        <p:cTn id="67" dur="1" fill="hold">
                                          <p:stCondLst>
                                            <p:cond delay="0"/>
                                          </p:stCondLst>
                                        </p:cTn>
                                        <p:tgtEl>
                                          <p:spTgt spid="24586"/>
                                        </p:tgtEl>
                                        <p:attrNameLst>
                                          <p:attrName>style.visibility</p:attrName>
                                        </p:attrNameLst>
                                      </p:cBhvr>
                                      <p:to>
                                        <p:strVal val="visible"/>
                                      </p:to>
                                    </p:set>
                                    <p:animEffect transition="in" filter="wipe(left)">
                                      <p:cBhvr>
                                        <p:cTn id="68" dur="500"/>
                                        <p:tgtEl>
                                          <p:spTgt spid="24586"/>
                                        </p:tgtEl>
                                      </p:cBhvr>
                                    </p:animEffect>
                                  </p:childTnLst>
                                </p:cTn>
                              </p:par>
                            </p:childTnLst>
                          </p:cTn>
                        </p:par>
                        <p:par>
                          <p:cTn id="69" fill="hold">
                            <p:stCondLst>
                              <p:cond delay="6759"/>
                            </p:stCondLst>
                            <p:childTnLst>
                              <p:par>
                                <p:cTn id="70" presetID="2" presetClass="entr" presetSubtype="8" fill="hold" nodeType="afterEffect">
                                  <p:stCondLst>
                                    <p:cond delay="0"/>
                                  </p:stCondLst>
                                  <p:childTnLst>
                                    <p:set>
                                      <p:cBhvr>
                                        <p:cTn id="71" dur="1" fill="hold">
                                          <p:stCondLst>
                                            <p:cond delay="0"/>
                                          </p:stCondLst>
                                        </p:cTn>
                                        <p:tgtEl>
                                          <p:spTgt spid="24591"/>
                                        </p:tgtEl>
                                        <p:attrNameLst>
                                          <p:attrName>style.visibility</p:attrName>
                                        </p:attrNameLst>
                                      </p:cBhvr>
                                      <p:to>
                                        <p:strVal val="visible"/>
                                      </p:to>
                                    </p:set>
                                    <p:anim calcmode="lin" valueType="num">
                                      <p:cBhvr additive="base">
                                        <p:cTn id="72" dur="500" fill="hold"/>
                                        <p:tgtEl>
                                          <p:spTgt spid="24591"/>
                                        </p:tgtEl>
                                        <p:attrNameLst>
                                          <p:attrName>ppt_x</p:attrName>
                                        </p:attrNameLst>
                                      </p:cBhvr>
                                      <p:tavLst>
                                        <p:tav tm="0">
                                          <p:val>
                                            <p:strVal val="0-#ppt_w/2"/>
                                          </p:val>
                                        </p:tav>
                                        <p:tav tm="100000">
                                          <p:val>
                                            <p:strVal val="#ppt_x"/>
                                          </p:val>
                                        </p:tav>
                                      </p:tavLst>
                                    </p:anim>
                                    <p:anim calcmode="lin" valueType="num">
                                      <p:cBhvr additive="base">
                                        <p:cTn id="73" dur="500" fill="hold"/>
                                        <p:tgtEl>
                                          <p:spTgt spid="24591"/>
                                        </p:tgtEl>
                                        <p:attrNameLst>
                                          <p:attrName>ppt_y</p:attrName>
                                        </p:attrNameLst>
                                      </p:cBhvr>
                                      <p:tavLst>
                                        <p:tav tm="0">
                                          <p:val>
                                            <p:strVal val="#ppt_y"/>
                                          </p:val>
                                        </p:tav>
                                        <p:tav tm="100000">
                                          <p:val>
                                            <p:strVal val="#ppt_y"/>
                                          </p:val>
                                        </p:tav>
                                      </p:tavLst>
                                    </p:anim>
                                  </p:childTnLst>
                                </p:cTn>
                              </p:par>
                            </p:childTnLst>
                          </p:cTn>
                        </p:par>
                        <p:par>
                          <p:cTn id="74" fill="hold">
                            <p:stCondLst>
                              <p:cond delay="7259"/>
                            </p:stCondLst>
                            <p:childTnLst>
                              <p:par>
                                <p:cTn id="75" presetID="31" presetClass="entr" presetSubtype="0" fill="hold" grpId="0" nodeType="afterEffect">
                                  <p:stCondLst>
                                    <p:cond delay="0"/>
                                  </p:stCondLst>
                                  <p:childTnLst>
                                    <p:set>
                                      <p:cBhvr>
                                        <p:cTn id="76" dur="1" fill="hold">
                                          <p:stCondLst>
                                            <p:cond delay="0"/>
                                          </p:stCondLst>
                                        </p:cTn>
                                        <p:tgtEl>
                                          <p:spTgt spid="24583"/>
                                        </p:tgtEl>
                                        <p:attrNameLst>
                                          <p:attrName>style.visibility</p:attrName>
                                        </p:attrNameLst>
                                      </p:cBhvr>
                                      <p:to>
                                        <p:strVal val="visible"/>
                                      </p:to>
                                    </p:set>
                                    <p:anim calcmode="lin" valueType="num">
                                      <p:cBhvr>
                                        <p:cTn id="77" dur="400" fill="hold"/>
                                        <p:tgtEl>
                                          <p:spTgt spid="24583"/>
                                        </p:tgtEl>
                                        <p:attrNameLst>
                                          <p:attrName>ppt_w</p:attrName>
                                        </p:attrNameLst>
                                      </p:cBhvr>
                                      <p:tavLst>
                                        <p:tav tm="0">
                                          <p:val>
                                            <p:fltVal val="0"/>
                                          </p:val>
                                        </p:tav>
                                        <p:tav tm="100000">
                                          <p:val>
                                            <p:strVal val="#ppt_w"/>
                                          </p:val>
                                        </p:tav>
                                      </p:tavLst>
                                    </p:anim>
                                    <p:anim calcmode="lin" valueType="num">
                                      <p:cBhvr>
                                        <p:cTn id="78" dur="400" fill="hold"/>
                                        <p:tgtEl>
                                          <p:spTgt spid="24583"/>
                                        </p:tgtEl>
                                        <p:attrNameLst>
                                          <p:attrName>ppt_h</p:attrName>
                                        </p:attrNameLst>
                                      </p:cBhvr>
                                      <p:tavLst>
                                        <p:tav tm="0">
                                          <p:val>
                                            <p:fltVal val="0"/>
                                          </p:val>
                                        </p:tav>
                                        <p:tav tm="100000">
                                          <p:val>
                                            <p:strVal val="#ppt_h"/>
                                          </p:val>
                                        </p:tav>
                                      </p:tavLst>
                                    </p:anim>
                                    <p:anim calcmode="lin" valueType="num">
                                      <p:cBhvr>
                                        <p:cTn id="79" dur="400" fill="hold"/>
                                        <p:tgtEl>
                                          <p:spTgt spid="24583"/>
                                        </p:tgtEl>
                                        <p:attrNameLst>
                                          <p:attrName>style.rotation</p:attrName>
                                        </p:attrNameLst>
                                      </p:cBhvr>
                                      <p:tavLst>
                                        <p:tav tm="0">
                                          <p:val>
                                            <p:fltVal val="90"/>
                                          </p:val>
                                        </p:tav>
                                        <p:tav tm="100000">
                                          <p:val>
                                            <p:fltVal val="0"/>
                                          </p:val>
                                        </p:tav>
                                      </p:tavLst>
                                    </p:anim>
                                    <p:animEffect transition="in" filter="fade">
                                      <p:cBhvr>
                                        <p:cTn id="80" dur="400"/>
                                        <p:tgtEl>
                                          <p:spTgt spid="24583"/>
                                        </p:tgtEl>
                                      </p:cBhvr>
                                    </p:animEffect>
                                  </p:childTnLst>
                                </p:cTn>
                              </p:par>
                            </p:childTnLst>
                          </p:cTn>
                        </p:par>
                        <p:par>
                          <p:cTn id="81" fill="hold">
                            <p:stCondLst>
                              <p:cond delay="7759"/>
                            </p:stCondLst>
                            <p:childTnLst>
                              <p:par>
                                <p:cTn id="82" presetID="22" presetClass="entr" presetSubtype="8" fill="hold" grpId="0" nodeType="afterEffect">
                                  <p:stCondLst>
                                    <p:cond delay="0"/>
                                  </p:stCondLst>
                                  <p:childTnLst>
                                    <p:set>
                                      <p:cBhvr>
                                        <p:cTn id="83" dur="1" fill="hold">
                                          <p:stCondLst>
                                            <p:cond delay="0"/>
                                          </p:stCondLst>
                                        </p:cTn>
                                        <p:tgtEl>
                                          <p:spTgt spid="24584"/>
                                        </p:tgtEl>
                                        <p:attrNameLst>
                                          <p:attrName>style.visibility</p:attrName>
                                        </p:attrNameLst>
                                      </p:cBhvr>
                                      <p:to>
                                        <p:strVal val="visible"/>
                                      </p:to>
                                    </p:set>
                                    <p:animEffect transition="in" filter="wipe(left)">
                                      <p:cBhvr>
                                        <p:cTn id="84" dur="500"/>
                                        <p:tgtEl>
                                          <p:spTgt spid="24584"/>
                                        </p:tgtEl>
                                      </p:cBhvr>
                                    </p:animEffect>
                                  </p:childTnLst>
                                </p:cTn>
                              </p:par>
                            </p:childTnLst>
                          </p:cTn>
                        </p:par>
                        <p:par>
                          <p:cTn id="85" fill="hold">
                            <p:stCondLst>
                              <p:cond delay="8259"/>
                            </p:stCondLst>
                            <p:childTnLst>
                              <p:par>
                                <p:cTn id="86" presetID="2" presetClass="entr" presetSubtype="8" fill="hold" nodeType="afterEffect">
                                  <p:stCondLst>
                                    <p:cond delay="0"/>
                                  </p:stCondLst>
                                  <p:childTnLst>
                                    <p:set>
                                      <p:cBhvr>
                                        <p:cTn id="87" dur="1" fill="hold">
                                          <p:stCondLst>
                                            <p:cond delay="0"/>
                                          </p:stCondLst>
                                        </p:cTn>
                                        <p:tgtEl>
                                          <p:spTgt spid="24592"/>
                                        </p:tgtEl>
                                        <p:attrNameLst>
                                          <p:attrName>style.visibility</p:attrName>
                                        </p:attrNameLst>
                                      </p:cBhvr>
                                      <p:to>
                                        <p:strVal val="visible"/>
                                      </p:to>
                                    </p:set>
                                    <p:anim calcmode="lin" valueType="num">
                                      <p:cBhvr additive="base">
                                        <p:cTn id="88" dur="500" fill="hold"/>
                                        <p:tgtEl>
                                          <p:spTgt spid="24592"/>
                                        </p:tgtEl>
                                        <p:attrNameLst>
                                          <p:attrName>ppt_x</p:attrName>
                                        </p:attrNameLst>
                                      </p:cBhvr>
                                      <p:tavLst>
                                        <p:tav tm="0">
                                          <p:val>
                                            <p:strVal val="0-#ppt_w/2"/>
                                          </p:val>
                                        </p:tav>
                                        <p:tav tm="100000">
                                          <p:val>
                                            <p:strVal val="#ppt_x"/>
                                          </p:val>
                                        </p:tav>
                                      </p:tavLst>
                                    </p:anim>
                                    <p:anim calcmode="lin" valueType="num">
                                      <p:cBhvr additive="base">
                                        <p:cTn id="89" dur="500" fill="hold"/>
                                        <p:tgtEl>
                                          <p:spTgt spid="24592"/>
                                        </p:tgtEl>
                                        <p:attrNameLst>
                                          <p:attrName>ppt_y</p:attrName>
                                        </p:attrNameLst>
                                      </p:cBhvr>
                                      <p:tavLst>
                                        <p:tav tm="0">
                                          <p:val>
                                            <p:strVal val="#ppt_y"/>
                                          </p:val>
                                        </p:tav>
                                        <p:tav tm="100000">
                                          <p:val>
                                            <p:strVal val="#ppt_y"/>
                                          </p:val>
                                        </p:tav>
                                      </p:tavLst>
                                    </p:anim>
                                  </p:childTnLst>
                                </p:cTn>
                              </p:par>
                            </p:childTnLst>
                          </p:cTn>
                        </p:par>
                        <p:par>
                          <p:cTn id="90" fill="hold">
                            <p:stCondLst>
                              <p:cond delay="8759"/>
                            </p:stCondLst>
                            <p:childTnLst>
                              <p:par>
                                <p:cTn id="91" presetID="31" presetClass="entr" presetSubtype="0" fill="hold" grpId="0" nodeType="afterEffect">
                                  <p:stCondLst>
                                    <p:cond delay="0"/>
                                  </p:stCondLst>
                                  <p:childTnLst>
                                    <p:set>
                                      <p:cBhvr>
                                        <p:cTn id="92" dur="1" fill="hold">
                                          <p:stCondLst>
                                            <p:cond delay="0"/>
                                          </p:stCondLst>
                                        </p:cTn>
                                        <p:tgtEl>
                                          <p:spTgt spid="24581"/>
                                        </p:tgtEl>
                                        <p:attrNameLst>
                                          <p:attrName>style.visibility</p:attrName>
                                        </p:attrNameLst>
                                      </p:cBhvr>
                                      <p:to>
                                        <p:strVal val="visible"/>
                                      </p:to>
                                    </p:set>
                                    <p:anim calcmode="lin" valueType="num">
                                      <p:cBhvr>
                                        <p:cTn id="93" dur="400" fill="hold"/>
                                        <p:tgtEl>
                                          <p:spTgt spid="24581"/>
                                        </p:tgtEl>
                                        <p:attrNameLst>
                                          <p:attrName>ppt_w</p:attrName>
                                        </p:attrNameLst>
                                      </p:cBhvr>
                                      <p:tavLst>
                                        <p:tav tm="0">
                                          <p:val>
                                            <p:fltVal val="0"/>
                                          </p:val>
                                        </p:tav>
                                        <p:tav tm="100000">
                                          <p:val>
                                            <p:strVal val="#ppt_w"/>
                                          </p:val>
                                        </p:tav>
                                      </p:tavLst>
                                    </p:anim>
                                    <p:anim calcmode="lin" valueType="num">
                                      <p:cBhvr>
                                        <p:cTn id="94" dur="400" fill="hold"/>
                                        <p:tgtEl>
                                          <p:spTgt spid="24581"/>
                                        </p:tgtEl>
                                        <p:attrNameLst>
                                          <p:attrName>ppt_h</p:attrName>
                                        </p:attrNameLst>
                                      </p:cBhvr>
                                      <p:tavLst>
                                        <p:tav tm="0">
                                          <p:val>
                                            <p:fltVal val="0"/>
                                          </p:val>
                                        </p:tav>
                                        <p:tav tm="100000">
                                          <p:val>
                                            <p:strVal val="#ppt_h"/>
                                          </p:val>
                                        </p:tav>
                                      </p:tavLst>
                                    </p:anim>
                                    <p:anim calcmode="lin" valueType="num">
                                      <p:cBhvr>
                                        <p:cTn id="95" dur="400" fill="hold"/>
                                        <p:tgtEl>
                                          <p:spTgt spid="24581"/>
                                        </p:tgtEl>
                                        <p:attrNameLst>
                                          <p:attrName>style.rotation</p:attrName>
                                        </p:attrNameLst>
                                      </p:cBhvr>
                                      <p:tavLst>
                                        <p:tav tm="0">
                                          <p:val>
                                            <p:fltVal val="90"/>
                                          </p:val>
                                        </p:tav>
                                        <p:tav tm="100000">
                                          <p:val>
                                            <p:fltVal val="0"/>
                                          </p:val>
                                        </p:tav>
                                      </p:tavLst>
                                    </p:anim>
                                    <p:animEffect transition="in" filter="fade">
                                      <p:cBhvr>
                                        <p:cTn id="96" dur="400"/>
                                        <p:tgtEl>
                                          <p:spTgt spid="24581"/>
                                        </p:tgtEl>
                                      </p:cBhvr>
                                    </p:animEffect>
                                  </p:childTnLst>
                                </p:cTn>
                              </p:par>
                            </p:childTnLst>
                          </p:cTn>
                        </p:par>
                        <p:par>
                          <p:cTn id="97" fill="hold">
                            <p:stCondLst>
                              <p:cond delay="9259"/>
                            </p:stCondLst>
                            <p:childTnLst>
                              <p:par>
                                <p:cTn id="98" presetID="22" presetClass="entr" presetSubtype="8" fill="hold" grpId="0" nodeType="afterEffect">
                                  <p:stCondLst>
                                    <p:cond delay="0"/>
                                  </p:stCondLst>
                                  <p:childTnLst>
                                    <p:set>
                                      <p:cBhvr>
                                        <p:cTn id="99" dur="1" fill="hold">
                                          <p:stCondLst>
                                            <p:cond delay="0"/>
                                          </p:stCondLst>
                                        </p:cTn>
                                        <p:tgtEl>
                                          <p:spTgt spid="24582"/>
                                        </p:tgtEl>
                                        <p:attrNameLst>
                                          <p:attrName>style.visibility</p:attrName>
                                        </p:attrNameLst>
                                      </p:cBhvr>
                                      <p:to>
                                        <p:strVal val="visible"/>
                                      </p:to>
                                    </p:set>
                                    <p:animEffect transition="in" filter="wipe(left)">
                                      <p:cBhvr>
                                        <p:cTn id="100" dur="5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81" grpId="0"/>
      <p:bldP spid="24582" grpId="0"/>
      <p:bldP spid="24583" grpId="0"/>
      <p:bldP spid="24584" grpId="0"/>
      <p:bldP spid="24585" grpId="0"/>
      <p:bldP spid="24586" grpId="0"/>
      <p:bldP spid="24587" grpId="0"/>
      <p:bldP spid="2458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54"/>
          <p:cNvSpPr txBox="1"/>
          <p:nvPr/>
        </p:nvSpPr>
        <p:spPr>
          <a:xfrm>
            <a:off x="1330325" y="44450"/>
            <a:ext cx="5041900" cy="523875"/>
          </a:xfrm>
          <a:prstGeom prst="rect">
            <a:avLst/>
          </a:prstGeom>
          <a:noFill/>
          <a:ln w="9525">
            <a:noFill/>
          </a:ln>
        </p:spPr>
        <p:txBody>
          <a:bodyPr>
            <a:spAutoFit/>
          </a:bodyPr>
          <a:lstStyle/>
          <a:p>
            <a:pPr lvl="0" eaLnBrk="1" hangingPunct="1"/>
            <a:r>
              <a:rPr lang="en-US" altLang="x-none" sz="2800" dirty="0">
                <a:solidFill>
                  <a:schemeClr val="accent2"/>
                </a:solidFill>
                <a:latin typeface="微软雅黑" panose="020B0503020204020204" pitchFamily="2" charset="-122"/>
                <a:ea typeface="微软雅黑" panose="020B0503020204020204" pitchFamily="2" charset="-122"/>
              </a:rPr>
              <a:t>1.2 </a:t>
            </a:r>
            <a:r>
              <a:rPr lang="zh-CN" altLang="en-US" sz="2800" dirty="0">
                <a:solidFill>
                  <a:schemeClr val="accent2"/>
                </a:solidFill>
                <a:latin typeface="微软雅黑" panose="020B0503020204020204" pitchFamily="2" charset="-122"/>
                <a:ea typeface="微软雅黑" panose="020B0503020204020204" pitchFamily="2" charset="-122"/>
              </a:rPr>
              <a:t>请输入您的标题</a:t>
            </a:r>
          </a:p>
        </p:txBody>
      </p:sp>
      <p:sp>
        <p:nvSpPr>
          <p:cNvPr id="25603" name="TextBox 55"/>
          <p:cNvSpPr txBox="1"/>
          <p:nvPr/>
        </p:nvSpPr>
        <p:spPr>
          <a:xfrm>
            <a:off x="139700" y="106363"/>
            <a:ext cx="1065213" cy="400050"/>
          </a:xfrm>
          <a:prstGeom prst="rect">
            <a:avLst/>
          </a:prstGeom>
          <a:noFill/>
          <a:ln w="9525">
            <a:noFill/>
          </a:ln>
        </p:spPr>
        <p:txBody>
          <a:bodyPr>
            <a:spAutoFit/>
          </a:bodyPr>
          <a:lstStyle/>
          <a:p>
            <a:pPr lvl="0" algn="r" eaLnBrk="1" hangingPunct="1"/>
            <a:r>
              <a:rPr lang="en-US" altLang="x-none" sz="2000" dirty="0">
                <a:solidFill>
                  <a:schemeClr val="accent2"/>
                </a:solidFill>
                <a:latin typeface="Arial" panose="020B0604020202020204" pitchFamily="34" charset="0"/>
                <a:ea typeface="宋体" panose="02010600030101010101" pitchFamily="2" charset="-122"/>
              </a:rPr>
              <a:t>Part</a:t>
            </a:r>
            <a:r>
              <a:rPr lang="en-US" altLang="x-none" dirty="0">
                <a:solidFill>
                  <a:schemeClr val="accent2"/>
                </a:solidFill>
                <a:latin typeface="Arial" panose="020B0604020202020204" pitchFamily="34" charset="0"/>
                <a:ea typeface="宋体" panose="02010600030101010101" pitchFamily="2" charset="-122"/>
              </a:rPr>
              <a:t> 1</a:t>
            </a:r>
            <a:endParaRPr lang="zh-CN" altLang="en-US" dirty="0">
              <a:solidFill>
                <a:schemeClr val="accent2"/>
              </a:solidFill>
              <a:latin typeface="Arial" panose="020B0604020202020204" pitchFamily="34" charset="0"/>
              <a:ea typeface="宋体" panose="02010600030101010101" pitchFamily="2" charset="-122"/>
            </a:endParaRPr>
          </a:p>
        </p:txBody>
      </p:sp>
      <p:sp>
        <p:nvSpPr>
          <p:cNvPr id="25604" name="Freeform 5"/>
          <p:cNvSpPr/>
          <p:nvPr/>
        </p:nvSpPr>
        <p:spPr>
          <a:xfrm>
            <a:off x="4591050" y="1168400"/>
            <a:ext cx="1692275" cy="1692275"/>
          </a:xfrm>
          <a:custGeom>
            <a:avLst/>
            <a:gdLst/>
            <a:ahLst/>
            <a:cxnLst>
              <a:cxn ang="0">
                <a:pos x="844784" y="1692275"/>
              </a:cxn>
              <a:cxn ang="0">
                <a:pos x="1692275" y="838015"/>
              </a:cxn>
              <a:cxn ang="0">
                <a:pos x="846814" y="0"/>
              </a:cxn>
              <a:cxn ang="0">
                <a:pos x="0" y="854260"/>
              </a:cxn>
              <a:cxn ang="0">
                <a:pos x="844784" y="1692275"/>
              </a:cxn>
            </a:cxnLst>
            <a:rect l="0" t="0" r="0" b="0"/>
            <a:pathLst>
              <a:path w="2500" h="2500">
                <a:moveTo>
                  <a:pt x="1248" y="2500"/>
                </a:moveTo>
                <a:lnTo>
                  <a:pt x="2500" y="1238"/>
                </a:lnTo>
                <a:lnTo>
                  <a:pt x="1251" y="0"/>
                </a:lnTo>
                <a:lnTo>
                  <a:pt x="0" y="1262"/>
                </a:lnTo>
                <a:lnTo>
                  <a:pt x="1248" y="2500"/>
                </a:lnTo>
                <a:close/>
              </a:path>
            </a:pathLst>
          </a:custGeom>
          <a:solidFill>
            <a:srgbClr val="00744B">
              <a:alpha val="100000"/>
            </a:srgbClr>
          </a:solidFill>
          <a:ln w="9525">
            <a:noFill/>
          </a:ln>
        </p:spPr>
        <p:txBody>
          <a:bodyPr/>
          <a:lstStyle/>
          <a:p>
            <a:endParaRPr lang="zh-CN" altLang="en-US"/>
          </a:p>
        </p:txBody>
      </p:sp>
      <p:sp>
        <p:nvSpPr>
          <p:cNvPr id="25605" name="Freeform 7"/>
          <p:cNvSpPr/>
          <p:nvPr/>
        </p:nvSpPr>
        <p:spPr>
          <a:xfrm>
            <a:off x="5662613" y="2232025"/>
            <a:ext cx="1692275" cy="1692275"/>
          </a:xfrm>
          <a:custGeom>
            <a:avLst/>
            <a:gdLst/>
            <a:ahLst/>
            <a:cxnLst>
              <a:cxn ang="0">
                <a:pos x="845461" y="1692275"/>
              </a:cxn>
              <a:cxn ang="0">
                <a:pos x="1692275" y="838015"/>
              </a:cxn>
              <a:cxn ang="0">
                <a:pos x="847491" y="0"/>
              </a:cxn>
              <a:cxn ang="0">
                <a:pos x="0" y="854937"/>
              </a:cxn>
              <a:cxn ang="0">
                <a:pos x="845461" y="1692275"/>
              </a:cxn>
            </a:cxnLst>
            <a:rect l="0" t="0" r="0" b="0"/>
            <a:pathLst>
              <a:path w="2500" h="2500">
                <a:moveTo>
                  <a:pt x="1249" y="2500"/>
                </a:moveTo>
                <a:lnTo>
                  <a:pt x="2500" y="1238"/>
                </a:lnTo>
                <a:lnTo>
                  <a:pt x="1252" y="0"/>
                </a:lnTo>
                <a:lnTo>
                  <a:pt x="0" y="1263"/>
                </a:lnTo>
                <a:lnTo>
                  <a:pt x="1249" y="2500"/>
                </a:lnTo>
                <a:close/>
              </a:path>
            </a:pathLst>
          </a:custGeom>
          <a:solidFill>
            <a:schemeClr val="bg1">
              <a:alpha val="100000"/>
            </a:schemeClr>
          </a:solidFill>
          <a:ln w="9525">
            <a:noFill/>
          </a:ln>
        </p:spPr>
        <p:txBody>
          <a:bodyPr/>
          <a:lstStyle/>
          <a:p>
            <a:endParaRPr lang="zh-CN" altLang="en-US"/>
          </a:p>
        </p:txBody>
      </p:sp>
      <p:sp>
        <p:nvSpPr>
          <p:cNvPr id="25606" name="Freeform 9"/>
          <p:cNvSpPr/>
          <p:nvPr/>
        </p:nvSpPr>
        <p:spPr>
          <a:xfrm>
            <a:off x="4591050" y="3297238"/>
            <a:ext cx="1692275" cy="1692275"/>
          </a:xfrm>
          <a:custGeom>
            <a:avLst/>
            <a:gdLst/>
            <a:ahLst/>
            <a:cxnLst>
              <a:cxn ang="0">
                <a:pos x="844784" y="1692275"/>
              </a:cxn>
              <a:cxn ang="0">
                <a:pos x="1692275" y="838015"/>
              </a:cxn>
              <a:cxn ang="0">
                <a:pos x="846814" y="0"/>
              </a:cxn>
              <a:cxn ang="0">
                <a:pos x="0" y="854260"/>
              </a:cxn>
              <a:cxn ang="0">
                <a:pos x="844784" y="1692275"/>
              </a:cxn>
            </a:cxnLst>
            <a:rect l="0" t="0" r="0" b="0"/>
            <a:pathLst>
              <a:path w="2500" h="2500">
                <a:moveTo>
                  <a:pt x="1248" y="2500"/>
                </a:moveTo>
                <a:lnTo>
                  <a:pt x="2500" y="1238"/>
                </a:lnTo>
                <a:lnTo>
                  <a:pt x="1251" y="0"/>
                </a:lnTo>
                <a:lnTo>
                  <a:pt x="0" y="1262"/>
                </a:lnTo>
                <a:lnTo>
                  <a:pt x="1248" y="2500"/>
                </a:lnTo>
                <a:close/>
              </a:path>
            </a:pathLst>
          </a:custGeom>
          <a:solidFill>
            <a:schemeClr val="tx2">
              <a:alpha val="100000"/>
            </a:schemeClr>
          </a:solidFill>
          <a:ln w="9525">
            <a:noFill/>
          </a:ln>
        </p:spPr>
        <p:txBody>
          <a:bodyPr/>
          <a:lstStyle/>
          <a:p>
            <a:endParaRPr lang="zh-CN" altLang="en-US"/>
          </a:p>
        </p:txBody>
      </p:sp>
      <p:sp>
        <p:nvSpPr>
          <p:cNvPr id="25607" name="Freeform 10"/>
          <p:cNvSpPr/>
          <p:nvPr/>
        </p:nvSpPr>
        <p:spPr>
          <a:xfrm>
            <a:off x="5662613" y="4341813"/>
            <a:ext cx="1692275" cy="1692275"/>
          </a:xfrm>
          <a:custGeom>
            <a:avLst/>
            <a:gdLst/>
            <a:ahLst/>
            <a:cxnLst>
              <a:cxn ang="0">
                <a:pos x="845461" y="1692275"/>
              </a:cxn>
              <a:cxn ang="0">
                <a:pos x="1692275" y="838015"/>
              </a:cxn>
              <a:cxn ang="0">
                <a:pos x="847491" y="0"/>
              </a:cxn>
              <a:cxn ang="0">
                <a:pos x="0" y="854260"/>
              </a:cxn>
              <a:cxn ang="0">
                <a:pos x="845461" y="1692275"/>
              </a:cxn>
            </a:cxnLst>
            <a:rect l="0" t="0" r="0" b="0"/>
            <a:pathLst>
              <a:path w="2500" h="2500">
                <a:moveTo>
                  <a:pt x="1249" y="2500"/>
                </a:moveTo>
                <a:lnTo>
                  <a:pt x="2500" y="1238"/>
                </a:lnTo>
                <a:lnTo>
                  <a:pt x="1252" y="0"/>
                </a:lnTo>
                <a:lnTo>
                  <a:pt x="0" y="1262"/>
                </a:lnTo>
                <a:lnTo>
                  <a:pt x="1249" y="2500"/>
                </a:lnTo>
                <a:close/>
              </a:path>
            </a:pathLst>
          </a:custGeom>
          <a:solidFill>
            <a:schemeClr val="bg2">
              <a:alpha val="100000"/>
            </a:schemeClr>
          </a:solidFill>
          <a:ln w="9525">
            <a:noFill/>
          </a:ln>
        </p:spPr>
        <p:txBody>
          <a:bodyPr/>
          <a:lstStyle/>
          <a:p>
            <a:endParaRPr lang="zh-CN" altLang="en-US"/>
          </a:p>
        </p:txBody>
      </p:sp>
      <p:sp>
        <p:nvSpPr>
          <p:cNvPr id="25608" name="TextBox 33"/>
          <p:cNvSpPr txBox="1"/>
          <p:nvPr/>
        </p:nvSpPr>
        <p:spPr>
          <a:xfrm>
            <a:off x="1330325" y="1589088"/>
            <a:ext cx="1211263" cy="400050"/>
          </a:xfrm>
          <a:prstGeom prst="rect">
            <a:avLst/>
          </a:prstGeom>
          <a:noFill/>
          <a:ln w="9525">
            <a:noFill/>
          </a:ln>
        </p:spPr>
        <p:txBody>
          <a:bodyPr wrap="none">
            <a:spAutoFit/>
          </a:bodyPr>
          <a:lstStyle/>
          <a:p>
            <a:pPr lvl="0" eaLnBrk="1" hangingPunct="1"/>
            <a:r>
              <a:rPr lang="zh-CN" altLang="en-US" sz="2000" b="1" dirty="0">
                <a:latin typeface="微软雅黑" panose="020B0503020204020204" pitchFamily="2" charset="-122"/>
                <a:ea typeface="微软雅黑" panose="020B0503020204020204" pitchFamily="2" charset="-122"/>
              </a:rPr>
              <a:t>您的标题</a:t>
            </a:r>
          </a:p>
        </p:txBody>
      </p:sp>
      <p:sp>
        <p:nvSpPr>
          <p:cNvPr id="25609" name="TextBox 34"/>
          <p:cNvSpPr txBox="1"/>
          <p:nvPr/>
        </p:nvSpPr>
        <p:spPr>
          <a:xfrm>
            <a:off x="1233488" y="2028825"/>
            <a:ext cx="3065462" cy="1200150"/>
          </a:xfrm>
          <a:prstGeom prst="rect">
            <a:avLst/>
          </a:prstGeom>
          <a:noFill/>
          <a:ln w="9525">
            <a:noFill/>
          </a:ln>
        </p:spPr>
        <p:txBody>
          <a:bodyPr>
            <a:spAutoFit/>
          </a:bodyPr>
          <a:lstStyle/>
          <a:p>
            <a:pPr lvl="0" eaLnBrk="1" hangingPunct="1"/>
            <a:r>
              <a:rPr lang="zh-CN" altLang="en-US" dirty="0">
                <a:solidFill>
                  <a:schemeClr val="accent1"/>
                </a:solidFill>
                <a:latin typeface="微软雅黑" panose="020B0503020204020204" pitchFamily="2" charset="-122"/>
                <a:ea typeface="微软雅黑" panose="020B0503020204020204" pitchFamily="2" charset="-122"/>
              </a:rPr>
              <a:t>输入您的文字内容输入您的文字内容输入您的文字内容输入您的文字内容输入您的文字内容输入您的文字内容</a:t>
            </a:r>
          </a:p>
        </p:txBody>
      </p:sp>
      <p:sp>
        <p:nvSpPr>
          <p:cNvPr id="25610" name="TextBox 35"/>
          <p:cNvSpPr txBox="1"/>
          <p:nvPr/>
        </p:nvSpPr>
        <p:spPr>
          <a:xfrm>
            <a:off x="1330325" y="3740150"/>
            <a:ext cx="1211263" cy="401638"/>
          </a:xfrm>
          <a:prstGeom prst="rect">
            <a:avLst/>
          </a:prstGeom>
          <a:noFill/>
          <a:ln w="9525">
            <a:noFill/>
          </a:ln>
        </p:spPr>
        <p:txBody>
          <a:bodyPr wrap="none">
            <a:spAutoFit/>
          </a:bodyPr>
          <a:lstStyle/>
          <a:p>
            <a:pPr lvl="0" eaLnBrk="1" hangingPunct="1"/>
            <a:r>
              <a:rPr lang="zh-CN" altLang="en-US" sz="2000" b="1" dirty="0">
                <a:latin typeface="微软雅黑" panose="020B0503020204020204" pitchFamily="2" charset="-122"/>
                <a:ea typeface="微软雅黑" panose="020B0503020204020204" pitchFamily="2" charset="-122"/>
              </a:rPr>
              <a:t>您的标题</a:t>
            </a:r>
          </a:p>
        </p:txBody>
      </p:sp>
      <p:sp>
        <p:nvSpPr>
          <p:cNvPr id="25611" name="TextBox 36"/>
          <p:cNvSpPr txBox="1"/>
          <p:nvPr/>
        </p:nvSpPr>
        <p:spPr>
          <a:xfrm>
            <a:off x="1233488" y="4181475"/>
            <a:ext cx="3065462" cy="1200150"/>
          </a:xfrm>
          <a:prstGeom prst="rect">
            <a:avLst/>
          </a:prstGeom>
          <a:noFill/>
          <a:ln w="9525">
            <a:noFill/>
          </a:ln>
        </p:spPr>
        <p:txBody>
          <a:bodyPr>
            <a:spAutoFit/>
          </a:bodyPr>
          <a:lstStyle/>
          <a:p>
            <a:pPr lvl="0" eaLnBrk="1" hangingPunct="1"/>
            <a:r>
              <a:rPr lang="zh-CN" altLang="en-US" dirty="0">
                <a:solidFill>
                  <a:schemeClr val="accent1"/>
                </a:solidFill>
                <a:latin typeface="微软雅黑" panose="020B0503020204020204" pitchFamily="2" charset="-122"/>
                <a:ea typeface="微软雅黑" panose="020B0503020204020204" pitchFamily="2" charset="-122"/>
              </a:rPr>
              <a:t>输入您的文字内容输入您的文字内容输入您的文字内容输入您的文字内容输入您的文字内容输入您的文字内容</a:t>
            </a:r>
          </a:p>
        </p:txBody>
      </p:sp>
      <p:sp>
        <p:nvSpPr>
          <p:cNvPr id="25612" name="TextBox 37"/>
          <p:cNvSpPr txBox="1"/>
          <p:nvPr/>
        </p:nvSpPr>
        <p:spPr>
          <a:xfrm>
            <a:off x="9455150" y="2665413"/>
            <a:ext cx="1211263" cy="400050"/>
          </a:xfrm>
          <a:prstGeom prst="rect">
            <a:avLst/>
          </a:prstGeom>
          <a:noFill/>
          <a:ln w="9525">
            <a:noFill/>
          </a:ln>
        </p:spPr>
        <p:txBody>
          <a:bodyPr wrap="none">
            <a:spAutoFit/>
          </a:bodyPr>
          <a:lstStyle/>
          <a:p>
            <a:pPr lvl="0" eaLnBrk="1" hangingPunct="1"/>
            <a:r>
              <a:rPr lang="zh-CN" altLang="en-US" sz="2000" b="1" dirty="0">
                <a:latin typeface="微软雅黑" panose="020B0503020204020204" pitchFamily="2" charset="-122"/>
                <a:ea typeface="微软雅黑" panose="020B0503020204020204" pitchFamily="2" charset="-122"/>
              </a:rPr>
              <a:t>您的标题</a:t>
            </a:r>
          </a:p>
        </p:txBody>
      </p:sp>
      <p:sp>
        <p:nvSpPr>
          <p:cNvPr id="25613" name="TextBox 38"/>
          <p:cNvSpPr txBox="1"/>
          <p:nvPr/>
        </p:nvSpPr>
        <p:spPr>
          <a:xfrm>
            <a:off x="7826375" y="3089275"/>
            <a:ext cx="2855913" cy="1200150"/>
          </a:xfrm>
          <a:prstGeom prst="rect">
            <a:avLst/>
          </a:prstGeom>
          <a:noFill/>
          <a:ln w="9525">
            <a:noFill/>
          </a:ln>
        </p:spPr>
        <p:txBody>
          <a:bodyPr>
            <a:spAutoFit/>
          </a:bodyPr>
          <a:lstStyle/>
          <a:p>
            <a:pPr lvl="0" algn="r" eaLnBrk="1" hangingPunct="1"/>
            <a:r>
              <a:rPr lang="zh-CN" altLang="en-US" dirty="0">
                <a:solidFill>
                  <a:schemeClr val="accent1"/>
                </a:solidFill>
                <a:latin typeface="微软雅黑" panose="020B0503020204020204" pitchFamily="2" charset="-122"/>
                <a:ea typeface="微软雅黑" panose="020B0503020204020204" pitchFamily="2" charset="-122"/>
              </a:rPr>
              <a:t>输入您的文字内容输入您的文字内容输入您的文字输入您的文字内容输入您的文字内容</a:t>
            </a:r>
          </a:p>
        </p:txBody>
      </p:sp>
      <p:sp>
        <p:nvSpPr>
          <p:cNvPr id="25614" name="TextBox 39"/>
          <p:cNvSpPr txBox="1"/>
          <p:nvPr/>
        </p:nvSpPr>
        <p:spPr>
          <a:xfrm>
            <a:off x="9455150" y="4757738"/>
            <a:ext cx="1211263" cy="400050"/>
          </a:xfrm>
          <a:prstGeom prst="rect">
            <a:avLst/>
          </a:prstGeom>
          <a:noFill/>
          <a:ln w="9525">
            <a:noFill/>
          </a:ln>
        </p:spPr>
        <p:txBody>
          <a:bodyPr wrap="none">
            <a:spAutoFit/>
          </a:bodyPr>
          <a:lstStyle/>
          <a:p>
            <a:pPr lvl="0" eaLnBrk="1" hangingPunct="1"/>
            <a:r>
              <a:rPr lang="zh-CN" altLang="en-US" sz="2000" b="1" dirty="0">
                <a:latin typeface="微软雅黑" panose="020B0503020204020204" pitchFamily="2" charset="-122"/>
                <a:ea typeface="微软雅黑" panose="020B0503020204020204" pitchFamily="2" charset="-122"/>
              </a:rPr>
              <a:t>您的标题</a:t>
            </a:r>
          </a:p>
        </p:txBody>
      </p:sp>
      <p:sp>
        <p:nvSpPr>
          <p:cNvPr id="25615" name="TextBox 40"/>
          <p:cNvSpPr txBox="1"/>
          <p:nvPr/>
        </p:nvSpPr>
        <p:spPr>
          <a:xfrm>
            <a:off x="7826375" y="5180013"/>
            <a:ext cx="2855913" cy="923925"/>
          </a:xfrm>
          <a:prstGeom prst="rect">
            <a:avLst/>
          </a:prstGeom>
          <a:noFill/>
          <a:ln w="9525">
            <a:noFill/>
          </a:ln>
        </p:spPr>
        <p:txBody>
          <a:bodyPr>
            <a:spAutoFit/>
          </a:bodyPr>
          <a:lstStyle/>
          <a:p>
            <a:pPr lvl="0" algn="r" eaLnBrk="1" hangingPunct="1"/>
            <a:r>
              <a:rPr lang="zh-CN" altLang="en-US" dirty="0">
                <a:solidFill>
                  <a:schemeClr val="accent1"/>
                </a:solidFill>
                <a:latin typeface="微软雅黑" panose="020B0503020204020204" pitchFamily="2" charset="-122"/>
                <a:ea typeface="微软雅黑" panose="020B0503020204020204" pitchFamily="2" charset="-122"/>
              </a:rPr>
              <a:t>输入您的文字内容输入您的文字内容输入您的输入您的文字内容输入</a:t>
            </a:r>
          </a:p>
        </p:txBody>
      </p:sp>
      <p:sp>
        <p:nvSpPr>
          <p:cNvPr id="25616" name="TextBox 41"/>
          <p:cNvSpPr txBox="1"/>
          <p:nvPr/>
        </p:nvSpPr>
        <p:spPr>
          <a:xfrm>
            <a:off x="4846638" y="1679575"/>
            <a:ext cx="1131887" cy="831850"/>
          </a:xfrm>
          <a:prstGeom prst="rect">
            <a:avLst/>
          </a:prstGeom>
          <a:noFill/>
          <a:ln w="9525">
            <a:noFill/>
          </a:ln>
        </p:spPr>
        <p:txBody>
          <a:bodyPr>
            <a:spAutoFit/>
          </a:bodyPr>
          <a:lstStyle/>
          <a:p>
            <a:pPr lvl="0" algn="ctr" eaLnBrk="1" hangingPunct="1"/>
            <a:r>
              <a:rPr lang="zh-CN" altLang="en-US" sz="2400" b="1" dirty="0">
                <a:solidFill>
                  <a:schemeClr val="accent2"/>
                </a:solidFill>
                <a:latin typeface="微软雅黑" panose="020B0503020204020204" pitchFamily="2" charset="-122"/>
                <a:ea typeface="微软雅黑" panose="020B0503020204020204" pitchFamily="2" charset="-122"/>
              </a:rPr>
              <a:t>标题文本一</a:t>
            </a:r>
          </a:p>
        </p:txBody>
      </p:sp>
      <p:sp>
        <p:nvSpPr>
          <p:cNvPr id="25617" name="TextBox 42"/>
          <p:cNvSpPr txBox="1"/>
          <p:nvPr/>
        </p:nvSpPr>
        <p:spPr>
          <a:xfrm>
            <a:off x="5953125" y="2752725"/>
            <a:ext cx="1182688" cy="830263"/>
          </a:xfrm>
          <a:prstGeom prst="rect">
            <a:avLst/>
          </a:prstGeom>
          <a:noFill/>
          <a:ln w="9525">
            <a:noFill/>
          </a:ln>
        </p:spPr>
        <p:txBody>
          <a:bodyPr>
            <a:spAutoFit/>
          </a:bodyPr>
          <a:lstStyle/>
          <a:p>
            <a:pPr lvl="0" algn="ctr" eaLnBrk="1" hangingPunct="1"/>
            <a:r>
              <a:rPr lang="zh-CN" altLang="en-US" sz="2400" b="1" dirty="0">
                <a:solidFill>
                  <a:schemeClr val="accent2"/>
                </a:solidFill>
                <a:latin typeface="微软雅黑" panose="020B0503020204020204" pitchFamily="2" charset="-122"/>
                <a:ea typeface="微软雅黑" panose="020B0503020204020204" pitchFamily="2" charset="-122"/>
              </a:rPr>
              <a:t>标题文本二</a:t>
            </a:r>
          </a:p>
        </p:txBody>
      </p:sp>
      <p:sp>
        <p:nvSpPr>
          <p:cNvPr id="25618" name="TextBox 43"/>
          <p:cNvSpPr txBox="1"/>
          <p:nvPr/>
        </p:nvSpPr>
        <p:spPr>
          <a:xfrm>
            <a:off x="4846638" y="3836988"/>
            <a:ext cx="1233487" cy="830262"/>
          </a:xfrm>
          <a:prstGeom prst="rect">
            <a:avLst/>
          </a:prstGeom>
          <a:noFill/>
          <a:ln w="9525">
            <a:noFill/>
          </a:ln>
        </p:spPr>
        <p:txBody>
          <a:bodyPr>
            <a:spAutoFit/>
          </a:bodyPr>
          <a:lstStyle/>
          <a:p>
            <a:pPr lvl="0" algn="ctr" eaLnBrk="1" hangingPunct="1"/>
            <a:r>
              <a:rPr lang="zh-CN" altLang="en-US" sz="2400" b="1" dirty="0">
                <a:solidFill>
                  <a:schemeClr val="accent2"/>
                </a:solidFill>
                <a:latin typeface="微软雅黑" panose="020B0503020204020204" pitchFamily="2" charset="-122"/>
                <a:ea typeface="微软雅黑" panose="020B0503020204020204" pitchFamily="2" charset="-122"/>
              </a:rPr>
              <a:t>标题文本三</a:t>
            </a:r>
          </a:p>
        </p:txBody>
      </p:sp>
      <p:sp>
        <p:nvSpPr>
          <p:cNvPr id="25619" name="TextBox 44"/>
          <p:cNvSpPr txBox="1"/>
          <p:nvPr/>
        </p:nvSpPr>
        <p:spPr>
          <a:xfrm>
            <a:off x="5902325" y="4830763"/>
            <a:ext cx="1163638" cy="830262"/>
          </a:xfrm>
          <a:prstGeom prst="rect">
            <a:avLst/>
          </a:prstGeom>
          <a:noFill/>
          <a:ln w="9525">
            <a:noFill/>
          </a:ln>
        </p:spPr>
        <p:txBody>
          <a:bodyPr>
            <a:spAutoFit/>
          </a:bodyPr>
          <a:lstStyle/>
          <a:p>
            <a:pPr lvl="0" algn="ctr" eaLnBrk="1" hangingPunct="1"/>
            <a:r>
              <a:rPr lang="zh-CN" altLang="en-US" sz="2400" b="1" dirty="0">
                <a:solidFill>
                  <a:schemeClr val="accent2"/>
                </a:solidFill>
                <a:latin typeface="微软雅黑" panose="020B0503020204020204" pitchFamily="2" charset="-122"/>
                <a:ea typeface="微软雅黑" panose="020B0503020204020204" pitchFamily="2" charset="-122"/>
              </a:rPr>
              <a:t>标题文本四</a:t>
            </a:r>
          </a:p>
        </p:txBody>
      </p:sp>
      <p:cxnSp>
        <p:nvCxnSpPr>
          <p:cNvPr id="25620" name="直接连接符 45"/>
          <p:cNvCxnSpPr/>
          <p:nvPr/>
        </p:nvCxnSpPr>
        <p:spPr>
          <a:xfrm>
            <a:off x="1057275" y="2014538"/>
            <a:ext cx="3600450" cy="0"/>
          </a:xfrm>
          <a:prstGeom prst="line">
            <a:avLst/>
          </a:prstGeom>
          <a:ln w="28575" cap="flat" cmpd="sng">
            <a:solidFill>
              <a:schemeClr val="tx1"/>
            </a:solidFill>
            <a:prstDash val="solid"/>
            <a:headEnd type="oval" w="lg" len="lg"/>
            <a:tailEnd type="none" w="med" len="med"/>
          </a:ln>
        </p:spPr>
      </p:cxnSp>
      <p:cxnSp>
        <p:nvCxnSpPr>
          <p:cNvPr id="25621" name="直接连接符 46"/>
          <p:cNvCxnSpPr/>
          <p:nvPr/>
        </p:nvCxnSpPr>
        <p:spPr>
          <a:xfrm flipH="1">
            <a:off x="7323138" y="3071813"/>
            <a:ext cx="3671887" cy="0"/>
          </a:xfrm>
          <a:prstGeom prst="line">
            <a:avLst/>
          </a:prstGeom>
          <a:ln w="28575" cap="flat" cmpd="sng">
            <a:solidFill>
              <a:schemeClr val="tx1"/>
            </a:solidFill>
            <a:prstDash val="solid"/>
            <a:headEnd type="oval" w="lg" len="lg"/>
            <a:tailEnd type="none" w="med" len="med"/>
          </a:ln>
        </p:spPr>
      </p:cxnSp>
      <p:cxnSp>
        <p:nvCxnSpPr>
          <p:cNvPr id="25622" name="直接连接符 47"/>
          <p:cNvCxnSpPr/>
          <p:nvPr/>
        </p:nvCxnSpPr>
        <p:spPr>
          <a:xfrm>
            <a:off x="1057275" y="4152900"/>
            <a:ext cx="3600450" cy="0"/>
          </a:xfrm>
          <a:prstGeom prst="line">
            <a:avLst/>
          </a:prstGeom>
          <a:ln w="28575" cap="flat" cmpd="sng">
            <a:solidFill>
              <a:schemeClr val="tx1"/>
            </a:solidFill>
            <a:prstDash val="solid"/>
            <a:headEnd type="oval" w="lg" len="lg"/>
            <a:tailEnd type="none" w="med" len="med"/>
          </a:ln>
        </p:spPr>
      </p:cxnSp>
      <p:cxnSp>
        <p:nvCxnSpPr>
          <p:cNvPr id="25623" name="直接连接符 48"/>
          <p:cNvCxnSpPr/>
          <p:nvPr/>
        </p:nvCxnSpPr>
        <p:spPr>
          <a:xfrm flipH="1">
            <a:off x="7323138" y="5187950"/>
            <a:ext cx="3671887" cy="0"/>
          </a:xfrm>
          <a:prstGeom prst="line">
            <a:avLst/>
          </a:prstGeom>
          <a:ln w="28575" cap="flat" cmpd="sng">
            <a:solidFill>
              <a:schemeClr val="tx1"/>
            </a:solidFill>
            <a:prstDash val="solid"/>
            <a:headEnd type="oval" w="lg" len="lg"/>
            <a:tailEnd type="none" w="med" len="med"/>
          </a:ln>
        </p:spPr>
      </p:cxn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5602"/>
                                        </p:tgtEl>
                                        <p:attrNameLst>
                                          <p:attrName>style.visibility</p:attrName>
                                        </p:attrNameLst>
                                      </p:cBhvr>
                                      <p:to>
                                        <p:strVal val="visible"/>
                                      </p:to>
                                    </p:set>
                                    <p:anim calcmode="lin" valueType="num">
                                      <p:cBhvr>
                                        <p:cTn id="7" dur="400" fill="hold"/>
                                        <p:tgtEl>
                                          <p:spTgt spid="25602"/>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25602"/>
                                        </p:tgtEl>
                                        <p:attrNameLst>
                                          <p:attrName>ppt_y</p:attrName>
                                        </p:attrNameLst>
                                      </p:cBhvr>
                                      <p:tavLst>
                                        <p:tav tm="0">
                                          <p:val>
                                            <p:strVal val="#ppt_y"/>
                                          </p:val>
                                        </p:tav>
                                        <p:tav tm="100000">
                                          <p:val>
                                            <p:strVal val="#ppt_y"/>
                                          </p:val>
                                        </p:tav>
                                      </p:tavLst>
                                    </p:anim>
                                    <p:anim calcmode="lin" valueType="num">
                                      <p:cBhvr>
                                        <p:cTn id="9" dur="400" fill="hold"/>
                                        <p:tgtEl>
                                          <p:spTgt spid="25602"/>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2560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25602"/>
                                        </p:tgtEl>
                                      </p:cBhvr>
                                    </p:animEffect>
                                  </p:childTnLst>
                                </p:cTn>
                              </p:par>
                            </p:childTnLst>
                          </p:cTn>
                        </p:par>
                        <p:par>
                          <p:cTn id="12" fill="hold">
                            <p:stCondLst>
                              <p:cond delay="800"/>
                            </p:stCondLst>
                            <p:childTnLst>
                              <p:par>
                                <p:cTn id="13" presetID="52" presetClass="entr" presetSubtype="0" fill="hold" nodeType="afterEffect">
                                  <p:stCondLst>
                                    <p:cond delay="0"/>
                                  </p:stCondLst>
                                  <p:childTnLst>
                                    <p:set>
                                      <p:cBhvr>
                                        <p:cTn id="14" dur="1" fill="hold">
                                          <p:stCondLst>
                                            <p:cond delay="0"/>
                                          </p:stCondLst>
                                        </p:cTn>
                                        <p:tgtEl>
                                          <p:spTgt spid="25604"/>
                                        </p:tgtEl>
                                        <p:attrNameLst>
                                          <p:attrName>style.visibility</p:attrName>
                                        </p:attrNameLst>
                                      </p:cBhvr>
                                      <p:to>
                                        <p:strVal val="visible"/>
                                      </p:to>
                                    </p:set>
                                    <p:animScale>
                                      <p:cBhvr>
                                        <p:cTn id="15" dur="1000" decel="50000" fill="hold">
                                          <p:stCondLst>
                                            <p:cond delay="0"/>
                                          </p:stCondLst>
                                        </p:cTn>
                                        <p:tgtEl>
                                          <p:spTgt spid="2560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5604"/>
                                        </p:tgtEl>
                                        <p:attrNameLst>
                                          <p:attrName>ppt_x</p:attrName>
                                          <p:attrName>ppt_y</p:attrName>
                                        </p:attrNameLst>
                                      </p:cBhvr>
                                    </p:animMotion>
                                    <p:animEffect transition="in" filter="fade">
                                      <p:cBhvr>
                                        <p:cTn id="17" dur="1000"/>
                                        <p:tgtEl>
                                          <p:spTgt spid="25604"/>
                                        </p:tgtEl>
                                      </p:cBhvr>
                                    </p:animEffect>
                                  </p:childTnLst>
                                </p:cTn>
                              </p:par>
                              <p:par>
                                <p:cTn id="18" presetID="52" presetClass="entr" presetSubtype="0" fill="hold" nodeType="withEffect">
                                  <p:stCondLst>
                                    <p:cond delay="100"/>
                                  </p:stCondLst>
                                  <p:childTnLst>
                                    <p:set>
                                      <p:cBhvr>
                                        <p:cTn id="19" dur="1" fill="hold">
                                          <p:stCondLst>
                                            <p:cond delay="0"/>
                                          </p:stCondLst>
                                        </p:cTn>
                                        <p:tgtEl>
                                          <p:spTgt spid="25605"/>
                                        </p:tgtEl>
                                        <p:attrNameLst>
                                          <p:attrName>style.visibility</p:attrName>
                                        </p:attrNameLst>
                                      </p:cBhvr>
                                      <p:to>
                                        <p:strVal val="visible"/>
                                      </p:to>
                                    </p:set>
                                    <p:animScale>
                                      <p:cBhvr>
                                        <p:cTn id="20" dur="1000" decel="50000" fill="hold">
                                          <p:stCondLst>
                                            <p:cond delay="0"/>
                                          </p:stCondLst>
                                        </p:cTn>
                                        <p:tgtEl>
                                          <p:spTgt spid="2560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25605"/>
                                        </p:tgtEl>
                                        <p:attrNameLst>
                                          <p:attrName>ppt_x</p:attrName>
                                          <p:attrName>ppt_y</p:attrName>
                                        </p:attrNameLst>
                                      </p:cBhvr>
                                    </p:animMotion>
                                    <p:animEffect transition="in" filter="fade">
                                      <p:cBhvr>
                                        <p:cTn id="22" dur="1000"/>
                                        <p:tgtEl>
                                          <p:spTgt spid="25605"/>
                                        </p:tgtEl>
                                      </p:cBhvr>
                                    </p:animEffect>
                                  </p:childTnLst>
                                </p:cTn>
                              </p:par>
                              <p:par>
                                <p:cTn id="23" presetID="52" presetClass="entr" presetSubtype="0" fill="hold" nodeType="withEffect">
                                  <p:stCondLst>
                                    <p:cond delay="200"/>
                                  </p:stCondLst>
                                  <p:childTnLst>
                                    <p:set>
                                      <p:cBhvr>
                                        <p:cTn id="24" dur="1" fill="hold">
                                          <p:stCondLst>
                                            <p:cond delay="0"/>
                                          </p:stCondLst>
                                        </p:cTn>
                                        <p:tgtEl>
                                          <p:spTgt spid="25606"/>
                                        </p:tgtEl>
                                        <p:attrNameLst>
                                          <p:attrName>style.visibility</p:attrName>
                                        </p:attrNameLst>
                                      </p:cBhvr>
                                      <p:to>
                                        <p:strVal val="visible"/>
                                      </p:to>
                                    </p:set>
                                    <p:animScale>
                                      <p:cBhvr>
                                        <p:cTn id="25" dur="1000" decel="50000" fill="hold">
                                          <p:stCondLst>
                                            <p:cond delay="0"/>
                                          </p:stCondLst>
                                        </p:cTn>
                                        <p:tgtEl>
                                          <p:spTgt spid="2560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25606"/>
                                        </p:tgtEl>
                                        <p:attrNameLst>
                                          <p:attrName>ppt_x</p:attrName>
                                          <p:attrName>ppt_y</p:attrName>
                                        </p:attrNameLst>
                                      </p:cBhvr>
                                    </p:animMotion>
                                    <p:animEffect transition="in" filter="fade">
                                      <p:cBhvr>
                                        <p:cTn id="27" dur="1000"/>
                                        <p:tgtEl>
                                          <p:spTgt spid="25606"/>
                                        </p:tgtEl>
                                      </p:cBhvr>
                                    </p:animEffect>
                                  </p:childTnLst>
                                </p:cTn>
                              </p:par>
                              <p:par>
                                <p:cTn id="28" presetID="52" presetClass="entr" presetSubtype="0" fill="hold" nodeType="withEffect">
                                  <p:stCondLst>
                                    <p:cond delay="300"/>
                                  </p:stCondLst>
                                  <p:childTnLst>
                                    <p:set>
                                      <p:cBhvr>
                                        <p:cTn id="29" dur="1" fill="hold">
                                          <p:stCondLst>
                                            <p:cond delay="0"/>
                                          </p:stCondLst>
                                        </p:cTn>
                                        <p:tgtEl>
                                          <p:spTgt spid="25607"/>
                                        </p:tgtEl>
                                        <p:attrNameLst>
                                          <p:attrName>style.visibility</p:attrName>
                                        </p:attrNameLst>
                                      </p:cBhvr>
                                      <p:to>
                                        <p:strVal val="visible"/>
                                      </p:to>
                                    </p:set>
                                    <p:animScale>
                                      <p:cBhvr>
                                        <p:cTn id="30" dur="1000" decel="50000" fill="hold">
                                          <p:stCondLst>
                                            <p:cond delay="0"/>
                                          </p:stCondLst>
                                        </p:cTn>
                                        <p:tgtEl>
                                          <p:spTgt spid="2560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25607"/>
                                        </p:tgtEl>
                                        <p:attrNameLst>
                                          <p:attrName>ppt_x</p:attrName>
                                          <p:attrName>ppt_y</p:attrName>
                                        </p:attrNameLst>
                                      </p:cBhvr>
                                    </p:animMotion>
                                    <p:animEffect transition="in" filter="fade">
                                      <p:cBhvr>
                                        <p:cTn id="32" dur="1000"/>
                                        <p:tgtEl>
                                          <p:spTgt spid="25607"/>
                                        </p:tgtEl>
                                      </p:cBhvr>
                                    </p:animEffect>
                                  </p:childTnLst>
                                </p:cTn>
                              </p:par>
                            </p:childTnLst>
                          </p:cTn>
                        </p:par>
                        <p:par>
                          <p:cTn id="33" fill="hold">
                            <p:stCondLst>
                              <p:cond delay="1800"/>
                            </p:stCondLst>
                            <p:childTnLst>
                              <p:par>
                                <p:cTn id="34" presetID="31" presetClass="entr" presetSubtype="0" fill="hold" grpId="0" nodeType="afterEffect">
                                  <p:stCondLst>
                                    <p:cond delay="0"/>
                                  </p:stCondLst>
                                  <p:childTnLst>
                                    <p:set>
                                      <p:cBhvr>
                                        <p:cTn id="35" dur="1" fill="hold">
                                          <p:stCondLst>
                                            <p:cond delay="0"/>
                                          </p:stCondLst>
                                        </p:cTn>
                                        <p:tgtEl>
                                          <p:spTgt spid="25616"/>
                                        </p:tgtEl>
                                        <p:attrNameLst>
                                          <p:attrName>style.visibility</p:attrName>
                                        </p:attrNameLst>
                                      </p:cBhvr>
                                      <p:to>
                                        <p:strVal val="visible"/>
                                      </p:to>
                                    </p:set>
                                    <p:anim calcmode="lin" valueType="num">
                                      <p:cBhvr>
                                        <p:cTn id="36" dur="200" fill="hold"/>
                                        <p:tgtEl>
                                          <p:spTgt spid="25616"/>
                                        </p:tgtEl>
                                        <p:attrNameLst>
                                          <p:attrName>ppt_w</p:attrName>
                                        </p:attrNameLst>
                                      </p:cBhvr>
                                      <p:tavLst>
                                        <p:tav tm="0">
                                          <p:val>
                                            <p:fltVal val="0"/>
                                          </p:val>
                                        </p:tav>
                                        <p:tav tm="100000">
                                          <p:val>
                                            <p:strVal val="#ppt_w"/>
                                          </p:val>
                                        </p:tav>
                                      </p:tavLst>
                                    </p:anim>
                                    <p:anim calcmode="lin" valueType="num">
                                      <p:cBhvr>
                                        <p:cTn id="37" dur="200" fill="hold"/>
                                        <p:tgtEl>
                                          <p:spTgt spid="25616"/>
                                        </p:tgtEl>
                                        <p:attrNameLst>
                                          <p:attrName>ppt_h</p:attrName>
                                        </p:attrNameLst>
                                      </p:cBhvr>
                                      <p:tavLst>
                                        <p:tav tm="0">
                                          <p:val>
                                            <p:fltVal val="0"/>
                                          </p:val>
                                        </p:tav>
                                        <p:tav tm="100000">
                                          <p:val>
                                            <p:strVal val="#ppt_h"/>
                                          </p:val>
                                        </p:tav>
                                      </p:tavLst>
                                    </p:anim>
                                    <p:anim calcmode="lin" valueType="num">
                                      <p:cBhvr>
                                        <p:cTn id="38" dur="200" fill="hold"/>
                                        <p:tgtEl>
                                          <p:spTgt spid="25616"/>
                                        </p:tgtEl>
                                        <p:attrNameLst>
                                          <p:attrName>style.rotation</p:attrName>
                                        </p:attrNameLst>
                                      </p:cBhvr>
                                      <p:tavLst>
                                        <p:tav tm="0">
                                          <p:val>
                                            <p:fltVal val="90"/>
                                          </p:val>
                                        </p:tav>
                                        <p:tav tm="100000">
                                          <p:val>
                                            <p:fltVal val="0"/>
                                          </p:val>
                                        </p:tav>
                                      </p:tavLst>
                                    </p:anim>
                                    <p:animEffect transition="in" filter="fade">
                                      <p:cBhvr>
                                        <p:cTn id="39" dur="200"/>
                                        <p:tgtEl>
                                          <p:spTgt spid="25616"/>
                                        </p:tgtEl>
                                      </p:cBhvr>
                                    </p:animEffect>
                                  </p:childTnLst>
                                </p:cTn>
                              </p:par>
                            </p:childTnLst>
                          </p:cTn>
                        </p:par>
                        <p:par>
                          <p:cTn id="40" fill="hold">
                            <p:stCondLst>
                              <p:cond delay="2300"/>
                            </p:stCondLst>
                            <p:childTnLst>
                              <p:par>
                                <p:cTn id="41" presetID="22" presetClass="entr" presetSubtype="2" fill="hold" nodeType="afterEffect">
                                  <p:stCondLst>
                                    <p:cond delay="0"/>
                                  </p:stCondLst>
                                  <p:childTnLst>
                                    <p:set>
                                      <p:cBhvr>
                                        <p:cTn id="42" dur="1" fill="hold">
                                          <p:stCondLst>
                                            <p:cond delay="0"/>
                                          </p:stCondLst>
                                        </p:cTn>
                                        <p:tgtEl>
                                          <p:spTgt spid="25620"/>
                                        </p:tgtEl>
                                        <p:attrNameLst>
                                          <p:attrName>style.visibility</p:attrName>
                                        </p:attrNameLst>
                                      </p:cBhvr>
                                      <p:to>
                                        <p:strVal val="visible"/>
                                      </p:to>
                                    </p:set>
                                    <p:animEffect transition="in" filter="wipe(right)">
                                      <p:cBhvr>
                                        <p:cTn id="43" dur="700"/>
                                        <p:tgtEl>
                                          <p:spTgt spid="25620"/>
                                        </p:tgtEl>
                                      </p:cBhvr>
                                    </p:animEffect>
                                  </p:childTnLst>
                                </p:cTn>
                              </p:par>
                            </p:childTnLst>
                          </p:cTn>
                        </p:par>
                        <p:par>
                          <p:cTn id="44" fill="hold">
                            <p:stCondLst>
                              <p:cond delay="3300"/>
                            </p:stCondLst>
                            <p:childTnLst>
                              <p:par>
                                <p:cTn id="45" presetID="22" presetClass="entr" presetSubtype="4" fill="hold" grpId="0" nodeType="afterEffect">
                                  <p:stCondLst>
                                    <p:cond delay="0"/>
                                  </p:stCondLst>
                                  <p:childTnLst>
                                    <p:set>
                                      <p:cBhvr>
                                        <p:cTn id="46" dur="1" fill="hold">
                                          <p:stCondLst>
                                            <p:cond delay="0"/>
                                          </p:stCondLst>
                                        </p:cTn>
                                        <p:tgtEl>
                                          <p:spTgt spid="25608"/>
                                        </p:tgtEl>
                                        <p:attrNameLst>
                                          <p:attrName>style.visibility</p:attrName>
                                        </p:attrNameLst>
                                      </p:cBhvr>
                                      <p:to>
                                        <p:strVal val="visible"/>
                                      </p:to>
                                    </p:set>
                                    <p:animEffect transition="in" filter="wipe(down)">
                                      <p:cBhvr>
                                        <p:cTn id="47" dur="800"/>
                                        <p:tgtEl>
                                          <p:spTgt spid="25608"/>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25609"/>
                                        </p:tgtEl>
                                        <p:attrNameLst>
                                          <p:attrName>style.visibility</p:attrName>
                                        </p:attrNameLst>
                                      </p:cBhvr>
                                      <p:to>
                                        <p:strVal val="visible"/>
                                      </p:to>
                                    </p:set>
                                    <p:animEffect transition="in" filter="wipe(up)">
                                      <p:cBhvr>
                                        <p:cTn id="50" dur="800"/>
                                        <p:tgtEl>
                                          <p:spTgt spid="25609"/>
                                        </p:tgtEl>
                                      </p:cBhvr>
                                    </p:animEffect>
                                  </p:childTnLst>
                                </p:cTn>
                              </p:par>
                            </p:childTnLst>
                          </p:cTn>
                        </p:par>
                        <p:par>
                          <p:cTn id="51" fill="hold">
                            <p:stCondLst>
                              <p:cond delay="4300"/>
                            </p:stCondLst>
                            <p:childTnLst>
                              <p:par>
                                <p:cTn id="52" presetID="31" presetClass="entr" presetSubtype="0" fill="hold" grpId="0" nodeType="afterEffect">
                                  <p:stCondLst>
                                    <p:cond delay="0"/>
                                  </p:stCondLst>
                                  <p:childTnLst>
                                    <p:set>
                                      <p:cBhvr>
                                        <p:cTn id="53" dur="1" fill="hold">
                                          <p:stCondLst>
                                            <p:cond delay="0"/>
                                          </p:stCondLst>
                                        </p:cTn>
                                        <p:tgtEl>
                                          <p:spTgt spid="25617"/>
                                        </p:tgtEl>
                                        <p:attrNameLst>
                                          <p:attrName>style.visibility</p:attrName>
                                        </p:attrNameLst>
                                      </p:cBhvr>
                                      <p:to>
                                        <p:strVal val="visible"/>
                                      </p:to>
                                    </p:set>
                                    <p:anim calcmode="lin" valueType="num">
                                      <p:cBhvr>
                                        <p:cTn id="54" dur="200" fill="hold"/>
                                        <p:tgtEl>
                                          <p:spTgt spid="25617"/>
                                        </p:tgtEl>
                                        <p:attrNameLst>
                                          <p:attrName>ppt_w</p:attrName>
                                        </p:attrNameLst>
                                      </p:cBhvr>
                                      <p:tavLst>
                                        <p:tav tm="0">
                                          <p:val>
                                            <p:fltVal val="0"/>
                                          </p:val>
                                        </p:tav>
                                        <p:tav tm="100000">
                                          <p:val>
                                            <p:strVal val="#ppt_w"/>
                                          </p:val>
                                        </p:tav>
                                      </p:tavLst>
                                    </p:anim>
                                    <p:anim calcmode="lin" valueType="num">
                                      <p:cBhvr>
                                        <p:cTn id="55" dur="200" fill="hold"/>
                                        <p:tgtEl>
                                          <p:spTgt spid="25617"/>
                                        </p:tgtEl>
                                        <p:attrNameLst>
                                          <p:attrName>ppt_h</p:attrName>
                                        </p:attrNameLst>
                                      </p:cBhvr>
                                      <p:tavLst>
                                        <p:tav tm="0">
                                          <p:val>
                                            <p:fltVal val="0"/>
                                          </p:val>
                                        </p:tav>
                                        <p:tav tm="100000">
                                          <p:val>
                                            <p:strVal val="#ppt_h"/>
                                          </p:val>
                                        </p:tav>
                                      </p:tavLst>
                                    </p:anim>
                                    <p:anim calcmode="lin" valueType="num">
                                      <p:cBhvr>
                                        <p:cTn id="56" dur="200" fill="hold"/>
                                        <p:tgtEl>
                                          <p:spTgt spid="25617"/>
                                        </p:tgtEl>
                                        <p:attrNameLst>
                                          <p:attrName>style.rotation</p:attrName>
                                        </p:attrNameLst>
                                      </p:cBhvr>
                                      <p:tavLst>
                                        <p:tav tm="0">
                                          <p:val>
                                            <p:fltVal val="90"/>
                                          </p:val>
                                        </p:tav>
                                        <p:tav tm="100000">
                                          <p:val>
                                            <p:fltVal val="0"/>
                                          </p:val>
                                        </p:tav>
                                      </p:tavLst>
                                    </p:anim>
                                    <p:animEffect transition="in" filter="fade">
                                      <p:cBhvr>
                                        <p:cTn id="57" dur="200"/>
                                        <p:tgtEl>
                                          <p:spTgt spid="25617"/>
                                        </p:tgtEl>
                                      </p:cBhvr>
                                    </p:animEffect>
                                  </p:childTnLst>
                                </p:cTn>
                              </p:par>
                            </p:childTnLst>
                          </p:cTn>
                        </p:par>
                        <p:par>
                          <p:cTn id="58" fill="hold">
                            <p:stCondLst>
                              <p:cond delay="4800"/>
                            </p:stCondLst>
                            <p:childTnLst>
                              <p:par>
                                <p:cTn id="59" presetID="22" presetClass="entr" presetSubtype="8" fill="hold" nodeType="afterEffect">
                                  <p:stCondLst>
                                    <p:cond delay="0"/>
                                  </p:stCondLst>
                                  <p:childTnLst>
                                    <p:set>
                                      <p:cBhvr>
                                        <p:cTn id="60" dur="1" fill="hold">
                                          <p:stCondLst>
                                            <p:cond delay="0"/>
                                          </p:stCondLst>
                                        </p:cTn>
                                        <p:tgtEl>
                                          <p:spTgt spid="25621"/>
                                        </p:tgtEl>
                                        <p:attrNameLst>
                                          <p:attrName>style.visibility</p:attrName>
                                        </p:attrNameLst>
                                      </p:cBhvr>
                                      <p:to>
                                        <p:strVal val="visible"/>
                                      </p:to>
                                    </p:set>
                                    <p:animEffect transition="in" filter="wipe(left)">
                                      <p:cBhvr>
                                        <p:cTn id="61" dur="700"/>
                                        <p:tgtEl>
                                          <p:spTgt spid="25621"/>
                                        </p:tgtEl>
                                      </p:cBhvr>
                                    </p:animEffect>
                                  </p:childTnLst>
                                </p:cTn>
                              </p:par>
                            </p:childTnLst>
                          </p:cTn>
                        </p:par>
                        <p:par>
                          <p:cTn id="62" fill="hold">
                            <p:stCondLst>
                              <p:cond delay="5800"/>
                            </p:stCondLst>
                            <p:childTnLst>
                              <p:par>
                                <p:cTn id="63" presetID="22" presetClass="entr" presetSubtype="4" fill="hold" grpId="0" nodeType="afterEffect">
                                  <p:stCondLst>
                                    <p:cond delay="0"/>
                                  </p:stCondLst>
                                  <p:childTnLst>
                                    <p:set>
                                      <p:cBhvr>
                                        <p:cTn id="64" dur="1" fill="hold">
                                          <p:stCondLst>
                                            <p:cond delay="0"/>
                                          </p:stCondLst>
                                        </p:cTn>
                                        <p:tgtEl>
                                          <p:spTgt spid="25612"/>
                                        </p:tgtEl>
                                        <p:attrNameLst>
                                          <p:attrName>style.visibility</p:attrName>
                                        </p:attrNameLst>
                                      </p:cBhvr>
                                      <p:to>
                                        <p:strVal val="visible"/>
                                      </p:to>
                                    </p:set>
                                    <p:animEffect transition="in" filter="wipe(down)">
                                      <p:cBhvr>
                                        <p:cTn id="65" dur="500"/>
                                        <p:tgtEl>
                                          <p:spTgt spid="25612"/>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25613"/>
                                        </p:tgtEl>
                                        <p:attrNameLst>
                                          <p:attrName>style.visibility</p:attrName>
                                        </p:attrNameLst>
                                      </p:cBhvr>
                                      <p:to>
                                        <p:strVal val="visible"/>
                                      </p:to>
                                    </p:set>
                                    <p:animEffect transition="in" filter="wipe(up)">
                                      <p:cBhvr>
                                        <p:cTn id="68" dur="800"/>
                                        <p:tgtEl>
                                          <p:spTgt spid="25613"/>
                                        </p:tgtEl>
                                      </p:cBhvr>
                                    </p:animEffect>
                                  </p:childTnLst>
                                </p:cTn>
                              </p:par>
                            </p:childTnLst>
                          </p:cTn>
                        </p:par>
                        <p:par>
                          <p:cTn id="69" fill="hold">
                            <p:stCondLst>
                              <p:cond delay="6300"/>
                            </p:stCondLst>
                            <p:childTnLst>
                              <p:par>
                                <p:cTn id="70" presetID="31" presetClass="entr" presetSubtype="0" fill="hold" grpId="0" nodeType="afterEffect">
                                  <p:stCondLst>
                                    <p:cond delay="0"/>
                                  </p:stCondLst>
                                  <p:childTnLst>
                                    <p:set>
                                      <p:cBhvr>
                                        <p:cTn id="71" dur="1" fill="hold">
                                          <p:stCondLst>
                                            <p:cond delay="0"/>
                                          </p:stCondLst>
                                        </p:cTn>
                                        <p:tgtEl>
                                          <p:spTgt spid="25618"/>
                                        </p:tgtEl>
                                        <p:attrNameLst>
                                          <p:attrName>style.visibility</p:attrName>
                                        </p:attrNameLst>
                                      </p:cBhvr>
                                      <p:to>
                                        <p:strVal val="visible"/>
                                      </p:to>
                                    </p:set>
                                    <p:anim calcmode="lin" valueType="num">
                                      <p:cBhvr>
                                        <p:cTn id="72" dur="200" fill="hold"/>
                                        <p:tgtEl>
                                          <p:spTgt spid="25618"/>
                                        </p:tgtEl>
                                        <p:attrNameLst>
                                          <p:attrName>ppt_w</p:attrName>
                                        </p:attrNameLst>
                                      </p:cBhvr>
                                      <p:tavLst>
                                        <p:tav tm="0">
                                          <p:val>
                                            <p:fltVal val="0"/>
                                          </p:val>
                                        </p:tav>
                                        <p:tav tm="100000">
                                          <p:val>
                                            <p:strVal val="#ppt_w"/>
                                          </p:val>
                                        </p:tav>
                                      </p:tavLst>
                                    </p:anim>
                                    <p:anim calcmode="lin" valueType="num">
                                      <p:cBhvr>
                                        <p:cTn id="73" dur="200" fill="hold"/>
                                        <p:tgtEl>
                                          <p:spTgt spid="25618"/>
                                        </p:tgtEl>
                                        <p:attrNameLst>
                                          <p:attrName>ppt_h</p:attrName>
                                        </p:attrNameLst>
                                      </p:cBhvr>
                                      <p:tavLst>
                                        <p:tav tm="0">
                                          <p:val>
                                            <p:fltVal val="0"/>
                                          </p:val>
                                        </p:tav>
                                        <p:tav tm="100000">
                                          <p:val>
                                            <p:strVal val="#ppt_h"/>
                                          </p:val>
                                        </p:tav>
                                      </p:tavLst>
                                    </p:anim>
                                    <p:anim calcmode="lin" valueType="num">
                                      <p:cBhvr>
                                        <p:cTn id="74" dur="200" fill="hold"/>
                                        <p:tgtEl>
                                          <p:spTgt spid="25618"/>
                                        </p:tgtEl>
                                        <p:attrNameLst>
                                          <p:attrName>style.rotation</p:attrName>
                                        </p:attrNameLst>
                                      </p:cBhvr>
                                      <p:tavLst>
                                        <p:tav tm="0">
                                          <p:val>
                                            <p:fltVal val="90"/>
                                          </p:val>
                                        </p:tav>
                                        <p:tav tm="100000">
                                          <p:val>
                                            <p:fltVal val="0"/>
                                          </p:val>
                                        </p:tav>
                                      </p:tavLst>
                                    </p:anim>
                                    <p:animEffect transition="in" filter="fade">
                                      <p:cBhvr>
                                        <p:cTn id="75" dur="200"/>
                                        <p:tgtEl>
                                          <p:spTgt spid="25618"/>
                                        </p:tgtEl>
                                      </p:cBhvr>
                                    </p:animEffect>
                                  </p:childTnLst>
                                </p:cTn>
                              </p:par>
                            </p:childTnLst>
                          </p:cTn>
                        </p:par>
                        <p:par>
                          <p:cTn id="76" fill="hold">
                            <p:stCondLst>
                              <p:cond delay="6800"/>
                            </p:stCondLst>
                            <p:childTnLst>
                              <p:par>
                                <p:cTn id="77" presetID="22" presetClass="entr" presetSubtype="2" fill="hold" nodeType="afterEffect">
                                  <p:stCondLst>
                                    <p:cond delay="0"/>
                                  </p:stCondLst>
                                  <p:childTnLst>
                                    <p:set>
                                      <p:cBhvr>
                                        <p:cTn id="78" dur="1" fill="hold">
                                          <p:stCondLst>
                                            <p:cond delay="0"/>
                                          </p:stCondLst>
                                        </p:cTn>
                                        <p:tgtEl>
                                          <p:spTgt spid="25622"/>
                                        </p:tgtEl>
                                        <p:attrNameLst>
                                          <p:attrName>style.visibility</p:attrName>
                                        </p:attrNameLst>
                                      </p:cBhvr>
                                      <p:to>
                                        <p:strVal val="visible"/>
                                      </p:to>
                                    </p:set>
                                    <p:animEffect transition="in" filter="wipe(right)">
                                      <p:cBhvr>
                                        <p:cTn id="79" dur="700"/>
                                        <p:tgtEl>
                                          <p:spTgt spid="25622"/>
                                        </p:tgtEl>
                                      </p:cBhvr>
                                    </p:animEffect>
                                  </p:childTnLst>
                                </p:cTn>
                              </p:par>
                            </p:childTnLst>
                          </p:cTn>
                        </p:par>
                        <p:par>
                          <p:cTn id="80" fill="hold">
                            <p:stCondLst>
                              <p:cond delay="7800"/>
                            </p:stCondLst>
                            <p:childTnLst>
                              <p:par>
                                <p:cTn id="81" presetID="22" presetClass="entr" presetSubtype="4" fill="hold" grpId="0" nodeType="afterEffect">
                                  <p:stCondLst>
                                    <p:cond delay="0"/>
                                  </p:stCondLst>
                                  <p:childTnLst>
                                    <p:set>
                                      <p:cBhvr>
                                        <p:cTn id="82" dur="1" fill="hold">
                                          <p:stCondLst>
                                            <p:cond delay="0"/>
                                          </p:stCondLst>
                                        </p:cTn>
                                        <p:tgtEl>
                                          <p:spTgt spid="25610"/>
                                        </p:tgtEl>
                                        <p:attrNameLst>
                                          <p:attrName>style.visibility</p:attrName>
                                        </p:attrNameLst>
                                      </p:cBhvr>
                                      <p:to>
                                        <p:strVal val="visible"/>
                                      </p:to>
                                    </p:set>
                                    <p:animEffect transition="in" filter="wipe(down)">
                                      <p:cBhvr>
                                        <p:cTn id="83" dur="800"/>
                                        <p:tgtEl>
                                          <p:spTgt spid="25610"/>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25611"/>
                                        </p:tgtEl>
                                        <p:attrNameLst>
                                          <p:attrName>style.visibility</p:attrName>
                                        </p:attrNameLst>
                                      </p:cBhvr>
                                      <p:to>
                                        <p:strVal val="visible"/>
                                      </p:to>
                                    </p:set>
                                    <p:animEffect transition="in" filter="wipe(up)">
                                      <p:cBhvr>
                                        <p:cTn id="86" dur="800"/>
                                        <p:tgtEl>
                                          <p:spTgt spid="25611"/>
                                        </p:tgtEl>
                                      </p:cBhvr>
                                    </p:animEffect>
                                  </p:childTnLst>
                                </p:cTn>
                              </p:par>
                            </p:childTnLst>
                          </p:cTn>
                        </p:par>
                        <p:par>
                          <p:cTn id="87" fill="hold">
                            <p:stCondLst>
                              <p:cond delay="8800"/>
                            </p:stCondLst>
                            <p:childTnLst>
                              <p:par>
                                <p:cTn id="88" presetID="31" presetClass="entr" presetSubtype="0" fill="hold" grpId="0" nodeType="afterEffect">
                                  <p:stCondLst>
                                    <p:cond delay="0"/>
                                  </p:stCondLst>
                                  <p:childTnLst>
                                    <p:set>
                                      <p:cBhvr>
                                        <p:cTn id="89" dur="1" fill="hold">
                                          <p:stCondLst>
                                            <p:cond delay="0"/>
                                          </p:stCondLst>
                                        </p:cTn>
                                        <p:tgtEl>
                                          <p:spTgt spid="25619"/>
                                        </p:tgtEl>
                                        <p:attrNameLst>
                                          <p:attrName>style.visibility</p:attrName>
                                        </p:attrNameLst>
                                      </p:cBhvr>
                                      <p:to>
                                        <p:strVal val="visible"/>
                                      </p:to>
                                    </p:set>
                                    <p:anim calcmode="lin" valueType="num">
                                      <p:cBhvr>
                                        <p:cTn id="90" dur="200" fill="hold"/>
                                        <p:tgtEl>
                                          <p:spTgt spid="25619"/>
                                        </p:tgtEl>
                                        <p:attrNameLst>
                                          <p:attrName>ppt_w</p:attrName>
                                        </p:attrNameLst>
                                      </p:cBhvr>
                                      <p:tavLst>
                                        <p:tav tm="0">
                                          <p:val>
                                            <p:fltVal val="0"/>
                                          </p:val>
                                        </p:tav>
                                        <p:tav tm="100000">
                                          <p:val>
                                            <p:strVal val="#ppt_w"/>
                                          </p:val>
                                        </p:tav>
                                      </p:tavLst>
                                    </p:anim>
                                    <p:anim calcmode="lin" valueType="num">
                                      <p:cBhvr>
                                        <p:cTn id="91" dur="200" fill="hold"/>
                                        <p:tgtEl>
                                          <p:spTgt spid="25619"/>
                                        </p:tgtEl>
                                        <p:attrNameLst>
                                          <p:attrName>ppt_h</p:attrName>
                                        </p:attrNameLst>
                                      </p:cBhvr>
                                      <p:tavLst>
                                        <p:tav tm="0">
                                          <p:val>
                                            <p:fltVal val="0"/>
                                          </p:val>
                                        </p:tav>
                                        <p:tav tm="100000">
                                          <p:val>
                                            <p:strVal val="#ppt_h"/>
                                          </p:val>
                                        </p:tav>
                                      </p:tavLst>
                                    </p:anim>
                                    <p:anim calcmode="lin" valueType="num">
                                      <p:cBhvr>
                                        <p:cTn id="92" dur="200" fill="hold"/>
                                        <p:tgtEl>
                                          <p:spTgt spid="25619"/>
                                        </p:tgtEl>
                                        <p:attrNameLst>
                                          <p:attrName>style.rotation</p:attrName>
                                        </p:attrNameLst>
                                      </p:cBhvr>
                                      <p:tavLst>
                                        <p:tav tm="0">
                                          <p:val>
                                            <p:fltVal val="90"/>
                                          </p:val>
                                        </p:tav>
                                        <p:tav tm="100000">
                                          <p:val>
                                            <p:fltVal val="0"/>
                                          </p:val>
                                        </p:tav>
                                      </p:tavLst>
                                    </p:anim>
                                    <p:animEffect transition="in" filter="fade">
                                      <p:cBhvr>
                                        <p:cTn id="93" dur="200"/>
                                        <p:tgtEl>
                                          <p:spTgt spid="25619"/>
                                        </p:tgtEl>
                                      </p:cBhvr>
                                    </p:animEffect>
                                  </p:childTnLst>
                                </p:cTn>
                              </p:par>
                            </p:childTnLst>
                          </p:cTn>
                        </p:par>
                        <p:par>
                          <p:cTn id="94" fill="hold">
                            <p:stCondLst>
                              <p:cond delay="9300"/>
                            </p:stCondLst>
                            <p:childTnLst>
                              <p:par>
                                <p:cTn id="95" presetID="22" presetClass="entr" presetSubtype="8" fill="hold" nodeType="afterEffect">
                                  <p:stCondLst>
                                    <p:cond delay="0"/>
                                  </p:stCondLst>
                                  <p:childTnLst>
                                    <p:set>
                                      <p:cBhvr>
                                        <p:cTn id="96" dur="1" fill="hold">
                                          <p:stCondLst>
                                            <p:cond delay="0"/>
                                          </p:stCondLst>
                                        </p:cTn>
                                        <p:tgtEl>
                                          <p:spTgt spid="25623"/>
                                        </p:tgtEl>
                                        <p:attrNameLst>
                                          <p:attrName>style.visibility</p:attrName>
                                        </p:attrNameLst>
                                      </p:cBhvr>
                                      <p:to>
                                        <p:strVal val="visible"/>
                                      </p:to>
                                    </p:set>
                                    <p:animEffect transition="in" filter="wipe(left)">
                                      <p:cBhvr>
                                        <p:cTn id="97" dur="700"/>
                                        <p:tgtEl>
                                          <p:spTgt spid="25623"/>
                                        </p:tgtEl>
                                      </p:cBhvr>
                                    </p:animEffect>
                                  </p:childTnLst>
                                </p:cTn>
                              </p:par>
                            </p:childTnLst>
                          </p:cTn>
                        </p:par>
                        <p:par>
                          <p:cTn id="98" fill="hold">
                            <p:stCondLst>
                              <p:cond delay="10300"/>
                            </p:stCondLst>
                            <p:childTnLst>
                              <p:par>
                                <p:cTn id="99" presetID="22" presetClass="entr" presetSubtype="4" fill="hold" grpId="0" nodeType="afterEffect">
                                  <p:stCondLst>
                                    <p:cond delay="0"/>
                                  </p:stCondLst>
                                  <p:childTnLst>
                                    <p:set>
                                      <p:cBhvr>
                                        <p:cTn id="100" dur="1" fill="hold">
                                          <p:stCondLst>
                                            <p:cond delay="0"/>
                                          </p:stCondLst>
                                        </p:cTn>
                                        <p:tgtEl>
                                          <p:spTgt spid="25614"/>
                                        </p:tgtEl>
                                        <p:attrNameLst>
                                          <p:attrName>style.visibility</p:attrName>
                                        </p:attrNameLst>
                                      </p:cBhvr>
                                      <p:to>
                                        <p:strVal val="visible"/>
                                      </p:to>
                                    </p:set>
                                    <p:animEffect transition="in" filter="wipe(down)">
                                      <p:cBhvr>
                                        <p:cTn id="101" dur="800"/>
                                        <p:tgtEl>
                                          <p:spTgt spid="25614"/>
                                        </p:tgtEl>
                                      </p:cBhvr>
                                    </p:animEffect>
                                  </p:childTnLst>
                                </p:cTn>
                              </p:par>
                              <p:par>
                                <p:cTn id="102" presetID="22" presetClass="entr" presetSubtype="1" fill="hold" grpId="0" nodeType="withEffect">
                                  <p:stCondLst>
                                    <p:cond delay="0"/>
                                  </p:stCondLst>
                                  <p:childTnLst>
                                    <p:set>
                                      <p:cBhvr>
                                        <p:cTn id="103" dur="1" fill="hold">
                                          <p:stCondLst>
                                            <p:cond delay="0"/>
                                          </p:stCondLst>
                                        </p:cTn>
                                        <p:tgtEl>
                                          <p:spTgt spid="25615"/>
                                        </p:tgtEl>
                                        <p:attrNameLst>
                                          <p:attrName>style.visibility</p:attrName>
                                        </p:attrNameLst>
                                      </p:cBhvr>
                                      <p:to>
                                        <p:strVal val="visible"/>
                                      </p:to>
                                    </p:set>
                                    <p:animEffect transition="in" filter="wipe(up)">
                                      <p:cBhvr>
                                        <p:cTn id="104" dur="800"/>
                                        <p:tgtEl>
                                          <p:spTgt spid="25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8" grpId="0"/>
      <p:bldP spid="25609" grpId="0"/>
      <p:bldP spid="25610" grpId="0"/>
      <p:bldP spid="25611" grpId="0"/>
      <p:bldP spid="25612" grpId="0"/>
      <p:bldP spid="25613" grpId="0"/>
      <p:bldP spid="25614" grpId="0"/>
      <p:bldP spid="25615" grpId="0"/>
      <p:bldP spid="25616" grpId="0"/>
      <p:bldP spid="25617" grpId="0"/>
      <p:bldP spid="25618" grpId="0"/>
      <p:bldP spid="256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26626" name="图片 2"/>
          <p:cNvPicPr>
            <a:picLocks noChangeAspect="1"/>
          </p:cNvPicPr>
          <p:nvPr/>
        </p:nvPicPr>
        <p:blipFill>
          <a:blip r:embed="rId3"/>
          <a:stretch>
            <a:fillRect/>
          </a:stretch>
        </p:blipFill>
        <p:spPr>
          <a:xfrm>
            <a:off x="0" y="1179513"/>
            <a:ext cx="12196763" cy="4498975"/>
          </a:xfrm>
          <a:prstGeom prst="rect">
            <a:avLst/>
          </a:prstGeom>
          <a:noFill/>
          <a:ln w="9525">
            <a:noFill/>
          </a:ln>
        </p:spPr>
      </p:pic>
      <p:sp>
        <p:nvSpPr>
          <p:cNvPr id="26627" name="TextBox 16"/>
          <p:cNvSpPr txBox="1"/>
          <p:nvPr/>
        </p:nvSpPr>
        <p:spPr>
          <a:xfrm>
            <a:off x="4076700" y="2420938"/>
            <a:ext cx="7134225" cy="922337"/>
          </a:xfrm>
          <a:prstGeom prst="rect">
            <a:avLst/>
          </a:prstGeom>
          <a:noFill/>
          <a:ln w="9525">
            <a:noFill/>
          </a:ln>
        </p:spPr>
        <p:txBody>
          <a:bodyPr>
            <a:spAutoFit/>
          </a:bodyPr>
          <a:lstStyle/>
          <a:p>
            <a:pPr lvl="0" eaLnBrk="1" hangingPunct="1"/>
            <a:r>
              <a:rPr lang="zh-CN" altLang="en-US" sz="5400" b="1" dirty="0">
                <a:solidFill>
                  <a:srgbClr val="FFFFFF"/>
                </a:solidFill>
                <a:latin typeface="微软雅黑" panose="020B0503020204020204" pitchFamily="2" charset="-122"/>
                <a:ea typeface="微软雅黑" panose="020B0503020204020204" pitchFamily="2" charset="-122"/>
              </a:rPr>
              <a:t>这里输入章节大标题</a:t>
            </a:r>
          </a:p>
        </p:txBody>
      </p:sp>
      <p:grpSp>
        <p:nvGrpSpPr>
          <p:cNvPr id="26628" name="组合 31"/>
          <p:cNvGrpSpPr/>
          <p:nvPr/>
        </p:nvGrpSpPr>
        <p:grpSpPr>
          <a:xfrm>
            <a:off x="1706563" y="2276475"/>
            <a:ext cx="2219325" cy="2227263"/>
            <a:chOff x="0" y="0"/>
            <a:chExt cx="2301875" cy="2308226"/>
          </a:xfrm>
        </p:grpSpPr>
        <p:sp>
          <p:nvSpPr>
            <p:cNvPr id="26629" name="Oval 5"/>
            <p:cNvSpPr/>
            <p:nvPr/>
          </p:nvSpPr>
          <p:spPr>
            <a:xfrm>
              <a:off x="0" y="0"/>
              <a:ext cx="2301875" cy="2308226"/>
            </a:xfrm>
            <a:prstGeom prst="ellipse">
              <a:avLst/>
            </a:prstGeom>
            <a:solidFill>
              <a:srgbClr val="FFFFFF"/>
            </a:solidFill>
            <a:ln w="9525">
              <a:noFill/>
            </a:ln>
          </p:spPr>
          <p:txBody>
            <a:bodyPr/>
            <a:lstStyle/>
            <a:p>
              <a:pPr lvl="0" eaLnBrk="1" hangingPunct="1"/>
              <a:endParaRPr lang="zh-CN" altLang="en-US" dirty="0">
                <a:solidFill>
                  <a:srgbClr val="003636"/>
                </a:solidFill>
                <a:latin typeface="Arial" panose="020B0604020202020204" pitchFamily="34" charset="0"/>
                <a:ea typeface="宋体" panose="02010600030101010101" pitchFamily="2" charset="-122"/>
              </a:endParaRPr>
            </a:p>
          </p:txBody>
        </p:sp>
        <p:sp>
          <p:nvSpPr>
            <p:cNvPr id="26630" name="Freeform 6"/>
            <p:cNvSpPr>
              <a:spLocks noEditPoints="1"/>
            </p:cNvSpPr>
            <p:nvPr/>
          </p:nvSpPr>
          <p:spPr>
            <a:xfrm>
              <a:off x="123825" y="123825"/>
              <a:ext cx="2054225" cy="2058988"/>
            </a:xfrm>
            <a:custGeom>
              <a:avLst/>
              <a:gdLst/>
              <a:ahLst/>
              <a:cxnLst>
                <a:cxn ang="0">
                  <a:pos x="1027113" y="0"/>
                </a:cxn>
                <a:cxn ang="0">
                  <a:pos x="2054225" y="1029494"/>
                </a:cxn>
                <a:cxn ang="0">
                  <a:pos x="1027113" y="2058988"/>
                </a:cxn>
                <a:cxn ang="0">
                  <a:pos x="0" y="1029494"/>
                </a:cxn>
                <a:cxn ang="0">
                  <a:pos x="1027113" y="0"/>
                </a:cxn>
                <a:cxn ang="0">
                  <a:pos x="1027113" y="69754"/>
                </a:cxn>
                <a:cxn ang="0">
                  <a:pos x="1984011" y="1029494"/>
                </a:cxn>
                <a:cxn ang="0">
                  <a:pos x="1027113" y="1988611"/>
                </a:cxn>
                <a:cxn ang="0">
                  <a:pos x="69593" y="1029494"/>
                </a:cxn>
                <a:cxn ang="0">
                  <a:pos x="1027113" y="69754"/>
                </a:cxn>
              </a:cxnLst>
              <a:rect l="0" t="0" r="0" b="0"/>
              <a:pathLst>
                <a:path w="3306" h="3306">
                  <a:moveTo>
                    <a:pt x="1653" y="0"/>
                  </a:moveTo>
                  <a:cubicBezTo>
                    <a:pt x="2565" y="0"/>
                    <a:pt x="3306" y="740"/>
                    <a:pt x="3306" y="1653"/>
                  </a:cubicBezTo>
                  <a:cubicBezTo>
                    <a:pt x="3306" y="2565"/>
                    <a:pt x="2565" y="3306"/>
                    <a:pt x="1653" y="3306"/>
                  </a:cubicBezTo>
                  <a:cubicBezTo>
                    <a:pt x="740" y="3306"/>
                    <a:pt x="0" y="2565"/>
                    <a:pt x="0" y="1653"/>
                  </a:cubicBezTo>
                  <a:cubicBezTo>
                    <a:pt x="0" y="740"/>
                    <a:pt x="740" y="0"/>
                    <a:pt x="1653" y="0"/>
                  </a:cubicBezTo>
                  <a:close/>
                  <a:moveTo>
                    <a:pt x="1653" y="112"/>
                  </a:moveTo>
                  <a:cubicBezTo>
                    <a:pt x="2503" y="112"/>
                    <a:pt x="3193" y="802"/>
                    <a:pt x="3193" y="1653"/>
                  </a:cubicBezTo>
                  <a:cubicBezTo>
                    <a:pt x="3193" y="2503"/>
                    <a:pt x="2503" y="3193"/>
                    <a:pt x="1653" y="3193"/>
                  </a:cubicBezTo>
                  <a:cubicBezTo>
                    <a:pt x="802" y="3193"/>
                    <a:pt x="112" y="2503"/>
                    <a:pt x="112" y="1653"/>
                  </a:cubicBezTo>
                  <a:cubicBezTo>
                    <a:pt x="112" y="802"/>
                    <a:pt x="802" y="112"/>
                    <a:pt x="1653" y="112"/>
                  </a:cubicBezTo>
                  <a:close/>
                </a:path>
              </a:pathLst>
            </a:custGeom>
            <a:solidFill>
              <a:schemeClr val="bg1">
                <a:alpha val="100000"/>
              </a:schemeClr>
            </a:solidFill>
            <a:ln w="9525">
              <a:noFill/>
            </a:ln>
          </p:spPr>
          <p:txBody>
            <a:bodyPr/>
            <a:lstStyle/>
            <a:p>
              <a:endParaRPr lang="zh-CN" altLang="en-US"/>
            </a:p>
          </p:txBody>
        </p:sp>
      </p:grpSp>
      <p:sp>
        <p:nvSpPr>
          <p:cNvPr id="26631" name="TextBox 36"/>
          <p:cNvSpPr txBox="1"/>
          <p:nvPr/>
        </p:nvSpPr>
        <p:spPr>
          <a:xfrm>
            <a:off x="4154488" y="3389313"/>
            <a:ext cx="6126162" cy="831850"/>
          </a:xfrm>
          <a:prstGeom prst="rect">
            <a:avLst/>
          </a:prstGeom>
          <a:noFill/>
          <a:ln w="9525">
            <a:noFill/>
          </a:ln>
        </p:spPr>
        <p:txBody>
          <a:bodyPr>
            <a:spAutoFit/>
          </a:bodyPr>
          <a:lstStyle/>
          <a:p>
            <a:pPr lvl="0" algn="just" eaLnBrk="1" hangingPunct="1"/>
            <a:r>
              <a:rPr lang="zh-CN" altLang="en-US" sz="2400" dirty="0">
                <a:solidFill>
                  <a:srgbClr val="FFFFFF"/>
                </a:solidFill>
                <a:latin typeface="微软雅黑" panose="020B0503020204020204" pitchFamily="2" charset="-122"/>
                <a:ea typeface="微软雅黑" panose="020B0503020204020204" pitchFamily="2" charset="-122"/>
              </a:rPr>
              <a:t>这里可以输入本章的小节标题，也可以是本章内容概述或者章节导语等内容。</a:t>
            </a:r>
          </a:p>
        </p:txBody>
      </p:sp>
      <p:sp>
        <p:nvSpPr>
          <p:cNvPr id="26632" name="Freeform 44"/>
          <p:cNvSpPr>
            <a:spLocks noEditPoints="1"/>
          </p:cNvSpPr>
          <p:nvPr/>
        </p:nvSpPr>
        <p:spPr>
          <a:xfrm>
            <a:off x="2144713" y="2928938"/>
            <a:ext cx="1343025" cy="1000125"/>
          </a:xfrm>
          <a:custGeom>
            <a:avLst/>
            <a:gdLst/>
            <a:ahLst/>
            <a:cxnLst>
              <a:cxn ang="0">
                <a:pos x="275341" y="525829"/>
              </a:cxn>
              <a:cxn ang="0">
                <a:pos x="488633" y="148011"/>
              </a:cxn>
              <a:cxn ang="0">
                <a:pos x="546804" y="85691"/>
              </a:cxn>
              <a:cxn ang="0">
                <a:pos x="1035438" y="124641"/>
              </a:cxn>
              <a:cxn ang="0">
                <a:pos x="1008291" y="66215"/>
              </a:cxn>
              <a:cxn ang="0">
                <a:pos x="1120755" y="31160"/>
              </a:cxn>
              <a:cxn ang="0">
                <a:pos x="1198315" y="35055"/>
              </a:cxn>
              <a:cxn ang="0">
                <a:pos x="1175047" y="148011"/>
              </a:cxn>
              <a:cxn ang="0">
                <a:pos x="1132389" y="210331"/>
              </a:cxn>
              <a:cxn ang="0">
                <a:pos x="853170" y="471298"/>
              </a:cxn>
              <a:cxn ang="0">
                <a:pos x="849291" y="471298"/>
              </a:cxn>
              <a:cxn ang="0">
                <a:pos x="1299145" y="915331"/>
              </a:cxn>
              <a:cxn ang="0">
                <a:pos x="1299145" y="1001022"/>
              </a:cxn>
              <a:cxn ang="0">
                <a:pos x="1043194" y="1001022"/>
              </a:cxn>
              <a:cxn ang="0">
                <a:pos x="760096" y="1001022"/>
              </a:cxn>
              <a:cxn ang="0">
                <a:pos x="484755" y="1001022"/>
              </a:cxn>
              <a:cxn ang="0">
                <a:pos x="205536" y="1001022"/>
              </a:cxn>
              <a:cxn ang="0">
                <a:pos x="3878" y="958177"/>
              </a:cxn>
              <a:cxn ang="0">
                <a:pos x="42658" y="0"/>
              </a:cxn>
              <a:cxn ang="0">
                <a:pos x="85317" y="915331"/>
              </a:cxn>
              <a:cxn ang="0">
                <a:pos x="205536" y="724475"/>
              </a:cxn>
              <a:cxn ang="0">
                <a:pos x="325756" y="681630"/>
              </a:cxn>
              <a:cxn ang="0">
                <a:pos x="364536" y="915331"/>
              </a:cxn>
              <a:cxn ang="0">
                <a:pos x="484755" y="432348"/>
              </a:cxn>
              <a:cxn ang="0">
                <a:pos x="604975" y="389503"/>
              </a:cxn>
              <a:cxn ang="0">
                <a:pos x="643755" y="915331"/>
              </a:cxn>
              <a:cxn ang="0">
                <a:pos x="760096" y="576464"/>
              </a:cxn>
              <a:cxn ang="0">
                <a:pos x="884194" y="533619"/>
              </a:cxn>
              <a:cxn ang="0">
                <a:pos x="926852" y="915331"/>
              </a:cxn>
              <a:cxn ang="0">
                <a:pos x="1043194" y="334972"/>
              </a:cxn>
              <a:cxn ang="0">
                <a:pos x="1163413" y="292127"/>
              </a:cxn>
              <a:cxn ang="0">
                <a:pos x="1206071" y="915331"/>
              </a:cxn>
            </a:cxnLst>
            <a:rect l="0" t="0" r="0" b="0"/>
            <a:pathLst>
              <a:path w="346" h="257">
                <a:moveTo>
                  <a:pt x="143" y="54"/>
                </a:moveTo>
                <a:lnTo>
                  <a:pt x="71" y="135"/>
                </a:lnTo>
                <a:lnTo>
                  <a:pt x="54" y="121"/>
                </a:lnTo>
                <a:lnTo>
                  <a:pt x="126" y="38"/>
                </a:lnTo>
                <a:lnTo>
                  <a:pt x="127" y="38"/>
                </a:lnTo>
                <a:lnTo>
                  <a:pt x="141" y="22"/>
                </a:lnTo>
                <a:lnTo>
                  <a:pt x="217" y="89"/>
                </a:lnTo>
                <a:lnTo>
                  <a:pt x="267" y="32"/>
                </a:lnTo>
                <a:lnTo>
                  <a:pt x="259" y="24"/>
                </a:lnTo>
                <a:cubicBezTo>
                  <a:pt x="255" y="22"/>
                  <a:pt x="256" y="18"/>
                  <a:pt x="260" y="17"/>
                </a:cubicBezTo>
                <a:lnTo>
                  <a:pt x="274" y="13"/>
                </a:lnTo>
                <a:cubicBezTo>
                  <a:pt x="278" y="11"/>
                  <a:pt x="285" y="9"/>
                  <a:pt x="289" y="8"/>
                </a:cubicBezTo>
                <a:lnTo>
                  <a:pt x="303" y="4"/>
                </a:lnTo>
                <a:cubicBezTo>
                  <a:pt x="307" y="2"/>
                  <a:pt x="310" y="5"/>
                  <a:pt x="309" y="9"/>
                </a:cubicBezTo>
                <a:lnTo>
                  <a:pt x="306" y="22"/>
                </a:lnTo>
                <a:cubicBezTo>
                  <a:pt x="305" y="27"/>
                  <a:pt x="304" y="34"/>
                  <a:pt x="303" y="38"/>
                </a:cubicBezTo>
                <a:lnTo>
                  <a:pt x="300" y="51"/>
                </a:lnTo>
                <a:cubicBezTo>
                  <a:pt x="299" y="55"/>
                  <a:pt x="296" y="57"/>
                  <a:pt x="292" y="54"/>
                </a:cubicBezTo>
                <a:lnTo>
                  <a:pt x="284" y="47"/>
                </a:lnTo>
                <a:lnTo>
                  <a:pt x="220" y="121"/>
                </a:lnTo>
                <a:lnTo>
                  <a:pt x="220" y="121"/>
                </a:lnTo>
                <a:lnTo>
                  <a:pt x="219" y="121"/>
                </a:lnTo>
                <a:lnTo>
                  <a:pt x="143" y="54"/>
                </a:lnTo>
                <a:close/>
                <a:moveTo>
                  <a:pt x="335" y="235"/>
                </a:moveTo>
                <a:cubicBezTo>
                  <a:pt x="341" y="235"/>
                  <a:pt x="346" y="240"/>
                  <a:pt x="346" y="246"/>
                </a:cubicBezTo>
                <a:cubicBezTo>
                  <a:pt x="346" y="252"/>
                  <a:pt x="341" y="257"/>
                  <a:pt x="335" y="257"/>
                </a:cubicBezTo>
                <a:lnTo>
                  <a:pt x="311" y="257"/>
                </a:lnTo>
                <a:lnTo>
                  <a:pt x="269" y="257"/>
                </a:lnTo>
                <a:lnTo>
                  <a:pt x="239" y="257"/>
                </a:lnTo>
                <a:lnTo>
                  <a:pt x="196" y="257"/>
                </a:lnTo>
                <a:lnTo>
                  <a:pt x="166" y="257"/>
                </a:lnTo>
                <a:lnTo>
                  <a:pt x="125" y="257"/>
                </a:lnTo>
                <a:lnTo>
                  <a:pt x="94" y="257"/>
                </a:lnTo>
                <a:lnTo>
                  <a:pt x="53" y="257"/>
                </a:lnTo>
                <a:lnTo>
                  <a:pt x="11" y="257"/>
                </a:lnTo>
                <a:cubicBezTo>
                  <a:pt x="5" y="257"/>
                  <a:pt x="1" y="252"/>
                  <a:pt x="1" y="246"/>
                </a:cubicBezTo>
                <a:lnTo>
                  <a:pt x="0" y="10"/>
                </a:lnTo>
                <a:cubicBezTo>
                  <a:pt x="0" y="4"/>
                  <a:pt x="5" y="0"/>
                  <a:pt x="11" y="0"/>
                </a:cubicBezTo>
                <a:cubicBezTo>
                  <a:pt x="17" y="0"/>
                  <a:pt x="22" y="4"/>
                  <a:pt x="22" y="10"/>
                </a:cubicBezTo>
                <a:lnTo>
                  <a:pt x="22" y="235"/>
                </a:lnTo>
                <a:lnTo>
                  <a:pt x="53" y="235"/>
                </a:lnTo>
                <a:lnTo>
                  <a:pt x="53" y="186"/>
                </a:lnTo>
                <a:cubicBezTo>
                  <a:pt x="53" y="180"/>
                  <a:pt x="57" y="175"/>
                  <a:pt x="63" y="175"/>
                </a:cubicBezTo>
                <a:lnTo>
                  <a:pt x="84" y="175"/>
                </a:lnTo>
                <a:cubicBezTo>
                  <a:pt x="90" y="175"/>
                  <a:pt x="94" y="180"/>
                  <a:pt x="94" y="186"/>
                </a:cubicBezTo>
                <a:lnTo>
                  <a:pt x="94" y="235"/>
                </a:lnTo>
                <a:lnTo>
                  <a:pt x="125" y="235"/>
                </a:lnTo>
                <a:lnTo>
                  <a:pt x="125" y="111"/>
                </a:lnTo>
                <a:cubicBezTo>
                  <a:pt x="125" y="105"/>
                  <a:pt x="130" y="100"/>
                  <a:pt x="135" y="100"/>
                </a:cubicBezTo>
                <a:lnTo>
                  <a:pt x="156" y="100"/>
                </a:lnTo>
                <a:cubicBezTo>
                  <a:pt x="162" y="100"/>
                  <a:pt x="166" y="105"/>
                  <a:pt x="166" y="111"/>
                </a:cubicBezTo>
                <a:lnTo>
                  <a:pt x="166" y="235"/>
                </a:lnTo>
                <a:lnTo>
                  <a:pt x="196" y="235"/>
                </a:lnTo>
                <a:lnTo>
                  <a:pt x="196" y="148"/>
                </a:lnTo>
                <a:cubicBezTo>
                  <a:pt x="196" y="142"/>
                  <a:pt x="201" y="137"/>
                  <a:pt x="207" y="137"/>
                </a:cubicBezTo>
                <a:lnTo>
                  <a:pt x="228" y="137"/>
                </a:lnTo>
                <a:cubicBezTo>
                  <a:pt x="234" y="137"/>
                  <a:pt x="239" y="142"/>
                  <a:pt x="239" y="148"/>
                </a:cubicBezTo>
                <a:lnTo>
                  <a:pt x="239" y="235"/>
                </a:lnTo>
                <a:lnTo>
                  <a:pt x="269" y="235"/>
                </a:lnTo>
                <a:lnTo>
                  <a:pt x="269" y="86"/>
                </a:lnTo>
                <a:cubicBezTo>
                  <a:pt x="269" y="80"/>
                  <a:pt x="274" y="75"/>
                  <a:pt x="280" y="75"/>
                </a:cubicBezTo>
                <a:lnTo>
                  <a:pt x="300" y="75"/>
                </a:lnTo>
                <a:cubicBezTo>
                  <a:pt x="306" y="75"/>
                  <a:pt x="311" y="80"/>
                  <a:pt x="311" y="86"/>
                </a:cubicBezTo>
                <a:lnTo>
                  <a:pt x="311" y="235"/>
                </a:lnTo>
                <a:lnTo>
                  <a:pt x="335" y="235"/>
                </a:lnTo>
                <a:close/>
              </a:path>
            </a:pathLst>
          </a:custGeom>
          <a:solidFill>
            <a:schemeClr val="bg1">
              <a:alpha val="100000"/>
            </a:schemeClr>
          </a:solidFill>
          <a:ln w="9525">
            <a:noFill/>
          </a:ln>
        </p:spPr>
        <p:txBody>
          <a:bodyPr/>
          <a:lstStyle/>
          <a:p>
            <a:endParaRPr lang="zh-CN" altLang="en-US"/>
          </a:p>
        </p:txBody>
      </p:sp>
    </p:spTree>
  </p:cSld>
  <p:clrMapOvr>
    <a:masterClrMapping/>
  </p:clrMapOvr>
  <p:transition spd="slow" advTm="5163">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wipe(left)">
                                      <p:cBhvr>
                                        <p:cTn id="7" dur="1000"/>
                                        <p:tgtEl>
                                          <p:spTgt spid="26626"/>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26628"/>
                                        </p:tgtEl>
                                        <p:attrNameLst>
                                          <p:attrName>style.visibility</p:attrName>
                                        </p:attrNameLst>
                                      </p:cBhvr>
                                      <p:to>
                                        <p:strVal val="visible"/>
                                      </p:to>
                                    </p:set>
                                    <p:anim calcmode="lin" valueType="num">
                                      <p:cBhvr additive="base">
                                        <p:cTn id="11" dur="500" fill="hold"/>
                                        <p:tgtEl>
                                          <p:spTgt spid="26628"/>
                                        </p:tgtEl>
                                        <p:attrNameLst>
                                          <p:attrName>ppt_x</p:attrName>
                                        </p:attrNameLst>
                                      </p:cBhvr>
                                      <p:tavLst>
                                        <p:tav tm="0">
                                          <p:val>
                                            <p:strVal val="1+#ppt_w/2"/>
                                          </p:val>
                                        </p:tav>
                                        <p:tav tm="100000">
                                          <p:val>
                                            <p:strVal val="#ppt_x"/>
                                          </p:val>
                                        </p:tav>
                                      </p:tavLst>
                                    </p:anim>
                                    <p:anim calcmode="lin" valueType="num">
                                      <p:cBhvr additive="base">
                                        <p:cTn id="12" dur="500" fill="hold"/>
                                        <p:tgtEl>
                                          <p:spTgt spid="2662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26632"/>
                                        </p:tgtEl>
                                        <p:attrNameLst>
                                          <p:attrName>style.visibility</p:attrName>
                                        </p:attrNameLst>
                                      </p:cBhvr>
                                      <p:to>
                                        <p:strVal val="visible"/>
                                      </p:to>
                                    </p:set>
                                    <p:anim calcmode="lin" valueType="num">
                                      <p:cBhvr>
                                        <p:cTn id="16" dur="500" fill="hold"/>
                                        <p:tgtEl>
                                          <p:spTgt spid="26632"/>
                                        </p:tgtEl>
                                        <p:attrNameLst>
                                          <p:attrName>ppt_w</p:attrName>
                                        </p:attrNameLst>
                                      </p:cBhvr>
                                      <p:tavLst>
                                        <p:tav tm="0">
                                          <p:val>
                                            <p:fltVal val="0"/>
                                          </p:val>
                                        </p:tav>
                                        <p:tav tm="100000">
                                          <p:val>
                                            <p:strVal val="#ppt_w"/>
                                          </p:val>
                                        </p:tav>
                                      </p:tavLst>
                                    </p:anim>
                                    <p:anim calcmode="lin" valueType="num">
                                      <p:cBhvr>
                                        <p:cTn id="17" dur="500" fill="hold"/>
                                        <p:tgtEl>
                                          <p:spTgt spid="26632"/>
                                        </p:tgtEl>
                                        <p:attrNameLst>
                                          <p:attrName>ppt_h</p:attrName>
                                        </p:attrNameLst>
                                      </p:cBhvr>
                                      <p:tavLst>
                                        <p:tav tm="0">
                                          <p:val>
                                            <p:fltVal val="0"/>
                                          </p:val>
                                        </p:tav>
                                        <p:tav tm="100000">
                                          <p:val>
                                            <p:strVal val="#ppt_h"/>
                                          </p:val>
                                        </p:tav>
                                      </p:tavLst>
                                    </p:anim>
                                    <p:animEffect transition="in" filter="fade">
                                      <p:cBhvr>
                                        <p:cTn id="18" dur="500"/>
                                        <p:tgtEl>
                                          <p:spTgt spid="26632"/>
                                        </p:tgtEl>
                                      </p:cBhvr>
                                    </p:animEffect>
                                  </p:childTnLst>
                                </p:cTn>
                              </p:par>
                            </p:childTnLst>
                          </p:cTn>
                        </p:par>
                        <p:par>
                          <p:cTn id="19" fill="hold">
                            <p:stCondLst>
                              <p:cond delay="20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26627"/>
                                        </p:tgtEl>
                                        <p:attrNameLst>
                                          <p:attrName>style.visibility</p:attrName>
                                        </p:attrNameLst>
                                      </p:cBhvr>
                                      <p:to>
                                        <p:strVal val="visible"/>
                                      </p:to>
                                    </p:set>
                                    <p:anim calcmode="lin" valueType="num">
                                      <p:cBhvr>
                                        <p:cTn id="22" dur="500" fill="hold"/>
                                        <p:tgtEl>
                                          <p:spTgt spid="26627"/>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26627"/>
                                        </p:tgtEl>
                                        <p:attrNameLst>
                                          <p:attrName>ppt_y</p:attrName>
                                        </p:attrNameLst>
                                      </p:cBhvr>
                                      <p:tavLst>
                                        <p:tav tm="0">
                                          <p:val>
                                            <p:strVal val="#ppt_y"/>
                                          </p:val>
                                        </p:tav>
                                        <p:tav tm="100000">
                                          <p:val>
                                            <p:strVal val="#ppt_y"/>
                                          </p:val>
                                        </p:tav>
                                      </p:tavLst>
                                    </p:anim>
                                    <p:anim calcmode="lin" valueType="num">
                                      <p:cBhvr>
                                        <p:cTn id="24" dur="500" fill="hold"/>
                                        <p:tgtEl>
                                          <p:spTgt spid="26627"/>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2662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26627"/>
                                        </p:tgtEl>
                                      </p:cBhvr>
                                    </p:animEffect>
                                  </p:childTnLst>
                                </p:cTn>
                              </p:par>
                            </p:childTnLst>
                          </p:cTn>
                        </p:par>
                        <p:par>
                          <p:cTn id="27" fill="hold">
                            <p:stCondLst>
                              <p:cond delay="2900"/>
                            </p:stCondLst>
                            <p:childTnLst>
                              <p:par>
                                <p:cTn id="28" presetID="22" presetClass="entr" presetSubtype="1" fill="hold" grpId="0" nodeType="afterEffect">
                                  <p:stCondLst>
                                    <p:cond delay="0"/>
                                  </p:stCondLst>
                                  <p:childTnLst>
                                    <p:set>
                                      <p:cBhvr>
                                        <p:cTn id="29" dur="1" fill="hold">
                                          <p:stCondLst>
                                            <p:cond delay="0"/>
                                          </p:stCondLst>
                                        </p:cTn>
                                        <p:tgtEl>
                                          <p:spTgt spid="26631"/>
                                        </p:tgtEl>
                                        <p:attrNameLst>
                                          <p:attrName>style.visibility</p:attrName>
                                        </p:attrNameLst>
                                      </p:cBhvr>
                                      <p:to>
                                        <p:strVal val="visible"/>
                                      </p:to>
                                    </p:set>
                                    <p:animEffect transition="in" filter="wipe(up)">
                                      <p:cBhvr>
                                        <p:cTn id="30" dur="500"/>
                                        <p:tgtEl>
                                          <p:spTgt spid="26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66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54"/>
          <p:cNvSpPr txBox="1"/>
          <p:nvPr/>
        </p:nvSpPr>
        <p:spPr>
          <a:xfrm>
            <a:off x="1330325" y="44450"/>
            <a:ext cx="5041900" cy="523875"/>
          </a:xfrm>
          <a:prstGeom prst="rect">
            <a:avLst/>
          </a:prstGeom>
          <a:noFill/>
          <a:ln w="9525">
            <a:noFill/>
          </a:ln>
        </p:spPr>
        <p:txBody>
          <a:bodyPr>
            <a:spAutoFit/>
          </a:bodyPr>
          <a:lstStyle/>
          <a:p>
            <a:pPr lvl="0" eaLnBrk="1" hangingPunct="1"/>
            <a:r>
              <a:rPr lang="en-US" altLang="x-none" sz="2800" dirty="0">
                <a:solidFill>
                  <a:srgbClr val="FFFFFF"/>
                </a:solidFill>
                <a:latin typeface="微软雅黑" panose="020B0503020204020204" pitchFamily="2" charset="-122"/>
                <a:ea typeface="微软雅黑" panose="020B0503020204020204" pitchFamily="2" charset="-122"/>
              </a:rPr>
              <a:t>3.1</a:t>
            </a:r>
            <a:r>
              <a:rPr lang="zh-CN" altLang="en-US" sz="2800" dirty="0">
                <a:solidFill>
                  <a:srgbClr val="FFFFFF"/>
                </a:solidFill>
                <a:latin typeface="微软雅黑" panose="020B0503020204020204" pitchFamily="2" charset="-122"/>
                <a:ea typeface="微软雅黑" panose="020B0503020204020204" pitchFamily="2" charset="-122"/>
              </a:rPr>
              <a:t>请输入您的标题</a:t>
            </a:r>
          </a:p>
        </p:txBody>
      </p:sp>
      <p:sp>
        <p:nvSpPr>
          <p:cNvPr id="27651" name="TextBox 55"/>
          <p:cNvSpPr txBox="1"/>
          <p:nvPr/>
        </p:nvSpPr>
        <p:spPr>
          <a:xfrm>
            <a:off x="139700" y="106363"/>
            <a:ext cx="1065213" cy="400050"/>
          </a:xfrm>
          <a:prstGeom prst="rect">
            <a:avLst/>
          </a:prstGeom>
          <a:noFill/>
          <a:ln w="9525">
            <a:noFill/>
          </a:ln>
        </p:spPr>
        <p:txBody>
          <a:bodyPr>
            <a:spAutoFit/>
          </a:bodyPr>
          <a:lstStyle/>
          <a:p>
            <a:pPr lvl="0" algn="r" eaLnBrk="1" hangingPunct="1"/>
            <a:r>
              <a:rPr lang="en-US" altLang="x-none" sz="2000" dirty="0">
                <a:solidFill>
                  <a:srgbClr val="FFFFFF"/>
                </a:solidFill>
                <a:latin typeface="Arial" panose="020B0604020202020204" pitchFamily="34" charset="0"/>
                <a:ea typeface="宋体" panose="02010600030101010101" pitchFamily="2" charset="-122"/>
              </a:rPr>
              <a:t>Part</a:t>
            </a:r>
            <a:r>
              <a:rPr lang="en-US" altLang="x-none" dirty="0">
                <a:solidFill>
                  <a:srgbClr val="FFFFFF"/>
                </a:solidFill>
                <a:latin typeface="Arial" panose="020B0604020202020204" pitchFamily="34" charset="0"/>
                <a:ea typeface="宋体" panose="02010600030101010101" pitchFamily="2" charset="-122"/>
              </a:rPr>
              <a:t> 3</a:t>
            </a:r>
            <a:endParaRPr lang="zh-CN" altLang="en-US" dirty="0">
              <a:solidFill>
                <a:srgbClr val="FFFFFF"/>
              </a:solidFill>
              <a:latin typeface="Arial" panose="020B0604020202020204" pitchFamily="34" charset="0"/>
              <a:ea typeface="宋体" panose="02010600030101010101" pitchFamily="2" charset="-122"/>
            </a:endParaRPr>
          </a:p>
        </p:txBody>
      </p:sp>
      <p:sp>
        <p:nvSpPr>
          <p:cNvPr id="27652" name="Oval 6"/>
          <p:cNvSpPr/>
          <p:nvPr/>
        </p:nvSpPr>
        <p:spPr>
          <a:xfrm>
            <a:off x="1382713" y="1203325"/>
            <a:ext cx="5026025" cy="5027613"/>
          </a:xfrm>
          <a:prstGeom prst="ellipse">
            <a:avLst/>
          </a:prstGeom>
          <a:noFill/>
          <a:ln w="9" cap="flat" cmpd="sng">
            <a:solidFill>
              <a:srgbClr val="7C6400"/>
            </a:solidFill>
            <a:prstDash val="dash"/>
            <a:headEnd type="none" w="med" len="med"/>
            <a:tailEnd type="none" w="med" len="med"/>
          </a:ln>
        </p:spPr>
        <p:txBody>
          <a:bodyPr/>
          <a:lstStyle/>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27653" name="Oval 10"/>
          <p:cNvSpPr/>
          <p:nvPr/>
        </p:nvSpPr>
        <p:spPr>
          <a:xfrm>
            <a:off x="5149850" y="1431925"/>
            <a:ext cx="585788" cy="585788"/>
          </a:xfrm>
          <a:prstGeom prst="ellipse">
            <a:avLst/>
          </a:prstGeom>
          <a:solidFill>
            <a:srgbClr val="00744B"/>
          </a:solidFill>
          <a:ln w="9525">
            <a:noFill/>
          </a:ln>
        </p:spPr>
        <p:txBody>
          <a:bodyPr/>
          <a:lstStyle/>
          <a:p>
            <a:pPr lvl="0" algn="ctr" eaLnBrk="1" hangingPunct="1"/>
            <a:r>
              <a:rPr lang="en-US" altLang="x-none" sz="2400" b="1" dirty="0">
                <a:solidFill>
                  <a:schemeClr val="accent2"/>
                </a:solidFill>
                <a:latin typeface="微软雅黑" panose="020B0503020204020204" pitchFamily="2" charset="-122"/>
                <a:ea typeface="微软雅黑" panose="020B0503020204020204" pitchFamily="2" charset="-122"/>
              </a:rPr>
              <a:t>1</a:t>
            </a:r>
            <a:endParaRPr lang="zh-CN" altLang="en-US" sz="2400" b="1" dirty="0">
              <a:solidFill>
                <a:schemeClr val="accent2"/>
              </a:solidFill>
              <a:latin typeface="微软雅黑" panose="020B0503020204020204" pitchFamily="2" charset="-122"/>
              <a:ea typeface="微软雅黑" panose="020B0503020204020204" pitchFamily="2" charset="-122"/>
            </a:endParaRPr>
          </a:p>
        </p:txBody>
      </p:sp>
      <p:sp>
        <p:nvSpPr>
          <p:cNvPr id="27654" name="Oval 11"/>
          <p:cNvSpPr/>
          <p:nvPr/>
        </p:nvSpPr>
        <p:spPr>
          <a:xfrm>
            <a:off x="5149850" y="5416550"/>
            <a:ext cx="585788" cy="585788"/>
          </a:xfrm>
          <a:prstGeom prst="ellipse">
            <a:avLst/>
          </a:prstGeom>
          <a:solidFill>
            <a:srgbClr val="00744B"/>
          </a:solidFill>
          <a:ln w="9525">
            <a:noFill/>
          </a:ln>
        </p:spPr>
        <p:txBody>
          <a:bodyPr/>
          <a:lstStyle/>
          <a:p>
            <a:pPr lvl="0" algn="ctr" eaLnBrk="1" hangingPunct="1"/>
            <a:r>
              <a:rPr lang="en-US" altLang="x-none" sz="2400" b="1" dirty="0">
                <a:solidFill>
                  <a:schemeClr val="accent2"/>
                </a:solidFill>
                <a:latin typeface="微软雅黑" panose="020B0503020204020204" pitchFamily="2" charset="-122"/>
                <a:ea typeface="微软雅黑" panose="020B0503020204020204" pitchFamily="2" charset="-122"/>
              </a:rPr>
              <a:t>5</a:t>
            </a:r>
            <a:endParaRPr lang="zh-CN" altLang="en-US" sz="2400" b="1" dirty="0">
              <a:solidFill>
                <a:schemeClr val="accent2"/>
              </a:solidFill>
              <a:latin typeface="微软雅黑" panose="020B0503020204020204" pitchFamily="2" charset="-122"/>
              <a:ea typeface="微软雅黑" panose="020B0503020204020204" pitchFamily="2" charset="-122"/>
            </a:endParaRPr>
          </a:p>
        </p:txBody>
      </p:sp>
      <p:sp>
        <p:nvSpPr>
          <p:cNvPr id="27655" name="Oval 12"/>
          <p:cNvSpPr/>
          <p:nvPr/>
        </p:nvSpPr>
        <p:spPr>
          <a:xfrm>
            <a:off x="5854700" y="4491038"/>
            <a:ext cx="587375" cy="585787"/>
          </a:xfrm>
          <a:prstGeom prst="ellipse">
            <a:avLst/>
          </a:prstGeom>
          <a:solidFill>
            <a:srgbClr val="00744B"/>
          </a:solidFill>
          <a:ln w="9525">
            <a:noFill/>
          </a:ln>
        </p:spPr>
        <p:txBody>
          <a:bodyPr/>
          <a:lstStyle/>
          <a:p>
            <a:pPr lvl="0" algn="ctr" eaLnBrk="1" hangingPunct="1"/>
            <a:r>
              <a:rPr lang="en-US" altLang="x-none" sz="2400" b="1" dirty="0">
                <a:solidFill>
                  <a:schemeClr val="accent2"/>
                </a:solidFill>
                <a:latin typeface="微软雅黑" panose="020B0503020204020204" pitchFamily="2" charset="-122"/>
                <a:ea typeface="微软雅黑" panose="020B0503020204020204" pitchFamily="2" charset="-122"/>
              </a:rPr>
              <a:t>4</a:t>
            </a:r>
            <a:endParaRPr lang="zh-CN" altLang="en-US" sz="2400" b="1" dirty="0">
              <a:solidFill>
                <a:schemeClr val="accent2"/>
              </a:solidFill>
              <a:latin typeface="微软雅黑" panose="020B0503020204020204" pitchFamily="2" charset="-122"/>
              <a:ea typeface="微软雅黑" panose="020B0503020204020204" pitchFamily="2" charset="-122"/>
            </a:endParaRPr>
          </a:p>
        </p:txBody>
      </p:sp>
      <p:sp>
        <p:nvSpPr>
          <p:cNvPr id="27656" name="Oval 13"/>
          <p:cNvSpPr/>
          <p:nvPr/>
        </p:nvSpPr>
        <p:spPr>
          <a:xfrm>
            <a:off x="5854700" y="2357438"/>
            <a:ext cx="587375" cy="585787"/>
          </a:xfrm>
          <a:prstGeom prst="ellipse">
            <a:avLst/>
          </a:prstGeom>
          <a:solidFill>
            <a:srgbClr val="00744B"/>
          </a:solidFill>
          <a:ln w="9525">
            <a:noFill/>
          </a:ln>
        </p:spPr>
        <p:txBody>
          <a:bodyPr/>
          <a:lstStyle/>
          <a:p>
            <a:pPr lvl="0" algn="ctr" eaLnBrk="1" hangingPunct="1"/>
            <a:r>
              <a:rPr lang="en-US" altLang="x-none" sz="2400" b="1" dirty="0">
                <a:solidFill>
                  <a:schemeClr val="accent2"/>
                </a:solidFill>
                <a:latin typeface="微软雅黑" panose="020B0503020204020204" pitchFamily="2" charset="-122"/>
                <a:ea typeface="微软雅黑" panose="020B0503020204020204" pitchFamily="2" charset="-122"/>
              </a:rPr>
              <a:t>2</a:t>
            </a:r>
            <a:endParaRPr lang="zh-CN" altLang="en-US" sz="2400" b="1" dirty="0">
              <a:solidFill>
                <a:schemeClr val="accent2"/>
              </a:solidFill>
              <a:latin typeface="微软雅黑" panose="020B0503020204020204" pitchFamily="2" charset="-122"/>
              <a:ea typeface="微软雅黑" panose="020B0503020204020204" pitchFamily="2" charset="-122"/>
            </a:endParaRPr>
          </a:p>
        </p:txBody>
      </p:sp>
      <p:sp>
        <p:nvSpPr>
          <p:cNvPr id="27657" name="Oval 14"/>
          <p:cNvSpPr/>
          <p:nvPr/>
        </p:nvSpPr>
        <p:spPr>
          <a:xfrm>
            <a:off x="6083300" y="3424238"/>
            <a:ext cx="585788" cy="585787"/>
          </a:xfrm>
          <a:prstGeom prst="ellipse">
            <a:avLst/>
          </a:prstGeom>
          <a:solidFill>
            <a:srgbClr val="00744B"/>
          </a:solidFill>
          <a:ln w="9525">
            <a:noFill/>
          </a:ln>
        </p:spPr>
        <p:txBody>
          <a:bodyPr/>
          <a:lstStyle/>
          <a:p>
            <a:pPr lvl="0" algn="ctr" eaLnBrk="1" hangingPunct="1"/>
            <a:r>
              <a:rPr lang="en-US" altLang="x-none" sz="2400" b="1" dirty="0">
                <a:solidFill>
                  <a:schemeClr val="accent2"/>
                </a:solidFill>
                <a:latin typeface="微软雅黑" panose="020B0503020204020204" pitchFamily="2" charset="-122"/>
                <a:ea typeface="微软雅黑" panose="020B0503020204020204" pitchFamily="2" charset="-122"/>
              </a:rPr>
              <a:t>3</a:t>
            </a:r>
            <a:endParaRPr lang="zh-CN" altLang="en-US" sz="2400" b="1" dirty="0">
              <a:solidFill>
                <a:schemeClr val="accent2"/>
              </a:solidFill>
              <a:latin typeface="微软雅黑" panose="020B0503020204020204" pitchFamily="2" charset="-122"/>
              <a:ea typeface="微软雅黑" panose="020B0503020204020204" pitchFamily="2" charset="-122"/>
            </a:endParaRPr>
          </a:p>
        </p:txBody>
      </p:sp>
      <p:sp>
        <p:nvSpPr>
          <p:cNvPr id="27658" name="TextBox 9"/>
          <p:cNvSpPr txBox="1"/>
          <p:nvPr/>
        </p:nvSpPr>
        <p:spPr>
          <a:xfrm>
            <a:off x="5854700" y="1109663"/>
            <a:ext cx="5199063" cy="923925"/>
          </a:xfrm>
          <a:prstGeom prst="rect">
            <a:avLst/>
          </a:prstGeom>
          <a:noFill/>
          <a:ln w="9525">
            <a:noFill/>
          </a:ln>
        </p:spPr>
        <p:txBody>
          <a:bodyPr>
            <a:spAutoFit/>
          </a:bodyPr>
          <a:lstStyle/>
          <a:p>
            <a:pPr lvl="0" eaLnBrk="1" hangingPunct="1"/>
            <a:r>
              <a:rPr lang="zh-CN" altLang="en-US" dirty="0">
                <a:solidFill>
                  <a:schemeClr val="accent1"/>
                </a:solidFill>
                <a:latin typeface="微软雅黑" panose="020B0503020204020204" pitchFamily="2" charset="-122"/>
                <a:ea typeface="微软雅黑" panose="020B0503020204020204" pitchFamily="2" charset="-122"/>
              </a:rPr>
              <a:t>左侧图片更换方法是对图片点右键</a:t>
            </a:r>
            <a:r>
              <a:rPr lang="en-US" altLang="x-none" dirty="0">
                <a:solidFill>
                  <a:schemeClr val="accent1"/>
                </a:solidFill>
                <a:latin typeface="微软雅黑" panose="020B0503020204020204" pitchFamily="2" charset="-122"/>
                <a:ea typeface="微软雅黑" panose="020B0503020204020204" pitchFamily="2" charset="-122"/>
              </a:rPr>
              <a:t>-&gt;</a:t>
            </a:r>
            <a:r>
              <a:rPr lang="zh-CN" altLang="en-US" dirty="0">
                <a:solidFill>
                  <a:schemeClr val="accent1"/>
                </a:solidFill>
                <a:latin typeface="微软雅黑" panose="020B0503020204020204" pitchFamily="2" charset="-122"/>
                <a:ea typeface="微软雅黑" panose="020B0503020204020204" pitchFamily="2" charset="-122"/>
              </a:rPr>
              <a:t>设置对象格式</a:t>
            </a:r>
            <a:r>
              <a:rPr lang="en-US" altLang="x-none" dirty="0">
                <a:solidFill>
                  <a:schemeClr val="accent1"/>
                </a:solidFill>
                <a:latin typeface="微软雅黑" panose="020B0503020204020204" pitchFamily="2" charset="-122"/>
                <a:ea typeface="微软雅黑" panose="020B0503020204020204" pitchFamily="2" charset="-122"/>
              </a:rPr>
              <a:t>-&gt;</a:t>
            </a:r>
            <a:r>
              <a:rPr lang="zh-CN" altLang="en-US" dirty="0">
                <a:solidFill>
                  <a:schemeClr val="accent1"/>
                </a:solidFill>
                <a:latin typeface="微软雅黑" panose="020B0503020204020204" pitchFamily="2" charset="-122"/>
                <a:ea typeface="微软雅黑" panose="020B0503020204020204" pitchFamily="2" charset="-122"/>
              </a:rPr>
              <a:t>填充</a:t>
            </a:r>
            <a:r>
              <a:rPr lang="en-US" altLang="x-none" dirty="0">
                <a:solidFill>
                  <a:schemeClr val="accent1"/>
                </a:solidFill>
                <a:latin typeface="微软雅黑" panose="020B0503020204020204" pitchFamily="2" charset="-122"/>
                <a:ea typeface="微软雅黑" panose="020B0503020204020204" pitchFamily="2" charset="-122"/>
              </a:rPr>
              <a:t>-&gt;</a:t>
            </a:r>
            <a:r>
              <a:rPr lang="zh-CN" altLang="en-US" dirty="0">
                <a:solidFill>
                  <a:schemeClr val="accent1"/>
                </a:solidFill>
                <a:latin typeface="微软雅黑" panose="020B0503020204020204" pitchFamily="2" charset="-122"/>
                <a:ea typeface="微软雅黑" panose="020B0503020204020204" pitchFamily="2" charset="-122"/>
              </a:rPr>
              <a:t>填充效果</a:t>
            </a:r>
            <a:r>
              <a:rPr lang="en-US" altLang="x-none" dirty="0">
                <a:solidFill>
                  <a:schemeClr val="accent1"/>
                </a:solidFill>
                <a:latin typeface="微软雅黑" panose="020B0503020204020204" pitchFamily="2" charset="-122"/>
                <a:ea typeface="微软雅黑" panose="020B0503020204020204" pitchFamily="2" charset="-122"/>
              </a:rPr>
              <a:t>-&gt;</a:t>
            </a:r>
            <a:r>
              <a:rPr lang="zh-CN" altLang="en-US" dirty="0">
                <a:solidFill>
                  <a:schemeClr val="accent1"/>
                </a:solidFill>
                <a:latin typeface="微软雅黑" panose="020B0503020204020204" pitchFamily="2" charset="-122"/>
                <a:ea typeface="微软雅黑" panose="020B0503020204020204" pitchFamily="2" charset="-122"/>
              </a:rPr>
              <a:t>图片，选择事先准备好的图片即可。</a:t>
            </a:r>
          </a:p>
        </p:txBody>
      </p:sp>
      <p:sp>
        <p:nvSpPr>
          <p:cNvPr id="27659" name="TextBox 10"/>
          <p:cNvSpPr txBox="1"/>
          <p:nvPr/>
        </p:nvSpPr>
        <p:spPr>
          <a:xfrm>
            <a:off x="6588125" y="2301875"/>
            <a:ext cx="4694238" cy="646113"/>
          </a:xfrm>
          <a:prstGeom prst="rect">
            <a:avLst/>
          </a:prstGeom>
          <a:noFill/>
          <a:ln w="9525">
            <a:noFill/>
          </a:ln>
        </p:spPr>
        <p:txBody>
          <a:bodyPr>
            <a:spAutoFit/>
          </a:bodyPr>
          <a:lstStyle/>
          <a:p>
            <a:pPr lvl="0" eaLnBrk="1" hangingPunct="1"/>
            <a:r>
              <a:rPr lang="zh-CN" altLang="en-US" dirty="0">
                <a:solidFill>
                  <a:schemeClr val="accent1"/>
                </a:solidFill>
                <a:latin typeface="微软雅黑" panose="020B0503020204020204" pitchFamily="2" charset="-122"/>
                <a:ea typeface="微软雅黑" panose="020B0503020204020204" pitchFamily="2" charset="-122"/>
              </a:rPr>
              <a:t>更换图片后动画效果会保留下来，适用于对一个问题进行多项说明时使用。</a:t>
            </a:r>
          </a:p>
        </p:txBody>
      </p:sp>
      <p:sp>
        <p:nvSpPr>
          <p:cNvPr id="27660" name="TextBox 11"/>
          <p:cNvSpPr txBox="1"/>
          <p:nvPr/>
        </p:nvSpPr>
        <p:spPr>
          <a:xfrm>
            <a:off x="6765925" y="3297238"/>
            <a:ext cx="4516438" cy="646112"/>
          </a:xfrm>
          <a:prstGeom prst="rect">
            <a:avLst/>
          </a:prstGeom>
          <a:noFill/>
          <a:ln w="9525">
            <a:noFill/>
          </a:ln>
        </p:spPr>
        <p:txBody>
          <a:bodyPr>
            <a:spAutoFit/>
          </a:bodyPr>
          <a:lstStyle/>
          <a:p>
            <a:pPr lvl="0" eaLnBrk="1" hangingPunct="1"/>
            <a:r>
              <a:rPr lang="zh-CN" altLang="en-US" dirty="0">
                <a:solidFill>
                  <a:schemeClr val="accent1"/>
                </a:solidFill>
                <a:latin typeface="微软雅黑" panose="020B0503020204020204" pitchFamily="2" charset="-122"/>
                <a:ea typeface="微软雅黑" panose="020B0503020204020204" pitchFamily="2" charset="-122"/>
              </a:rPr>
              <a:t>对图片点右键</a:t>
            </a:r>
            <a:r>
              <a:rPr lang="en-US" altLang="x-none" dirty="0">
                <a:solidFill>
                  <a:schemeClr val="accent1"/>
                </a:solidFill>
                <a:latin typeface="微软雅黑" panose="020B0503020204020204" pitchFamily="2" charset="-122"/>
                <a:ea typeface="微软雅黑" panose="020B0503020204020204" pitchFamily="2" charset="-122"/>
              </a:rPr>
              <a:t>-&gt;</a:t>
            </a:r>
            <a:r>
              <a:rPr lang="zh-CN" altLang="en-US" dirty="0">
                <a:solidFill>
                  <a:schemeClr val="accent1"/>
                </a:solidFill>
                <a:latin typeface="微软雅黑" panose="020B0503020204020204" pitchFamily="2" charset="-122"/>
                <a:ea typeface="微软雅黑" panose="020B0503020204020204" pitchFamily="2" charset="-122"/>
              </a:rPr>
              <a:t>设置对象格式</a:t>
            </a:r>
            <a:r>
              <a:rPr lang="en-US" altLang="x-none" dirty="0">
                <a:solidFill>
                  <a:schemeClr val="accent1"/>
                </a:solidFill>
                <a:latin typeface="微软雅黑" panose="020B0503020204020204" pitchFamily="2" charset="-122"/>
                <a:ea typeface="微软雅黑" panose="020B0503020204020204" pitchFamily="2" charset="-122"/>
              </a:rPr>
              <a:t>-&gt;</a:t>
            </a:r>
            <a:r>
              <a:rPr lang="zh-CN" altLang="en-US" dirty="0">
                <a:solidFill>
                  <a:schemeClr val="accent1"/>
                </a:solidFill>
                <a:latin typeface="微软雅黑" panose="020B0503020204020204" pitchFamily="2" charset="-122"/>
                <a:ea typeface="微软雅黑" panose="020B0503020204020204" pitchFamily="2" charset="-122"/>
              </a:rPr>
              <a:t>填充</a:t>
            </a:r>
            <a:r>
              <a:rPr lang="en-US" altLang="x-none" dirty="0">
                <a:solidFill>
                  <a:schemeClr val="accent1"/>
                </a:solidFill>
                <a:latin typeface="微软雅黑" panose="020B0503020204020204" pitchFamily="2" charset="-122"/>
                <a:ea typeface="微软雅黑" panose="020B0503020204020204" pitchFamily="2" charset="-122"/>
              </a:rPr>
              <a:t>-&gt;</a:t>
            </a:r>
            <a:r>
              <a:rPr lang="zh-CN" altLang="en-US" dirty="0">
                <a:solidFill>
                  <a:schemeClr val="accent1"/>
                </a:solidFill>
                <a:latin typeface="微软雅黑" panose="020B0503020204020204" pitchFamily="2" charset="-122"/>
                <a:ea typeface="微软雅黑" panose="020B0503020204020204" pitchFamily="2" charset="-122"/>
              </a:rPr>
              <a:t>填充效果</a:t>
            </a:r>
            <a:r>
              <a:rPr lang="en-US" altLang="x-none" dirty="0">
                <a:solidFill>
                  <a:schemeClr val="accent1"/>
                </a:solidFill>
                <a:latin typeface="微软雅黑" panose="020B0503020204020204" pitchFamily="2" charset="-122"/>
                <a:ea typeface="微软雅黑" panose="020B0503020204020204" pitchFamily="2" charset="-122"/>
              </a:rPr>
              <a:t>-&gt;</a:t>
            </a:r>
            <a:r>
              <a:rPr lang="zh-CN" altLang="en-US" dirty="0">
                <a:solidFill>
                  <a:schemeClr val="accent1"/>
                </a:solidFill>
                <a:latin typeface="微软雅黑" panose="020B0503020204020204" pitchFamily="2" charset="-122"/>
                <a:ea typeface="微软雅黑" panose="020B0503020204020204" pitchFamily="2" charset="-122"/>
              </a:rPr>
              <a:t>图片，选择事先准备好的图片。</a:t>
            </a:r>
          </a:p>
        </p:txBody>
      </p:sp>
      <p:sp>
        <p:nvSpPr>
          <p:cNvPr id="27661" name="TextBox 12"/>
          <p:cNvSpPr txBox="1"/>
          <p:nvPr/>
        </p:nvSpPr>
        <p:spPr>
          <a:xfrm>
            <a:off x="6507163" y="4438650"/>
            <a:ext cx="4343400" cy="646113"/>
          </a:xfrm>
          <a:prstGeom prst="rect">
            <a:avLst/>
          </a:prstGeom>
          <a:noFill/>
          <a:ln w="9525">
            <a:noFill/>
          </a:ln>
        </p:spPr>
        <p:txBody>
          <a:bodyPr>
            <a:spAutoFit/>
          </a:bodyPr>
          <a:lstStyle/>
          <a:p>
            <a:pPr lvl="0" eaLnBrk="1" hangingPunct="1"/>
            <a:r>
              <a:rPr lang="zh-CN" altLang="en-US" dirty="0">
                <a:solidFill>
                  <a:schemeClr val="accent1"/>
                </a:solidFill>
                <a:latin typeface="微软雅黑" panose="020B0503020204020204" pitchFamily="2" charset="-122"/>
                <a:ea typeface="微软雅黑" panose="020B0503020204020204" pitchFamily="2" charset="-122"/>
              </a:rPr>
              <a:t>更换图片后动画效果会保留下来，适用于对一个问题进行多项说明时使用。</a:t>
            </a:r>
          </a:p>
        </p:txBody>
      </p:sp>
      <p:sp>
        <p:nvSpPr>
          <p:cNvPr id="27662" name="TextBox 13"/>
          <p:cNvSpPr txBox="1"/>
          <p:nvPr/>
        </p:nvSpPr>
        <p:spPr>
          <a:xfrm>
            <a:off x="6015038" y="5373688"/>
            <a:ext cx="4764087" cy="646112"/>
          </a:xfrm>
          <a:prstGeom prst="rect">
            <a:avLst/>
          </a:prstGeom>
          <a:noFill/>
          <a:ln w="9525">
            <a:noFill/>
          </a:ln>
        </p:spPr>
        <p:txBody>
          <a:bodyPr>
            <a:spAutoFit/>
          </a:bodyPr>
          <a:lstStyle/>
          <a:p>
            <a:pPr lvl="0" eaLnBrk="1" hangingPunct="1"/>
            <a:r>
              <a:rPr lang="zh-CN" altLang="en-US" dirty="0">
                <a:solidFill>
                  <a:schemeClr val="accent1"/>
                </a:solidFill>
                <a:latin typeface="微软雅黑" panose="020B0503020204020204" pitchFamily="2" charset="-122"/>
                <a:ea typeface="微软雅黑" panose="020B0503020204020204" pitchFamily="2" charset="-122"/>
              </a:rPr>
              <a:t>对图片点右键</a:t>
            </a:r>
            <a:r>
              <a:rPr lang="en-US" altLang="x-none" dirty="0">
                <a:solidFill>
                  <a:schemeClr val="accent1"/>
                </a:solidFill>
                <a:latin typeface="微软雅黑" panose="020B0503020204020204" pitchFamily="2" charset="-122"/>
                <a:ea typeface="微软雅黑" panose="020B0503020204020204" pitchFamily="2" charset="-122"/>
              </a:rPr>
              <a:t>-&gt;</a:t>
            </a:r>
            <a:r>
              <a:rPr lang="zh-CN" altLang="en-US" dirty="0">
                <a:solidFill>
                  <a:schemeClr val="accent1"/>
                </a:solidFill>
                <a:latin typeface="微软雅黑" panose="020B0503020204020204" pitchFamily="2" charset="-122"/>
                <a:ea typeface="微软雅黑" panose="020B0503020204020204" pitchFamily="2" charset="-122"/>
              </a:rPr>
              <a:t>设置对象格式</a:t>
            </a:r>
            <a:r>
              <a:rPr lang="en-US" altLang="x-none" dirty="0">
                <a:solidFill>
                  <a:schemeClr val="accent1"/>
                </a:solidFill>
                <a:latin typeface="微软雅黑" panose="020B0503020204020204" pitchFamily="2" charset="-122"/>
                <a:ea typeface="微软雅黑" panose="020B0503020204020204" pitchFamily="2" charset="-122"/>
              </a:rPr>
              <a:t>-&gt;</a:t>
            </a:r>
            <a:r>
              <a:rPr lang="zh-CN" altLang="en-US" dirty="0">
                <a:solidFill>
                  <a:schemeClr val="accent1"/>
                </a:solidFill>
                <a:latin typeface="微软雅黑" panose="020B0503020204020204" pitchFamily="2" charset="-122"/>
                <a:ea typeface="微软雅黑" panose="020B0503020204020204" pitchFamily="2" charset="-122"/>
              </a:rPr>
              <a:t>填充</a:t>
            </a:r>
            <a:r>
              <a:rPr lang="en-US" altLang="x-none" dirty="0">
                <a:solidFill>
                  <a:schemeClr val="accent1"/>
                </a:solidFill>
                <a:latin typeface="微软雅黑" panose="020B0503020204020204" pitchFamily="2" charset="-122"/>
                <a:ea typeface="微软雅黑" panose="020B0503020204020204" pitchFamily="2" charset="-122"/>
              </a:rPr>
              <a:t>-&gt;</a:t>
            </a:r>
            <a:r>
              <a:rPr lang="zh-CN" altLang="en-US" dirty="0">
                <a:solidFill>
                  <a:schemeClr val="accent1"/>
                </a:solidFill>
                <a:latin typeface="微软雅黑" panose="020B0503020204020204" pitchFamily="2" charset="-122"/>
                <a:ea typeface="微软雅黑" panose="020B0503020204020204" pitchFamily="2" charset="-122"/>
              </a:rPr>
              <a:t>填充效果</a:t>
            </a:r>
            <a:r>
              <a:rPr lang="en-US" altLang="x-none" dirty="0">
                <a:solidFill>
                  <a:schemeClr val="accent1"/>
                </a:solidFill>
                <a:latin typeface="微软雅黑" panose="020B0503020204020204" pitchFamily="2" charset="-122"/>
                <a:ea typeface="微软雅黑" panose="020B0503020204020204" pitchFamily="2" charset="-122"/>
              </a:rPr>
              <a:t>-&gt;</a:t>
            </a:r>
            <a:r>
              <a:rPr lang="zh-CN" altLang="en-US" dirty="0">
                <a:solidFill>
                  <a:schemeClr val="accent1"/>
                </a:solidFill>
                <a:latin typeface="微软雅黑" panose="020B0503020204020204" pitchFamily="2" charset="-122"/>
                <a:ea typeface="微软雅黑" panose="020B0503020204020204" pitchFamily="2" charset="-122"/>
              </a:rPr>
              <a:t>图片，选择事先准备好的图片即可。</a:t>
            </a:r>
          </a:p>
        </p:txBody>
      </p:sp>
      <p:sp>
        <p:nvSpPr>
          <p:cNvPr id="27663" name="Oval 7"/>
          <p:cNvSpPr/>
          <p:nvPr/>
        </p:nvSpPr>
        <p:spPr>
          <a:xfrm>
            <a:off x="1273175" y="1476375"/>
            <a:ext cx="4452938" cy="4449763"/>
          </a:xfrm>
          <a:prstGeom prst="ellipse">
            <a:avLst/>
          </a:prstGeom>
          <a:solidFill>
            <a:srgbClr val="B5B5B7"/>
          </a:solidFill>
          <a:ln w="9525">
            <a:noFill/>
          </a:ln>
        </p:spPr>
        <p:txBody>
          <a:bodyPr/>
          <a:lstStyle/>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27664" name="Oval 8"/>
          <p:cNvSpPr/>
          <p:nvPr/>
        </p:nvSpPr>
        <p:spPr>
          <a:xfrm>
            <a:off x="1577975" y="1779588"/>
            <a:ext cx="3843338" cy="3843337"/>
          </a:xfrm>
          <a:prstGeom prst="ellipse">
            <a:avLst/>
          </a:prstGeom>
          <a:blipFill rotWithShape="1">
            <a:blip r:embed="rId2"/>
            <a:stretch>
              <a:fillRect/>
            </a:stretch>
          </a:blipFill>
          <a:ln w="9525">
            <a:noFill/>
          </a:ln>
        </p:spPr>
        <p:txBody>
          <a:bodyPr/>
          <a:lstStyle/>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27665" name="Oval 9"/>
          <p:cNvSpPr/>
          <p:nvPr/>
        </p:nvSpPr>
        <p:spPr>
          <a:xfrm>
            <a:off x="1370013" y="4503738"/>
            <a:ext cx="1085850" cy="1085850"/>
          </a:xfrm>
          <a:prstGeom prst="ellipse">
            <a:avLst/>
          </a:prstGeom>
          <a:solidFill>
            <a:schemeClr val="bg2"/>
          </a:solidFill>
          <a:ln w="9525">
            <a:noFill/>
          </a:ln>
        </p:spPr>
        <p:txBody>
          <a:bodyPr/>
          <a:lstStyle/>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27666" name="TextBox 17"/>
          <p:cNvSpPr txBox="1"/>
          <p:nvPr/>
        </p:nvSpPr>
        <p:spPr>
          <a:xfrm>
            <a:off x="1525588" y="4687888"/>
            <a:ext cx="774700" cy="708025"/>
          </a:xfrm>
          <a:prstGeom prst="rect">
            <a:avLst/>
          </a:prstGeom>
          <a:noFill/>
          <a:ln w="9525">
            <a:noFill/>
          </a:ln>
        </p:spPr>
        <p:txBody>
          <a:bodyPr>
            <a:spAutoFit/>
          </a:bodyPr>
          <a:lstStyle/>
          <a:p>
            <a:pPr lvl="0" algn="ctr" eaLnBrk="1" hangingPunct="1"/>
            <a:r>
              <a:rPr lang="zh-CN" altLang="en-US" sz="2000" dirty="0">
                <a:solidFill>
                  <a:schemeClr val="accent2"/>
                </a:solidFill>
                <a:latin typeface="微软雅黑" panose="020B0503020204020204" pitchFamily="2" charset="-122"/>
                <a:ea typeface="微软雅黑" panose="020B0503020204020204" pitchFamily="2" charset="-122"/>
              </a:rPr>
              <a:t>保障措施</a:t>
            </a:r>
            <a:endParaRPr lang="en-US" altLang="x-none" sz="2000" dirty="0">
              <a:solidFill>
                <a:schemeClr val="accent2"/>
              </a:solidFill>
              <a:latin typeface="微软雅黑" panose="020B0503020204020204" pitchFamily="2" charset="-122"/>
              <a:ea typeface="微软雅黑" panose="020B0503020204020204" pitchFamily="2"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7650"/>
                                        </p:tgtEl>
                                        <p:attrNameLst>
                                          <p:attrName>style.visibility</p:attrName>
                                        </p:attrNameLst>
                                      </p:cBhvr>
                                      <p:to>
                                        <p:strVal val="visible"/>
                                      </p:to>
                                    </p:set>
                                    <p:anim calcmode="lin" valueType="num">
                                      <p:cBhvr>
                                        <p:cTn id="7" dur="400" fill="hold"/>
                                        <p:tgtEl>
                                          <p:spTgt spid="27650"/>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27650"/>
                                        </p:tgtEl>
                                        <p:attrNameLst>
                                          <p:attrName>ppt_y</p:attrName>
                                        </p:attrNameLst>
                                      </p:cBhvr>
                                      <p:tavLst>
                                        <p:tav tm="0">
                                          <p:val>
                                            <p:strVal val="#ppt_y"/>
                                          </p:val>
                                        </p:tav>
                                        <p:tav tm="100000">
                                          <p:val>
                                            <p:strVal val="#ppt_y"/>
                                          </p:val>
                                        </p:tav>
                                      </p:tavLst>
                                    </p:anim>
                                    <p:anim calcmode="lin" valueType="num">
                                      <p:cBhvr>
                                        <p:cTn id="9" dur="400" fill="hold"/>
                                        <p:tgtEl>
                                          <p:spTgt spid="27650"/>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2765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27650"/>
                                        </p:tgtEl>
                                      </p:cBhvr>
                                    </p:animEffect>
                                  </p:childTnLst>
                                </p:cTn>
                              </p:par>
                            </p:childTnLst>
                          </p:cTn>
                        </p:par>
                        <p:par>
                          <p:cTn id="12" fill="hold">
                            <p:stCondLst>
                              <p:cond delay="759"/>
                            </p:stCondLst>
                            <p:childTnLst>
                              <p:par>
                                <p:cTn id="13" presetID="21" presetClass="entr" presetSubtype="1" fill="hold" grpId="0" nodeType="afterEffect">
                                  <p:stCondLst>
                                    <p:cond delay="0"/>
                                  </p:stCondLst>
                                  <p:childTnLst>
                                    <p:set>
                                      <p:cBhvr>
                                        <p:cTn id="14" dur="1" fill="hold">
                                          <p:stCondLst>
                                            <p:cond delay="0"/>
                                          </p:stCondLst>
                                        </p:cTn>
                                        <p:tgtEl>
                                          <p:spTgt spid="27664"/>
                                        </p:tgtEl>
                                        <p:attrNameLst>
                                          <p:attrName>style.visibility</p:attrName>
                                        </p:attrNameLst>
                                      </p:cBhvr>
                                      <p:to>
                                        <p:strVal val="visible"/>
                                      </p:to>
                                    </p:set>
                                    <p:animEffect transition="in" filter="wheel(1)">
                                      <p:cBhvr>
                                        <p:cTn id="15" dur="1000"/>
                                        <p:tgtEl>
                                          <p:spTgt spid="27664"/>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27663"/>
                                        </p:tgtEl>
                                        <p:attrNameLst>
                                          <p:attrName>style.visibility</p:attrName>
                                        </p:attrNameLst>
                                      </p:cBhvr>
                                      <p:to>
                                        <p:strVal val="visible"/>
                                      </p:to>
                                    </p:set>
                                    <p:animEffect transition="in" filter="wheel(1)">
                                      <p:cBhvr>
                                        <p:cTn id="18" dur="1000"/>
                                        <p:tgtEl>
                                          <p:spTgt spid="27663"/>
                                        </p:tgtEl>
                                      </p:cBhvr>
                                    </p:animEffect>
                                  </p:childTnLst>
                                </p:cTn>
                              </p:par>
                            </p:childTnLst>
                          </p:cTn>
                        </p:par>
                        <p:par>
                          <p:cTn id="19" fill="hold">
                            <p:stCondLst>
                              <p:cond delay="1759"/>
                            </p:stCondLst>
                            <p:childTnLst>
                              <p:par>
                                <p:cTn id="20" presetID="21" presetClass="entr" presetSubtype="1" fill="hold" grpId="0" nodeType="afterEffect">
                                  <p:stCondLst>
                                    <p:cond delay="0"/>
                                  </p:stCondLst>
                                  <p:childTnLst>
                                    <p:set>
                                      <p:cBhvr>
                                        <p:cTn id="21" dur="1" fill="hold">
                                          <p:stCondLst>
                                            <p:cond delay="0"/>
                                          </p:stCondLst>
                                        </p:cTn>
                                        <p:tgtEl>
                                          <p:spTgt spid="27652"/>
                                        </p:tgtEl>
                                        <p:attrNameLst>
                                          <p:attrName>style.visibility</p:attrName>
                                        </p:attrNameLst>
                                      </p:cBhvr>
                                      <p:to>
                                        <p:strVal val="visible"/>
                                      </p:to>
                                    </p:set>
                                    <p:animEffect transition="in" filter="wheel(1)">
                                      <p:cBhvr>
                                        <p:cTn id="22" dur="2000"/>
                                        <p:tgtEl>
                                          <p:spTgt spid="27652"/>
                                        </p:tgtEl>
                                      </p:cBhvr>
                                    </p:animEffect>
                                  </p:childTnLst>
                                </p:cTn>
                              </p:par>
                            </p:childTnLst>
                          </p:cTn>
                        </p:par>
                        <p:par>
                          <p:cTn id="23" fill="hold">
                            <p:stCondLst>
                              <p:cond delay="3759"/>
                            </p:stCondLst>
                            <p:childTnLst>
                              <p:par>
                                <p:cTn id="24" presetID="1" presetClass="entr" presetSubtype="0" fill="hold" grpId="0" nodeType="afterEffect">
                                  <p:stCondLst>
                                    <p:cond delay="0"/>
                                  </p:stCondLst>
                                  <p:childTnLst>
                                    <p:set>
                                      <p:cBhvr>
                                        <p:cTn id="25" dur="1" fill="hold">
                                          <p:stCondLst>
                                            <p:cond delay="0"/>
                                          </p:stCondLst>
                                        </p:cTn>
                                        <p:tgtEl>
                                          <p:spTgt spid="2765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765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765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765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7654"/>
                                        </p:tgtEl>
                                        <p:attrNameLst>
                                          <p:attrName>style.visibility</p:attrName>
                                        </p:attrNameLst>
                                      </p:cBhvr>
                                      <p:to>
                                        <p:strVal val="visible"/>
                                      </p:to>
                                    </p:set>
                                  </p:childTnLst>
                                </p:cTn>
                              </p:par>
                              <p:par>
                                <p:cTn id="34" presetID="35" presetClass="path" presetSubtype="0" accel="50000" decel="50000" fill="hold" grpId="1" nodeType="withEffect">
                                  <p:stCondLst>
                                    <p:cond delay="0"/>
                                  </p:stCondLst>
                                  <p:childTnLst>
                                    <p:animMotion origin="layout" path="M 2.29608E-6 1.11111E-6 L -0.17354 0.29051 " pathEditMode="relative" rAng="0" ptsTypes="AA">
                                      <p:cBhvr>
                                        <p:cTn id="35" dur="500" spd="-99900" fill="hold"/>
                                        <p:tgtEl>
                                          <p:spTgt spid="27653"/>
                                        </p:tgtEl>
                                        <p:attrNameLst>
                                          <p:attrName>ppt_x</p:attrName>
                                          <p:attrName>ppt_y</p:attrName>
                                        </p:attrNameLst>
                                      </p:cBhvr>
                                      <p:rCtr x="-8600" y="14500"/>
                                    </p:animMotion>
                                  </p:childTnLst>
                                </p:cTn>
                              </p:par>
                              <p:par>
                                <p:cTn id="36" presetID="35" presetClass="path" presetSubtype="0" accel="50000" decel="50000" fill="hold" grpId="1" nodeType="withEffect">
                                  <p:stCondLst>
                                    <p:cond delay="0"/>
                                  </p:stCondLst>
                                  <p:childTnLst>
                                    <p:animMotion origin="layout" path="M 2.35202E-6 -2.59259E-6 L -0.23143 0.15556 " pathEditMode="relative" rAng="0" ptsTypes="AA">
                                      <p:cBhvr>
                                        <p:cTn id="37" dur="500" spd="-99900" fill="hold"/>
                                        <p:tgtEl>
                                          <p:spTgt spid="27656"/>
                                        </p:tgtEl>
                                        <p:attrNameLst>
                                          <p:attrName>ppt_x</p:attrName>
                                          <p:attrName>ppt_y</p:attrName>
                                        </p:attrNameLst>
                                      </p:cBhvr>
                                      <p:rCtr x="-11500" y="7800"/>
                                    </p:animMotion>
                                  </p:childTnLst>
                                </p:cTn>
                              </p:par>
                              <p:par>
                                <p:cTn id="38" presetID="35" presetClass="path" presetSubtype="0" accel="50000" decel="50000" fill="hold" grpId="1" nodeType="withEffect">
                                  <p:stCondLst>
                                    <p:cond delay="0"/>
                                  </p:stCondLst>
                                  <p:childTnLst>
                                    <p:animMotion origin="layout" path="M 0 0 L -0.25 0 E" pathEditMode="relative" ptsTypes="">
                                      <p:cBhvr>
                                        <p:cTn id="39" dur="500" spd="-99900" fill="hold"/>
                                        <p:tgtEl>
                                          <p:spTgt spid="27657"/>
                                        </p:tgtEl>
                                        <p:attrNameLst>
                                          <p:attrName>ppt_x</p:attrName>
                                          <p:attrName>ppt_y</p:attrName>
                                        </p:attrNameLst>
                                      </p:cBhvr>
                                    </p:animMotion>
                                  </p:childTnLst>
                                </p:cTn>
                              </p:par>
                              <p:par>
                                <p:cTn id="40" presetID="35" presetClass="path" presetSubtype="0" accel="50000" decel="50000" fill="hold" grpId="1" nodeType="withEffect">
                                  <p:stCondLst>
                                    <p:cond delay="0"/>
                                  </p:stCondLst>
                                  <p:childTnLst>
                                    <p:animMotion origin="layout" path="M 2.35202E-6 -3.7037E-6 L -0.23143 -0.15555 " pathEditMode="relative" rAng="0" ptsTypes="AA">
                                      <p:cBhvr>
                                        <p:cTn id="41" dur="500" spd="-99900" fill="hold"/>
                                        <p:tgtEl>
                                          <p:spTgt spid="27655"/>
                                        </p:tgtEl>
                                        <p:attrNameLst>
                                          <p:attrName>ppt_x</p:attrName>
                                          <p:attrName>ppt_y</p:attrName>
                                        </p:attrNameLst>
                                      </p:cBhvr>
                                      <p:rCtr x="-11500" y="-7700"/>
                                    </p:animMotion>
                                  </p:childTnLst>
                                </p:cTn>
                              </p:par>
                              <p:par>
                                <p:cTn id="42" presetID="35" presetClass="path" presetSubtype="0" accel="50000" decel="50000" fill="hold" grpId="1" nodeType="withEffect">
                                  <p:stCondLst>
                                    <p:cond delay="0"/>
                                  </p:stCondLst>
                                  <p:childTnLst>
                                    <p:animMotion origin="layout" path="M 2.29608E-6 2.59259E-6 L -0.17354 -0.29051 " pathEditMode="relative" rAng="0" ptsTypes="AA">
                                      <p:cBhvr>
                                        <p:cTn id="43" dur="500" spd="-99900" fill="hold"/>
                                        <p:tgtEl>
                                          <p:spTgt spid="27654"/>
                                        </p:tgtEl>
                                        <p:attrNameLst>
                                          <p:attrName>ppt_x</p:attrName>
                                          <p:attrName>ppt_y</p:attrName>
                                        </p:attrNameLst>
                                      </p:cBhvr>
                                      <p:rCtr x="-8600" y="-14400"/>
                                    </p:animMotion>
                                  </p:childTnLst>
                                </p:cTn>
                              </p:par>
                            </p:childTnLst>
                          </p:cTn>
                        </p:par>
                        <p:par>
                          <p:cTn id="44" fill="hold">
                            <p:stCondLst>
                              <p:cond delay="3759"/>
                            </p:stCondLst>
                            <p:childTnLst>
                              <p:par>
                                <p:cTn id="45" presetID="22" presetClass="entr" presetSubtype="8" fill="hold" grpId="0" nodeType="afterEffect">
                                  <p:stCondLst>
                                    <p:cond delay="0"/>
                                  </p:stCondLst>
                                  <p:childTnLst>
                                    <p:set>
                                      <p:cBhvr>
                                        <p:cTn id="46" dur="1" fill="hold">
                                          <p:stCondLst>
                                            <p:cond delay="0"/>
                                          </p:stCondLst>
                                        </p:cTn>
                                        <p:tgtEl>
                                          <p:spTgt spid="27658"/>
                                        </p:tgtEl>
                                        <p:attrNameLst>
                                          <p:attrName>style.visibility</p:attrName>
                                        </p:attrNameLst>
                                      </p:cBhvr>
                                      <p:to>
                                        <p:strVal val="visible"/>
                                      </p:to>
                                    </p:set>
                                    <p:animEffect transition="in" filter="wipe(left)">
                                      <p:cBhvr>
                                        <p:cTn id="47" dur="500"/>
                                        <p:tgtEl>
                                          <p:spTgt spid="27658"/>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7659"/>
                                        </p:tgtEl>
                                        <p:attrNameLst>
                                          <p:attrName>style.visibility</p:attrName>
                                        </p:attrNameLst>
                                      </p:cBhvr>
                                      <p:to>
                                        <p:strVal val="visible"/>
                                      </p:to>
                                    </p:set>
                                    <p:animEffect transition="in" filter="wipe(left)">
                                      <p:cBhvr>
                                        <p:cTn id="50" dur="500"/>
                                        <p:tgtEl>
                                          <p:spTgt spid="27659"/>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7660"/>
                                        </p:tgtEl>
                                        <p:attrNameLst>
                                          <p:attrName>style.visibility</p:attrName>
                                        </p:attrNameLst>
                                      </p:cBhvr>
                                      <p:to>
                                        <p:strVal val="visible"/>
                                      </p:to>
                                    </p:set>
                                    <p:animEffect transition="in" filter="wipe(left)">
                                      <p:cBhvr>
                                        <p:cTn id="53" dur="500"/>
                                        <p:tgtEl>
                                          <p:spTgt spid="27660"/>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7661"/>
                                        </p:tgtEl>
                                        <p:attrNameLst>
                                          <p:attrName>style.visibility</p:attrName>
                                        </p:attrNameLst>
                                      </p:cBhvr>
                                      <p:to>
                                        <p:strVal val="visible"/>
                                      </p:to>
                                    </p:set>
                                    <p:animEffect transition="in" filter="wipe(left)">
                                      <p:cBhvr>
                                        <p:cTn id="56" dur="500"/>
                                        <p:tgtEl>
                                          <p:spTgt spid="27661"/>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7662"/>
                                        </p:tgtEl>
                                        <p:attrNameLst>
                                          <p:attrName>style.visibility</p:attrName>
                                        </p:attrNameLst>
                                      </p:cBhvr>
                                      <p:to>
                                        <p:strVal val="visible"/>
                                      </p:to>
                                    </p:set>
                                    <p:animEffect transition="in" filter="wipe(left)">
                                      <p:cBhvr>
                                        <p:cTn id="59" dur="500"/>
                                        <p:tgtEl>
                                          <p:spTgt spid="27662"/>
                                        </p:tgtEl>
                                      </p:cBhvr>
                                    </p:animEffect>
                                  </p:childTnLst>
                                </p:cTn>
                              </p:par>
                            </p:childTnLst>
                          </p:cTn>
                        </p:par>
                        <p:par>
                          <p:cTn id="60" fill="hold">
                            <p:stCondLst>
                              <p:cond delay="4259"/>
                            </p:stCondLst>
                            <p:childTnLst>
                              <p:par>
                                <p:cTn id="61" presetID="52" presetClass="entr" presetSubtype="0" fill="hold" grpId="0" nodeType="afterEffect">
                                  <p:stCondLst>
                                    <p:cond delay="0"/>
                                  </p:stCondLst>
                                  <p:childTnLst>
                                    <p:set>
                                      <p:cBhvr>
                                        <p:cTn id="62" dur="1" fill="hold">
                                          <p:stCondLst>
                                            <p:cond delay="0"/>
                                          </p:stCondLst>
                                        </p:cTn>
                                        <p:tgtEl>
                                          <p:spTgt spid="27665"/>
                                        </p:tgtEl>
                                        <p:attrNameLst>
                                          <p:attrName>style.visibility</p:attrName>
                                        </p:attrNameLst>
                                      </p:cBhvr>
                                      <p:to>
                                        <p:strVal val="visible"/>
                                      </p:to>
                                    </p:set>
                                    <p:animScale>
                                      <p:cBhvr>
                                        <p:cTn id="63" dur="1000" decel="50000" fill="hold">
                                          <p:stCondLst>
                                            <p:cond delay="0"/>
                                          </p:stCondLst>
                                        </p:cTn>
                                        <p:tgtEl>
                                          <p:spTgt spid="2766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27665"/>
                                        </p:tgtEl>
                                        <p:attrNameLst>
                                          <p:attrName>ppt_x</p:attrName>
                                          <p:attrName>ppt_y</p:attrName>
                                        </p:attrNameLst>
                                      </p:cBhvr>
                                    </p:animMotion>
                                    <p:animEffect transition="in" filter="fade">
                                      <p:cBhvr>
                                        <p:cTn id="65" dur="1000"/>
                                        <p:tgtEl>
                                          <p:spTgt spid="27665"/>
                                        </p:tgtEl>
                                      </p:cBhvr>
                                    </p:animEffect>
                                  </p:childTnLst>
                                </p:cTn>
                              </p:par>
                              <p:par>
                                <p:cTn id="66" presetID="52" presetClass="entr" presetSubtype="0" fill="hold" grpId="0" nodeType="withEffect">
                                  <p:stCondLst>
                                    <p:cond delay="0"/>
                                  </p:stCondLst>
                                  <p:childTnLst>
                                    <p:set>
                                      <p:cBhvr>
                                        <p:cTn id="67" dur="1" fill="hold">
                                          <p:stCondLst>
                                            <p:cond delay="0"/>
                                          </p:stCondLst>
                                        </p:cTn>
                                        <p:tgtEl>
                                          <p:spTgt spid="27666"/>
                                        </p:tgtEl>
                                        <p:attrNameLst>
                                          <p:attrName>style.visibility</p:attrName>
                                        </p:attrNameLst>
                                      </p:cBhvr>
                                      <p:to>
                                        <p:strVal val="visible"/>
                                      </p:to>
                                    </p:set>
                                    <p:animScale>
                                      <p:cBhvr>
                                        <p:cTn id="68" dur="1000" decel="50000" fill="hold">
                                          <p:stCondLst>
                                            <p:cond delay="0"/>
                                          </p:stCondLst>
                                        </p:cTn>
                                        <p:tgtEl>
                                          <p:spTgt spid="276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27666"/>
                                        </p:tgtEl>
                                        <p:attrNameLst>
                                          <p:attrName>ppt_x</p:attrName>
                                          <p:attrName>ppt_y</p:attrName>
                                        </p:attrNameLst>
                                      </p:cBhvr>
                                    </p:animMotion>
                                    <p:animEffect transition="in" filter="fade">
                                      <p:cBhvr>
                                        <p:cTn id="70" dur="1000"/>
                                        <p:tgtEl>
                                          <p:spTgt spid="27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2" grpId="0" animBg="1"/>
      <p:bldP spid="27653" grpId="0" animBg="1"/>
      <p:bldP spid="27653" grpId="1" animBg="1"/>
      <p:bldP spid="27654" grpId="0" animBg="1"/>
      <p:bldP spid="27654" grpId="1" animBg="1"/>
      <p:bldP spid="27655" grpId="0" animBg="1"/>
      <p:bldP spid="27655" grpId="1" animBg="1"/>
      <p:bldP spid="27656" grpId="0" animBg="1"/>
      <p:bldP spid="27656" grpId="1" animBg="1"/>
      <p:bldP spid="27657" grpId="0" animBg="1"/>
      <p:bldP spid="27657" grpId="1" animBg="1"/>
      <p:bldP spid="27658" grpId="0"/>
      <p:bldP spid="27659" grpId="0"/>
      <p:bldP spid="27660" grpId="0"/>
      <p:bldP spid="27661" grpId="0"/>
      <p:bldP spid="27662" grpId="0"/>
      <p:bldP spid="27663" grpId="0" animBg="1"/>
      <p:bldP spid="27664" grpId="0" animBg="1"/>
      <p:bldP spid="27665" grpId="0" animBg="1"/>
      <p:bldP spid="2766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9218" name="矩形 2"/>
          <p:cNvSpPr/>
          <p:nvPr/>
        </p:nvSpPr>
        <p:spPr>
          <a:xfrm>
            <a:off x="0" y="6742113"/>
            <a:ext cx="12196763" cy="115887"/>
          </a:xfrm>
          <a:prstGeom prst="rect">
            <a:avLst/>
          </a:prstGeom>
          <a:solidFill>
            <a:srgbClr val="00744B"/>
          </a:solidFill>
          <a:ln w="9525">
            <a:noFill/>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9219" name="Rectangle 5"/>
          <p:cNvSpPr/>
          <p:nvPr/>
        </p:nvSpPr>
        <p:spPr>
          <a:xfrm>
            <a:off x="0" y="257175"/>
            <a:ext cx="695325" cy="833438"/>
          </a:xfrm>
          <a:prstGeom prst="rect">
            <a:avLst/>
          </a:prstGeom>
          <a:solidFill>
            <a:srgbClr val="00744B"/>
          </a:solidFill>
          <a:ln w="9525">
            <a:noFill/>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9220" name="Freeform 6"/>
          <p:cNvSpPr/>
          <p:nvPr/>
        </p:nvSpPr>
        <p:spPr>
          <a:xfrm>
            <a:off x="141288" y="376238"/>
            <a:ext cx="530225" cy="668337"/>
          </a:xfrm>
          <a:custGeom>
            <a:avLst/>
            <a:gdLst/>
            <a:ahLst/>
            <a:cxnLst>
              <a:cxn ang="0">
                <a:pos x="230858066" y="110128663"/>
              </a:cxn>
              <a:cxn ang="0">
                <a:pos x="223509953" y="9675010"/>
              </a:cxn>
              <a:cxn ang="0">
                <a:pos x="217794552" y="11115660"/>
              </a:cxn>
              <a:cxn ang="0">
                <a:pos x="204731038" y="13997867"/>
              </a:cxn>
              <a:cxn ang="0">
                <a:pos x="187584836" y="11115660"/>
              </a:cxn>
              <a:cxn ang="0">
                <a:pos x="128390842" y="1029295"/>
              </a:cxn>
              <a:cxn ang="0">
                <a:pos x="0" y="158091449"/>
              </a:cxn>
              <a:cxn ang="0">
                <a:pos x="131248090" y="301978900"/>
              </a:cxn>
              <a:cxn ang="0">
                <a:pos x="239431167" y="223550888"/>
              </a:cxn>
              <a:cxn ang="0">
                <a:pos x="222081102" y="213258392"/>
              </a:cxn>
              <a:cxn ang="0">
                <a:pos x="141250041" y="281805717"/>
              </a:cxn>
              <a:cxn ang="0">
                <a:pos x="59194446" y="149239603"/>
              </a:cxn>
              <a:cxn ang="0">
                <a:pos x="131248090" y="21408156"/>
              </a:cxn>
              <a:cxn ang="0">
                <a:pos x="213508002" y="117333274"/>
              </a:cxn>
              <a:cxn ang="0">
                <a:pos x="230858066" y="110128663"/>
              </a:cxn>
            </a:cxnLst>
            <a:rect l="0" t="0" r="0" b="0"/>
            <a:pathLst>
              <a:path w="1173" h="1472">
                <a:moveTo>
                  <a:pt x="1131" y="535"/>
                </a:moveTo>
                <a:lnTo>
                  <a:pt x="1095" y="47"/>
                </a:lnTo>
                <a:cubicBezTo>
                  <a:pt x="1090" y="47"/>
                  <a:pt x="1081" y="49"/>
                  <a:pt x="1067" y="54"/>
                </a:cubicBezTo>
                <a:cubicBezTo>
                  <a:pt x="1043" y="64"/>
                  <a:pt x="1022" y="68"/>
                  <a:pt x="1003" y="68"/>
                </a:cubicBezTo>
                <a:cubicBezTo>
                  <a:pt x="975" y="68"/>
                  <a:pt x="947" y="64"/>
                  <a:pt x="919" y="54"/>
                </a:cubicBezTo>
                <a:cubicBezTo>
                  <a:pt x="810" y="17"/>
                  <a:pt x="714" y="0"/>
                  <a:pt x="629" y="5"/>
                </a:cubicBezTo>
                <a:cubicBezTo>
                  <a:pt x="214" y="24"/>
                  <a:pt x="5" y="278"/>
                  <a:pt x="0" y="768"/>
                </a:cubicBezTo>
                <a:cubicBezTo>
                  <a:pt x="5" y="1225"/>
                  <a:pt x="219" y="1458"/>
                  <a:pt x="643" y="1467"/>
                </a:cubicBezTo>
                <a:cubicBezTo>
                  <a:pt x="912" y="1472"/>
                  <a:pt x="1088" y="1345"/>
                  <a:pt x="1173" y="1086"/>
                </a:cubicBezTo>
                <a:lnTo>
                  <a:pt x="1088" y="1036"/>
                </a:lnTo>
                <a:cubicBezTo>
                  <a:pt x="999" y="1258"/>
                  <a:pt x="867" y="1369"/>
                  <a:pt x="692" y="1369"/>
                </a:cubicBezTo>
                <a:cubicBezTo>
                  <a:pt x="424" y="1359"/>
                  <a:pt x="290" y="1145"/>
                  <a:pt x="290" y="725"/>
                </a:cubicBezTo>
                <a:cubicBezTo>
                  <a:pt x="290" y="316"/>
                  <a:pt x="408" y="108"/>
                  <a:pt x="643" y="104"/>
                </a:cubicBezTo>
                <a:cubicBezTo>
                  <a:pt x="827" y="94"/>
                  <a:pt x="961" y="250"/>
                  <a:pt x="1046" y="570"/>
                </a:cubicBezTo>
                <a:lnTo>
                  <a:pt x="1131" y="535"/>
                </a:lnTo>
                <a:close/>
              </a:path>
            </a:pathLst>
          </a:custGeom>
          <a:solidFill>
            <a:schemeClr val="tx2">
              <a:alpha val="100000"/>
            </a:schemeClr>
          </a:solidFill>
          <a:ln w="9525">
            <a:noFill/>
          </a:ln>
        </p:spPr>
        <p:txBody>
          <a:bodyPr/>
          <a:lstStyle/>
          <a:p>
            <a:endParaRPr lang="zh-CN" altLang="en-US"/>
          </a:p>
        </p:txBody>
      </p:sp>
      <p:sp>
        <p:nvSpPr>
          <p:cNvPr id="9221" name="Freeform 7"/>
          <p:cNvSpPr>
            <a:spLocks noEditPoints="1"/>
          </p:cNvSpPr>
          <p:nvPr/>
        </p:nvSpPr>
        <p:spPr>
          <a:xfrm>
            <a:off x="755650" y="852488"/>
            <a:ext cx="990600" cy="201612"/>
          </a:xfrm>
          <a:custGeom>
            <a:avLst/>
            <a:gdLst/>
            <a:ahLst/>
            <a:cxnLst>
              <a:cxn ang="0">
                <a:pos x="9992198" y="57089100"/>
              </a:cxn>
              <a:cxn ang="0">
                <a:pos x="51389349" y="56678625"/>
              </a:cxn>
              <a:cxn ang="0">
                <a:pos x="30996980" y="90972769"/>
              </a:cxn>
              <a:cxn ang="0">
                <a:pos x="31812476" y="21562624"/>
              </a:cxn>
              <a:cxn ang="0">
                <a:pos x="30996980" y="90972769"/>
              </a:cxn>
              <a:cxn ang="0">
                <a:pos x="135610658" y="89124726"/>
              </a:cxn>
              <a:cxn ang="0">
                <a:pos x="126026434" y="48053666"/>
              </a:cxn>
              <a:cxn ang="0">
                <a:pos x="90951070" y="48464141"/>
              </a:cxn>
              <a:cxn ang="0">
                <a:pos x="81570382" y="89535654"/>
              </a:cxn>
              <a:cxn ang="0">
                <a:pos x="90951070" y="22794502"/>
              </a:cxn>
              <a:cxn ang="0">
                <a:pos x="112770897" y="20946458"/>
              </a:cxn>
              <a:cxn ang="0">
                <a:pos x="182921624" y="83580142"/>
              </a:cxn>
              <a:cxn ang="0">
                <a:pos x="174764405" y="90562294"/>
              </a:cxn>
              <a:cxn ang="0">
                <a:pos x="161101346" y="31008986"/>
              </a:cxn>
              <a:cxn ang="0">
                <a:pos x="151925095" y="22794502"/>
              </a:cxn>
              <a:cxn ang="0">
                <a:pos x="161101346" y="4928418"/>
              </a:cxn>
              <a:cxn ang="0">
                <a:pos x="170686021" y="22794502"/>
              </a:cxn>
              <a:cxn ang="0">
                <a:pos x="182921624" y="31008986"/>
              </a:cxn>
              <a:cxn ang="0">
                <a:pos x="170686021" y="75981823"/>
              </a:cxn>
              <a:cxn ang="0">
                <a:pos x="182921624" y="83580142"/>
              </a:cxn>
              <a:cxn ang="0">
                <a:pos x="247566058" y="51133587"/>
              </a:cxn>
              <a:cxn ang="0">
                <a:pos x="208004338" y="51133587"/>
              </a:cxn>
              <a:cxn ang="0">
                <a:pos x="257558708" y="71258642"/>
              </a:cxn>
              <a:cxn ang="0">
                <a:pos x="196992657" y="57089100"/>
              </a:cxn>
              <a:cxn ang="0">
                <a:pos x="257966230" y="57089100"/>
              </a:cxn>
              <a:cxn ang="0">
                <a:pos x="207596815" y="59348071"/>
              </a:cxn>
              <a:cxn ang="0">
                <a:pos x="247566058" y="68589196"/>
              </a:cxn>
              <a:cxn ang="0">
                <a:pos x="331583831" y="89124726"/>
              </a:cxn>
              <a:cxn ang="0">
                <a:pos x="322203143" y="48053666"/>
              </a:cxn>
              <a:cxn ang="0">
                <a:pos x="287127779" y="48464141"/>
              </a:cxn>
              <a:cxn ang="0">
                <a:pos x="277543104" y="89535654"/>
              </a:cxn>
              <a:cxn ang="0">
                <a:pos x="287127779" y="22794502"/>
              </a:cxn>
              <a:cxn ang="0">
                <a:pos x="308948057" y="20946458"/>
              </a:cxn>
              <a:cxn ang="0">
                <a:pos x="379098333" y="83580142"/>
              </a:cxn>
              <a:cxn ang="0">
                <a:pos x="370737578" y="90562294"/>
              </a:cxn>
              <a:cxn ang="0">
                <a:pos x="357278506" y="31008986"/>
              </a:cxn>
              <a:cxn ang="0">
                <a:pos x="348101804" y="22794502"/>
              </a:cxn>
              <a:cxn ang="0">
                <a:pos x="357278506" y="4928418"/>
              </a:cxn>
              <a:cxn ang="0">
                <a:pos x="366659195" y="22794502"/>
              </a:cxn>
              <a:cxn ang="0">
                <a:pos x="379098333" y="31008986"/>
              </a:cxn>
              <a:cxn ang="0">
                <a:pos x="366659195" y="75981823"/>
              </a:cxn>
              <a:cxn ang="0">
                <a:pos x="379098333" y="83580142"/>
              </a:cxn>
              <a:cxn ang="0">
                <a:pos x="444558715" y="38812541"/>
              </a:cxn>
              <a:cxn ang="0">
                <a:pos x="395004796" y="39839182"/>
              </a:cxn>
              <a:cxn ang="0">
                <a:pos x="437217444" y="72285736"/>
              </a:cxn>
              <a:cxn ang="0">
                <a:pos x="401734107" y="68589196"/>
              </a:cxn>
              <a:cxn ang="0">
                <a:pos x="420495484" y="90972769"/>
              </a:cxn>
              <a:cxn ang="0">
                <a:pos x="423146411" y="51749753"/>
              </a:cxn>
              <a:cxn ang="0">
                <a:pos x="419476001" y="29776654"/>
              </a:cxn>
            </a:cxnLst>
            <a:rect l="0" t="0" r="0" b="0"/>
            <a:pathLst>
              <a:path w="2195" h="445">
                <a:moveTo>
                  <a:pt x="154" y="142"/>
                </a:moveTo>
                <a:cubicBezTo>
                  <a:pt x="86" y="144"/>
                  <a:pt x="51" y="189"/>
                  <a:pt x="49" y="278"/>
                </a:cubicBezTo>
                <a:cubicBezTo>
                  <a:pt x="51" y="361"/>
                  <a:pt x="86" y="405"/>
                  <a:pt x="154" y="407"/>
                </a:cubicBezTo>
                <a:cubicBezTo>
                  <a:pt x="218" y="405"/>
                  <a:pt x="251" y="361"/>
                  <a:pt x="252" y="276"/>
                </a:cubicBezTo>
                <a:cubicBezTo>
                  <a:pt x="248" y="193"/>
                  <a:pt x="215" y="148"/>
                  <a:pt x="154" y="142"/>
                </a:cubicBezTo>
                <a:close/>
                <a:moveTo>
                  <a:pt x="152" y="443"/>
                </a:moveTo>
                <a:cubicBezTo>
                  <a:pt x="55" y="437"/>
                  <a:pt x="5" y="383"/>
                  <a:pt x="0" y="280"/>
                </a:cubicBezTo>
                <a:cubicBezTo>
                  <a:pt x="3" y="166"/>
                  <a:pt x="55" y="107"/>
                  <a:pt x="156" y="105"/>
                </a:cubicBezTo>
                <a:cubicBezTo>
                  <a:pt x="250" y="109"/>
                  <a:pt x="299" y="165"/>
                  <a:pt x="303" y="274"/>
                </a:cubicBezTo>
                <a:cubicBezTo>
                  <a:pt x="302" y="385"/>
                  <a:pt x="251" y="442"/>
                  <a:pt x="152" y="443"/>
                </a:cubicBezTo>
                <a:close/>
                <a:moveTo>
                  <a:pt x="665" y="227"/>
                </a:moveTo>
                <a:lnTo>
                  <a:pt x="665" y="434"/>
                </a:lnTo>
                <a:lnTo>
                  <a:pt x="618" y="434"/>
                </a:lnTo>
                <a:lnTo>
                  <a:pt x="618" y="234"/>
                </a:lnTo>
                <a:cubicBezTo>
                  <a:pt x="616" y="174"/>
                  <a:pt x="591" y="144"/>
                  <a:pt x="542" y="142"/>
                </a:cubicBezTo>
                <a:cubicBezTo>
                  <a:pt x="484" y="150"/>
                  <a:pt x="452" y="181"/>
                  <a:pt x="446" y="236"/>
                </a:cubicBezTo>
                <a:lnTo>
                  <a:pt x="446" y="434"/>
                </a:lnTo>
                <a:lnTo>
                  <a:pt x="400" y="436"/>
                </a:lnTo>
                <a:lnTo>
                  <a:pt x="400" y="111"/>
                </a:lnTo>
                <a:lnTo>
                  <a:pt x="446" y="111"/>
                </a:lnTo>
                <a:lnTo>
                  <a:pt x="446" y="160"/>
                </a:lnTo>
                <a:cubicBezTo>
                  <a:pt x="472" y="123"/>
                  <a:pt x="507" y="104"/>
                  <a:pt x="553" y="102"/>
                </a:cubicBezTo>
                <a:cubicBezTo>
                  <a:pt x="628" y="102"/>
                  <a:pt x="665" y="144"/>
                  <a:pt x="665" y="227"/>
                </a:cubicBezTo>
                <a:close/>
                <a:moveTo>
                  <a:pt x="897" y="407"/>
                </a:moveTo>
                <a:lnTo>
                  <a:pt x="906" y="432"/>
                </a:lnTo>
                <a:cubicBezTo>
                  <a:pt x="891" y="438"/>
                  <a:pt x="875" y="441"/>
                  <a:pt x="857" y="441"/>
                </a:cubicBezTo>
                <a:cubicBezTo>
                  <a:pt x="811" y="442"/>
                  <a:pt x="788" y="419"/>
                  <a:pt x="790" y="370"/>
                </a:cubicBezTo>
                <a:lnTo>
                  <a:pt x="790" y="151"/>
                </a:lnTo>
                <a:lnTo>
                  <a:pt x="745" y="151"/>
                </a:lnTo>
                <a:lnTo>
                  <a:pt x="745" y="111"/>
                </a:lnTo>
                <a:lnTo>
                  <a:pt x="790" y="111"/>
                </a:lnTo>
                <a:lnTo>
                  <a:pt x="790" y="24"/>
                </a:lnTo>
                <a:lnTo>
                  <a:pt x="837" y="0"/>
                </a:lnTo>
                <a:lnTo>
                  <a:pt x="837" y="111"/>
                </a:lnTo>
                <a:lnTo>
                  <a:pt x="897" y="111"/>
                </a:lnTo>
                <a:lnTo>
                  <a:pt x="897" y="151"/>
                </a:lnTo>
                <a:lnTo>
                  <a:pt x="837" y="151"/>
                </a:lnTo>
                <a:lnTo>
                  <a:pt x="837" y="370"/>
                </a:lnTo>
                <a:cubicBezTo>
                  <a:pt x="835" y="398"/>
                  <a:pt x="847" y="411"/>
                  <a:pt x="872" y="410"/>
                </a:cubicBezTo>
                <a:cubicBezTo>
                  <a:pt x="881" y="410"/>
                  <a:pt x="890" y="409"/>
                  <a:pt x="897" y="407"/>
                </a:cubicBezTo>
                <a:close/>
                <a:moveTo>
                  <a:pt x="1020" y="249"/>
                </a:moveTo>
                <a:lnTo>
                  <a:pt x="1214" y="249"/>
                </a:lnTo>
                <a:cubicBezTo>
                  <a:pt x="1211" y="184"/>
                  <a:pt x="1179" y="150"/>
                  <a:pt x="1118" y="147"/>
                </a:cubicBezTo>
                <a:cubicBezTo>
                  <a:pt x="1057" y="153"/>
                  <a:pt x="1024" y="187"/>
                  <a:pt x="1020" y="249"/>
                </a:cubicBezTo>
                <a:close/>
                <a:moveTo>
                  <a:pt x="1214" y="334"/>
                </a:moveTo>
                <a:lnTo>
                  <a:pt x="1263" y="347"/>
                </a:lnTo>
                <a:cubicBezTo>
                  <a:pt x="1245" y="413"/>
                  <a:pt x="1198" y="445"/>
                  <a:pt x="1120" y="443"/>
                </a:cubicBezTo>
                <a:cubicBezTo>
                  <a:pt x="1021" y="439"/>
                  <a:pt x="969" y="384"/>
                  <a:pt x="966" y="278"/>
                </a:cubicBezTo>
                <a:cubicBezTo>
                  <a:pt x="971" y="167"/>
                  <a:pt x="1021" y="109"/>
                  <a:pt x="1118" y="105"/>
                </a:cubicBezTo>
                <a:cubicBezTo>
                  <a:pt x="1213" y="107"/>
                  <a:pt x="1262" y="165"/>
                  <a:pt x="1265" y="278"/>
                </a:cubicBezTo>
                <a:cubicBezTo>
                  <a:pt x="1265" y="284"/>
                  <a:pt x="1265" y="288"/>
                  <a:pt x="1265" y="289"/>
                </a:cubicBezTo>
                <a:lnTo>
                  <a:pt x="1018" y="289"/>
                </a:lnTo>
                <a:cubicBezTo>
                  <a:pt x="1021" y="362"/>
                  <a:pt x="1054" y="401"/>
                  <a:pt x="1118" y="405"/>
                </a:cubicBezTo>
                <a:cubicBezTo>
                  <a:pt x="1169" y="405"/>
                  <a:pt x="1200" y="382"/>
                  <a:pt x="1214" y="334"/>
                </a:cubicBezTo>
                <a:close/>
                <a:moveTo>
                  <a:pt x="1626" y="227"/>
                </a:moveTo>
                <a:lnTo>
                  <a:pt x="1626" y="434"/>
                </a:lnTo>
                <a:lnTo>
                  <a:pt x="1580" y="434"/>
                </a:lnTo>
                <a:lnTo>
                  <a:pt x="1580" y="234"/>
                </a:lnTo>
                <a:cubicBezTo>
                  <a:pt x="1578" y="174"/>
                  <a:pt x="1553" y="144"/>
                  <a:pt x="1504" y="142"/>
                </a:cubicBezTo>
                <a:cubicBezTo>
                  <a:pt x="1446" y="150"/>
                  <a:pt x="1414" y="181"/>
                  <a:pt x="1408" y="236"/>
                </a:cubicBezTo>
                <a:lnTo>
                  <a:pt x="1408" y="434"/>
                </a:lnTo>
                <a:lnTo>
                  <a:pt x="1361" y="436"/>
                </a:lnTo>
                <a:lnTo>
                  <a:pt x="1361" y="111"/>
                </a:lnTo>
                <a:lnTo>
                  <a:pt x="1408" y="111"/>
                </a:lnTo>
                <a:lnTo>
                  <a:pt x="1408" y="160"/>
                </a:lnTo>
                <a:cubicBezTo>
                  <a:pt x="1433" y="123"/>
                  <a:pt x="1469" y="104"/>
                  <a:pt x="1515" y="102"/>
                </a:cubicBezTo>
                <a:cubicBezTo>
                  <a:pt x="1589" y="102"/>
                  <a:pt x="1626" y="144"/>
                  <a:pt x="1626" y="227"/>
                </a:cubicBezTo>
                <a:close/>
                <a:moveTo>
                  <a:pt x="1859" y="407"/>
                </a:moveTo>
                <a:lnTo>
                  <a:pt x="1868" y="432"/>
                </a:lnTo>
                <a:cubicBezTo>
                  <a:pt x="1853" y="438"/>
                  <a:pt x="1836" y="441"/>
                  <a:pt x="1818" y="441"/>
                </a:cubicBezTo>
                <a:cubicBezTo>
                  <a:pt x="1772" y="442"/>
                  <a:pt x="1750" y="419"/>
                  <a:pt x="1752" y="370"/>
                </a:cubicBezTo>
                <a:lnTo>
                  <a:pt x="1752" y="151"/>
                </a:lnTo>
                <a:lnTo>
                  <a:pt x="1707" y="151"/>
                </a:lnTo>
                <a:lnTo>
                  <a:pt x="1707" y="111"/>
                </a:lnTo>
                <a:lnTo>
                  <a:pt x="1752" y="111"/>
                </a:lnTo>
                <a:lnTo>
                  <a:pt x="1752" y="24"/>
                </a:lnTo>
                <a:lnTo>
                  <a:pt x="1798" y="0"/>
                </a:lnTo>
                <a:lnTo>
                  <a:pt x="1798" y="111"/>
                </a:lnTo>
                <a:lnTo>
                  <a:pt x="1859" y="111"/>
                </a:lnTo>
                <a:lnTo>
                  <a:pt x="1859" y="151"/>
                </a:lnTo>
                <a:lnTo>
                  <a:pt x="1798" y="151"/>
                </a:lnTo>
                <a:lnTo>
                  <a:pt x="1798" y="370"/>
                </a:lnTo>
                <a:cubicBezTo>
                  <a:pt x="1797" y="398"/>
                  <a:pt x="1809" y="411"/>
                  <a:pt x="1834" y="410"/>
                </a:cubicBezTo>
                <a:cubicBezTo>
                  <a:pt x="1843" y="410"/>
                  <a:pt x="1851" y="409"/>
                  <a:pt x="1859" y="407"/>
                </a:cubicBezTo>
                <a:close/>
                <a:moveTo>
                  <a:pt x="2131" y="203"/>
                </a:moveTo>
                <a:lnTo>
                  <a:pt x="2180" y="189"/>
                </a:lnTo>
                <a:cubicBezTo>
                  <a:pt x="2167" y="133"/>
                  <a:pt x="2125" y="104"/>
                  <a:pt x="2055" y="102"/>
                </a:cubicBezTo>
                <a:cubicBezTo>
                  <a:pt x="1982" y="105"/>
                  <a:pt x="1943" y="136"/>
                  <a:pt x="1937" y="194"/>
                </a:cubicBezTo>
                <a:cubicBezTo>
                  <a:pt x="1934" y="249"/>
                  <a:pt x="1976" y="281"/>
                  <a:pt x="2062" y="292"/>
                </a:cubicBezTo>
                <a:cubicBezTo>
                  <a:pt x="2118" y="302"/>
                  <a:pt x="2146" y="322"/>
                  <a:pt x="2144" y="352"/>
                </a:cubicBezTo>
                <a:cubicBezTo>
                  <a:pt x="2143" y="387"/>
                  <a:pt x="2115" y="406"/>
                  <a:pt x="2062" y="407"/>
                </a:cubicBezTo>
                <a:cubicBezTo>
                  <a:pt x="2013" y="409"/>
                  <a:pt x="1982" y="384"/>
                  <a:pt x="1970" y="334"/>
                </a:cubicBezTo>
                <a:lnTo>
                  <a:pt x="1924" y="347"/>
                </a:lnTo>
                <a:cubicBezTo>
                  <a:pt x="1941" y="413"/>
                  <a:pt x="1988" y="445"/>
                  <a:pt x="2062" y="443"/>
                </a:cubicBezTo>
                <a:cubicBezTo>
                  <a:pt x="2148" y="442"/>
                  <a:pt x="2192" y="410"/>
                  <a:pt x="2193" y="350"/>
                </a:cubicBezTo>
                <a:cubicBezTo>
                  <a:pt x="2195" y="298"/>
                  <a:pt x="2155" y="265"/>
                  <a:pt x="2075" y="252"/>
                </a:cubicBezTo>
                <a:cubicBezTo>
                  <a:pt x="2014" y="241"/>
                  <a:pt x="1985" y="222"/>
                  <a:pt x="1986" y="194"/>
                </a:cubicBezTo>
                <a:cubicBezTo>
                  <a:pt x="1990" y="162"/>
                  <a:pt x="2014" y="146"/>
                  <a:pt x="2057" y="145"/>
                </a:cubicBezTo>
                <a:cubicBezTo>
                  <a:pt x="2097" y="145"/>
                  <a:pt x="2122" y="164"/>
                  <a:pt x="2131" y="203"/>
                </a:cubicBezTo>
                <a:close/>
              </a:path>
            </a:pathLst>
          </a:custGeom>
          <a:solidFill>
            <a:schemeClr val="accent1">
              <a:alpha val="100000"/>
            </a:schemeClr>
          </a:solidFill>
          <a:ln w="9525">
            <a:noFill/>
          </a:ln>
        </p:spPr>
        <p:txBody>
          <a:bodyPr/>
          <a:lstStyle/>
          <a:p>
            <a:endParaRPr lang="zh-CN" altLang="en-US"/>
          </a:p>
        </p:txBody>
      </p:sp>
      <p:sp>
        <p:nvSpPr>
          <p:cNvPr id="9222" name="Freeform 8"/>
          <p:cNvSpPr>
            <a:spLocks noEditPoints="1"/>
          </p:cNvSpPr>
          <p:nvPr/>
        </p:nvSpPr>
        <p:spPr>
          <a:xfrm>
            <a:off x="793750" y="388938"/>
            <a:ext cx="952500" cy="447675"/>
          </a:xfrm>
          <a:custGeom>
            <a:avLst/>
            <a:gdLst/>
            <a:ahLst/>
            <a:cxnLst>
              <a:cxn ang="0">
                <a:pos x="155817980" y="0"/>
              </a:cxn>
              <a:cxn ang="0">
                <a:pos x="137870423" y="203066924"/>
              </a:cxn>
              <a:cxn ang="0">
                <a:pos x="17131903" y="185766964"/>
              </a:cxn>
              <a:cxn ang="0">
                <a:pos x="0" y="203066924"/>
              </a:cxn>
              <a:cxn ang="0">
                <a:pos x="17131903" y="16475893"/>
              </a:cxn>
              <a:cxn ang="0">
                <a:pos x="137870423" y="57459949"/>
              </a:cxn>
              <a:cxn ang="0">
                <a:pos x="17131903" y="16475893"/>
              </a:cxn>
              <a:cxn ang="0">
                <a:pos x="17131903" y="171144427"/>
              </a:cxn>
              <a:cxn ang="0">
                <a:pos x="137870423" y="129336758"/>
              </a:cxn>
              <a:cxn ang="0">
                <a:pos x="17131903" y="72906553"/>
              </a:cxn>
              <a:cxn ang="0">
                <a:pos x="137870423" y="114714222"/>
              </a:cxn>
              <a:cxn ang="0">
                <a:pos x="17131903" y="72906553"/>
              </a:cxn>
              <a:cxn ang="0">
                <a:pos x="412183197" y="113890609"/>
              </a:cxn>
              <a:cxn ang="0">
                <a:pos x="365274491" y="142929551"/>
              </a:cxn>
              <a:cxn ang="0">
                <a:pos x="418505647" y="188444387"/>
              </a:cxn>
              <a:cxn ang="0">
                <a:pos x="330195032" y="168467458"/>
              </a:cxn>
              <a:cxn ang="0">
                <a:pos x="273292980" y="200389500"/>
              </a:cxn>
              <a:cxn ang="0">
                <a:pos x="297562987" y="183089540"/>
              </a:cxn>
              <a:cxn ang="0">
                <a:pos x="313879235" y="92059869"/>
              </a:cxn>
              <a:cxn ang="0">
                <a:pos x="215575274" y="77437332"/>
              </a:cxn>
              <a:cxn ang="0">
                <a:pos x="377103738" y="53753236"/>
              </a:cxn>
              <a:cxn ang="0">
                <a:pos x="242700523" y="39130700"/>
              </a:cxn>
              <a:cxn ang="0">
                <a:pos x="377103738" y="15446150"/>
              </a:cxn>
              <a:cxn ang="0">
                <a:pos x="239029627" y="1029743"/>
              </a:cxn>
              <a:cxn ang="0">
                <a:pos x="394031501" y="77437332"/>
              </a:cxn>
              <a:cxn ang="0">
                <a:pos x="428498994" y="92059869"/>
              </a:cxn>
              <a:cxn ang="0">
                <a:pos x="330195032" y="99268072"/>
              </a:cxn>
              <a:cxn ang="0">
                <a:pos x="400353951" y="99268072"/>
              </a:cxn>
              <a:cxn ang="0">
                <a:pos x="304905231" y="133043925"/>
              </a:cxn>
              <a:cxn ang="0">
                <a:pos x="219246170" y="183089540"/>
              </a:cxn>
              <a:cxn ang="0">
                <a:pos x="242700523" y="97414262"/>
              </a:cxn>
              <a:cxn ang="0">
                <a:pos x="285122226" y="125629591"/>
              </a:cxn>
              <a:cxn ang="0">
                <a:pos x="248003179" y="121098812"/>
              </a:cxn>
              <a:cxn ang="0">
                <a:pos x="242700523" y="97414262"/>
              </a:cxn>
            </a:cxnLst>
            <a:rect l="0" t="0" r="0" b="0"/>
            <a:pathLst>
              <a:path w="2109" h="986">
                <a:moveTo>
                  <a:pt x="0" y="0"/>
                </a:moveTo>
                <a:lnTo>
                  <a:pt x="764" y="0"/>
                </a:lnTo>
                <a:lnTo>
                  <a:pt x="764" y="986"/>
                </a:lnTo>
                <a:lnTo>
                  <a:pt x="676" y="986"/>
                </a:lnTo>
                <a:lnTo>
                  <a:pt x="676" y="902"/>
                </a:lnTo>
                <a:lnTo>
                  <a:pt x="84" y="902"/>
                </a:lnTo>
                <a:lnTo>
                  <a:pt x="84" y="986"/>
                </a:lnTo>
                <a:lnTo>
                  <a:pt x="0" y="986"/>
                </a:lnTo>
                <a:lnTo>
                  <a:pt x="0" y="0"/>
                </a:lnTo>
                <a:close/>
                <a:moveTo>
                  <a:pt x="84" y="80"/>
                </a:moveTo>
                <a:lnTo>
                  <a:pt x="84" y="279"/>
                </a:lnTo>
                <a:lnTo>
                  <a:pt x="676" y="279"/>
                </a:lnTo>
                <a:lnTo>
                  <a:pt x="676" y="80"/>
                </a:lnTo>
                <a:lnTo>
                  <a:pt x="84" y="80"/>
                </a:lnTo>
                <a:close/>
                <a:moveTo>
                  <a:pt x="84" y="628"/>
                </a:moveTo>
                <a:lnTo>
                  <a:pt x="84" y="831"/>
                </a:lnTo>
                <a:lnTo>
                  <a:pt x="676" y="831"/>
                </a:lnTo>
                <a:lnTo>
                  <a:pt x="676" y="628"/>
                </a:lnTo>
                <a:lnTo>
                  <a:pt x="84" y="628"/>
                </a:lnTo>
                <a:close/>
                <a:moveTo>
                  <a:pt x="84" y="354"/>
                </a:moveTo>
                <a:lnTo>
                  <a:pt x="84" y="557"/>
                </a:lnTo>
                <a:lnTo>
                  <a:pt x="676" y="557"/>
                </a:lnTo>
                <a:lnTo>
                  <a:pt x="676" y="354"/>
                </a:lnTo>
                <a:lnTo>
                  <a:pt x="84" y="354"/>
                </a:lnTo>
                <a:close/>
                <a:moveTo>
                  <a:pt x="1963" y="482"/>
                </a:moveTo>
                <a:lnTo>
                  <a:pt x="2021" y="553"/>
                </a:lnTo>
                <a:cubicBezTo>
                  <a:pt x="2000" y="568"/>
                  <a:pt x="1958" y="594"/>
                  <a:pt x="1893" y="632"/>
                </a:cubicBezTo>
                <a:cubicBezTo>
                  <a:pt x="1849" y="659"/>
                  <a:pt x="1815" y="679"/>
                  <a:pt x="1791" y="694"/>
                </a:cubicBezTo>
                <a:cubicBezTo>
                  <a:pt x="1859" y="753"/>
                  <a:pt x="1965" y="800"/>
                  <a:pt x="2109" y="836"/>
                </a:cubicBezTo>
                <a:cubicBezTo>
                  <a:pt x="2089" y="856"/>
                  <a:pt x="2070" y="883"/>
                  <a:pt x="2052" y="915"/>
                </a:cubicBezTo>
                <a:cubicBezTo>
                  <a:pt x="1849" y="856"/>
                  <a:pt x="1704" y="756"/>
                  <a:pt x="1619" y="615"/>
                </a:cubicBezTo>
                <a:lnTo>
                  <a:pt x="1619" y="818"/>
                </a:lnTo>
                <a:cubicBezTo>
                  <a:pt x="1624" y="924"/>
                  <a:pt x="1573" y="976"/>
                  <a:pt x="1464" y="973"/>
                </a:cubicBezTo>
                <a:cubicBezTo>
                  <a:pt x="1423" y="973"/>
                  <a:pt x="1381" y="973"/>
                  <a:pt x="1340" y="973"/>
                </a:cubicBezTo>
                <a:cubicBezTo>
                  <a:pt x="1337" y="937"/>
                  <a:pt x="1331" y="908"/>
                  <a:pt x="1322" y="884"/>
                </a:cubicBezTo>
                <a:cubicBezTo>
                  <a:pt x="1358" y="887"/>
                  <a:pt x="1403" y="889"/>
                  <a:pt x="1459" y="889"/>
                </a:cubicBezTo>
                <a:cubicBezTo>
                  <a:pt x="1515" y="892"/>
                  <a:pt x="1542" y="867"/>
                  <a:pt x="1539" y="814"/>
                </a:cubicBezTo>
                <a:lnTo>
                  <a:pt x="1539" y="447"/>
                </a:lnTo>
                <a:lnTo>
                  <a:pt x="1057" y="447"/>
                </a:lnTo>
                <a:lnTo>
                  <a:pt x="1057" y="376"/>
                </a:lnTo>
                <a:lnTo>
                  <a:pt x="1849" y="376"/>
                </a:lnTo>
                <a:lnTo>
                  <a:pt x="1849" y="261"/>
                </a:lnTo>
                <a:lnTo>
                  <a:pt x="1190" y="261"/>
                </a:lnTo>
                <a:lnTo>
                  <a:pt x="1190" y="190"/>
                </a:lnTo>
                <a:lnTo>
                  <a:pt x="1849" y="190"/>
                </a:lnTo>
                <a:lnTo>
                  <a:pt x="1849" y="75"/>
                </a:lnTo>
                <a:lnTo>
                  <a:pt x="1172" y="75"/>
                </a:lnTo>
                <a:lnTo>
                  <a:pt x="1172" y="5"/>
                </a:lnTo>
                <a:lnTo>
                  <a:pt x="1932" y="5"/>
                </a:lnTo>
                <a:lnTo>
                  <a:pt x="1932" y="376"/>
                </a:lnTo>
                <a:lnTo>
                  <a:pt x="2101" y="376"/>
                </a:lnTo>
                <a:lnTo>
                  <a:pt x="2101" y="447"/>
                </a:lnTo>
                <a:lnTo>
                  <a:pt x="1619" y="447"/>
                </a:lnTo>
                <a:lnTo>
                  <a:pt x="1619" y="482"/>
                </a:lnTo>
                <a:cubicBezTo>
                  <a:pt x="1654" y="544"/>
                  <a:pt x="1692" y="597"/>
                  <a:pt x="1733" y="641"/>
                </a:cubicBezTo>
                <a:cubicBezTo>
                  <a:pt x="1822" y="582"/>
                  <a:pt x="1899" y="529"/>
                  <a:pt x="1963" y="482"/>
                </a:cubicBezTo>
                <a:close/>
                <a:moveTo>
                  <a:pt x="1044" y="814"/>
                </a:moveTo>
                <a:cubicBezTo>
                  <a:pt x="1168" y="772"/>
                  <a:pt x="1318" y="716"/>
                  <a:pt x="1495" y="646"/>
                </a:cubicBezTo>
                <a:cubicBezTo>
                  <a:pt x="1501" y="672"/>
                  <a:pt x="1507" y="699"/>
                  <a:pt x="1513" y="725"/>
                </a:cubicBezTo>
                <a:cubicBezTo>
                  <a:pt x="1351" y="784"/>
                  <a:pt x="1205" y="839"/>
                  <a:pt x="1075" y="889"/>
                </a:cubicBezTo>
                <a:lnTo>
                  <a:pt x="1044" y="814"/>
                </a:lnTo>
                <a:close/>
                <a:moveTo>
                  <a:pt x="1190" y="473"/>
                </a:moveTo>
                <a:cubicBezTo>
                  <a:pt x="1202" y="482"/>
                  <a:pt x="1218" y="492"/>
                  <a:pt x="1238" y="504"/>
                </a:cubicBezTo>
                <a:cubicBezTo>
                  <a:pt x="1303" y="545"/>
                  <a:pt x="1356" y="581"/>
                  <a:pt x="1398" y="610"/>
                </a:cubicBezTo>
                <a:lnTo>
                  <a:pt x="1349" y="681"/>
                </a:lnTo>
                <a:cubicBezTo>
                  <a:pt x="1317" y="658"/>
                  <a:pt x="1272" y="627"/>
                  <a:pt x="1216" y="588"/>
                </a:cubicBezTo>
                <a:cubicBezTo>
                  <a:pt x="1184" y="565"/>
                  <a:pt x="1159" y="547"/>
                  <a:pt x="1141" y="535"/>
                </a:cubicBezTo>
                <a:lnTo>
                  <a:pt x="1190" y="473"/>
                </a:lnTo>
                <a:close/>
              </a:path>
            </a:pathLst>
          </a:custGeom>
          <a:solidFill>
            <a:schemeClr val="accent1">
              <a:alpha val="100000"/>
            </a:schemeClr>
          </a:solidFill>
          <a:ln w="9525">
            <a:noFill/>
          </a:ln>
        </p:spPr>
        <p:txBody>
          <a:bodyPr/>
          <a:lstStyle/>
          <a:p>
            <a:endParaRPr lang="zh-CN" altLang="en-US"/>
          </a:p>
        </p:txBody>
      </p:sp>
      <p:sp>
        <p:nvSpPr>
          <p:cNvPr id="9223" name="Freeform 5"/>
          <p:cNvSpPr/>
          <p:nvPr/>
        </p:nvSpPr>
        <p:spPr>
          <a:xfrm>
            <a:off x="1084263" y="2205038"/>
            <a:ext cx="1304925" cy="1527175"/>
          </a:xfrm>
          <a:custGeom>
            <a:avLst/>
            <a:gdLst/>
            <a:ahLst/>
            <a:cxnLst>
              <a:cxn ang="0">
                <a:pos x="652463" y="0"/>
              </a:cxn>
              <a:cxn ang="0">
                <a:pos x="1304925" y="658485"/>
              </a:cxn>
              <a:cxn ang="0">
                <a:pos x="880469" y="1275565"/>
              </a:cxn>
              <a:cxn ang="0">
                <a:pos x="785006" y="1386242"/>
              </a:cxn>
              <a:cxn ang="0">
                <a:pos x="686387" y="1500103"/>
              </a:cxn>
              <a:cxn ang="0">
                <a:pos x="622482" y="1504084"/>
              </a:cxn>
              <a:cxn ang="0">
                <a:pos x="520708" y="1386242"/>
              </a:cxn>
              <a:cxn ang="0">
                <a:pos x="426034" y="1276362"/>
              </a:cxn>
              <a:cxn ang="0">
                <a:pos x="0" y="658485"/>
              </a:cxn>
              <a:cxn ang="0">
                <a:pos x="652463" y="0"/>
              </a:cxn>
            </a:cxnLst>
            <a:rect l="0" t="0" r="0" b="0"/>
            <a:pathLst>
              <a:path w="1654" h="1918">
                <a:moveTo>
                  <a:pt x="827" y="0"/>
                </a:moveTo>
                <a:cubicBezTo>
                  <a:pt x="1283" y="0"/>
                  <a:pt x="1654" y="370"/>
                  <a:pt x="1654" y="827"/>
                </a:cubicBezTo>
                <a:cubicBezTo>
                  <a:pt x="1654" y="1182"/>
                  <a:pt x="1430" y="1485"/>
                  <a:pt x="1116" y="1602"/>
                </a:cubicBezTo>
                <a:lnTo>
                  <a:pt x="995" y="1741"/>
                </a:lnTo>
                <a:cubicBezTo>
                  <a:pt x="953" y="1788"/>
                  <a:pt x="912" y="1836"/>
                  <a:pt x="870" y="1884"/>
                </a:cubicBezTo>
                <a:cubicBezTo>
                  <a:pt x="845" y="1916"/>
                  <a:pt x="818" y="1918"/>
                  <a:pt x="789" y="1889"/>
                </a:cubicBezTo>
                <a:cubicBezTo>
                  <a:pt x="746" y="1840"/>
                  <a:pt x="703" y="1790"/>
                  <a:pt x="660" y="1741"/>
                </a:cubicBezTo>
                <a:lnTo>
                  <a:pt x="540" y="1603"/>
                </a:lnTo>
                <a:cubicBezTo>
                  <a:pt x="225" y="1486"/>
                  <a:pt x="0" y="1183"/>
                  <a:pt x="0" y="827"/>
                </a:cubicBezTo>
                <a:cubicBezTo>
                  <a:pt x="0" y="370"/>
                  <a:pt x="370" y="0"/>
                  <a:pt x="827" y="0"/>
                </a:cubicBezTo>
                <a:close/>
              </a:path>
            </a:pathLst>
          </a:custGeom>
          <a:solidFill>
            <a:srgbClr val="00744B">
              <a:alpha val="100000"/>
            </a:srgbClr>
          </a:solidFill>
          <a:ln w="9525">
            <a:noFill/>
          </a:ln>
        </p:spPr>
        <p:txBody>
          <a:bodyPr/>
          <a:lstStyle/>
          <a:p>
            <a:endParaRPr lang="zh-CN" altLang="en-US"/>
          </a:p>
        </p:txBody>
      </p:sp>
      <p:sp>
        <p:nvSpPr>
          <p:cNvPr id="9224" name="Freeform 6"/>
          <p:cNvSpPr/>
          <p:nvPr/>
        </p:nvSpPr>
        <p:spPr>
          <a:xfrm>
            <a:off x="3289300" y="2205038"/>
            <a:ext cx="1304925" cy="1527175"/>
          </a:xfrm>
          <a:custGeom>
            <a:avLst/>
            <a:gdLst/>
            <a:ahLst/>
            <a:cxnLst>
              <a:cxn ang="0">
                <a:pos x="652463" y="0"/>
              </a:cxn>
              <a:cxn ang="0">
                <a:pos x="1304925" y="658485"/>
              </a:cxn>
              <a:cxn ang="0">
                <a:pos x="880469" y="1275565"/>
              </a:cxn>
              <a:cxn ang="0">
                <a:pos x="785006" y="1386242"/>
              </a:cxn>
              <a:cxn ang="0">
                <a:pos x="686387" y="1500103"/>
              </a:cxn>
              <a:cxn ang="0">
                <a:pos x="623271" y="1504084"/>
              </a:cxn>
              <a:cxn ang="0">
                <a:pos x="520708" y="1386242"/>
              </a:cxn>
              <a:cxn ang="0">
                <a:pos x="426034" y="1276362"/>
              </a:cxn>
              <a:cxn ang="0">
                <a:pos x="0" y="658485"/>
              </a:cxn>
              <a:cxn ang="0">
                <a:pos x="652463" y="0"/>
              </a:cxn>
            </a:cxnLst>
            <a:rect l="0" t="0" r="0" b="0"/>
            <a:pathLst>
              <a:path w="1654" h="1918">
                <a:moveTo>
                  <a:pt x="827" y="0"/>
                </a:moveTo>
                <a:cubicBezTo>
                  <a:pt x="1284" y="0"/>
                  <a:pt x="1654" y="370"/>
                  <a:pt x="1654" y="827"/>
                </a:cubicBezTo>
                <a:cubicBezTo>
                  <a:pt x="1654" y="1182"/>
                  <a:pt x="1430" y="1485"/>
                  <a:pt x="1116" y="1602"/>
                </a:cubicBezTo>
                <a:lnTo>
                  <a:pt x="995" y="1741"/>
                </a:lnTo>
                <a:cubicBezTo>
                  <a:pt x="954" y="1788"/>
                  <a:pt x="912" y="1836"/>
                  <a:pt x="870" y="1884"/>
                </a:cubicBezTo>
                <a:cubicBezTo>
                  <a:pt x="845" y="1916"/>
                  <a:pt x="818" y="1918"/>
                  <a:pt x="790" y="1889"/>
                </a:cubicBezTo>
                <a:cubicBezTo>
                  <a:pt x="747" y="1840"/>
                  <a:pt x="703" y="1790"/>
                  <a:pt x="660" y="1741"/>
                </a:cubicBezTo>
                <a:lnTo>
                  <a:pt x="540" y="1603"/>
                </a:lnTo>
                <a:cubicBezTo>
                  <a:pt x="225" y="1486"/>
                  <a:pt x="0" y="1183"/>
                  <a:pt x="0" y="827"/>
                </a:cubicBezTo>
                <a:cubicBezTo>
                  <a:pt x="0" y="370"/>
                  <a:pt x="371" y="0"/>
                  <a:pt x="827" y="0"/>
                </a:cubicBezTo>
                <a:close/>
              </a:path>
            </a:pathLst>
          </a:custGeom>
          <a:solidFill>
            <a:schemeClr val="bg1">
              <a:alpha val="100000"/>
            </a:schemeClr>
          </a:solidFill>
          <a:ln w="9525">
            <a:noFill/>
          </a:ln>
        </p:spPr>
        <p:txBody>
          <a:bodyPr/>
          <a:lstStyle/>
          <a:p>
            <a:endParaRPr lang="zh-CN" altLang="en-US"/>
          </a:p>
        </p:txBody>
      </p:sp>
      <p:sp>
        <p:nvSpPr>
          <p:cNvPr id="9225" name="Freeform 7"/>
          <p:cNvSpPr/>
          <p:nvPr/>
        </p:nvSpPr>
        <p:spPr>
          <a:xfrm>
            <a:off x="5494338" y="2205038"/>
            <a:ext cx="1306512" cy="1527175"/>
          </a:xfrm>
          <a:custGeom>
            <a:avLst/>
            <a:gdLst/>
            <a:ahLst/>
            <a:cxnLst>
              <a:cxn ang="0">
                <a:pos x="653257" y="0"/>
              </a:cxn>
              <a:cxn ang="0">
                <a:pos x="1306513" y="658485"/>
              </a:cxn>
              <a:cxn ang="0">
                <a:pos x="881541" y="1275565"/>
              </a:cxn>
              <a:cxn ang="0">
                <a:pos x="785962" y="1386242"/>
              </a:cxn>
              <a:cxn ang="0">
                <a:pos x="687223" y="1500103"/>
              </a:cxn>
              <a:cxn ang="0">
                <a:pos x="623240" y="1504084"/>
              </a:cxn>
              <a:cxn ang="0">
                <a:pos x="521341" y="1386242"/>
              </a:cxn>
              <a:cxn ang="0">
                <a:pos x="426552" y="1276362"/>
              </a:cxn>
              <a:cxn ang="0">
                <a:pos x="0" y="658485"/>
              </a:cxn>
              <a:cxn ang="0">
                <a:pos x="653257" y="0"/>
              </a:cxn>
            </a:cxnLst>
            <a:rect l="0" t="0" r="0" b="0"/>
            <a:pathLst>
              <a:path w="1654" h="1918">
                <a:moveTo>
                  <a:pt x="827" y="0"/>
                </a:moveTo>
                <a:cubicBezTo>
                  <a:pt x="1283" y="0"/>
                  <a:pt x="1654" y="370"/>
                  <a:pt x="1654" y="827"/>
                </a:cubicBezTo>
                <a:cubicBezTo>
                  <a:pt x="1654" y="1182"/>
                  <a:pt x="1430" y="1485"/>
                  <a:pt x="1116" y="1602"/>
                </a:cubicBezTo>
                <a:lnTo>
                  <a:pt x="995" y="1741"/>
                </a:lnTo>
                <a:cubicBezTo>
                  <a:pt x="953" y="1788"/>
                  <a:pt x="912" y="1836"/>
                  <a:pt x="870" y="1884"/>
                </a:cubicBezTo>
                <a:cubicBezTo>
                  <a:pt x="845" y="1916"/>
                  <a:pt x="818" y="1918"/>
                  <a:pt x="789" y="1889"/>
                </a:cubicBezTo>
                <a:cubicBezTo>
                  <a:pt x="746" y="1840"/>
                  <a:pt x="703" y="1790"/>
                  <a:pt x="660" y="1741"/>
                </a:cubicBezTo>
                <a:lnTo>
                  <a:pt x="540" y="1603"/>
                </a:lnTo>
                <a:cubicBezTo>
                  <a:pt x="225" y="1486"/>
                  <a:pt x="0" y="1183"/>
                  <a:pt x="0" y="827"/>
                </a:cubicBezTo>
                <a:cubicBezTo>
                  <a:pt x="0" y="370"/>
                  <a:pt x="370" y="0"/>
                  <a:pt x="827" y="0"/>
                </a:cubicBezTo>
                <a:close/>
              </a:path>
            </a:pathLst>
          </a:custGeom>
          <a:solidFill>
            <a:srgbClr val="00744B">
              <a:alpha val="100000"/>
            </a:srgbClr>
          </a:solidFill>
          <a:ln w="9525">
            <a:noFill/>
          </a:ln>
        </p:spPr>
        <p:txBody>
          <a:bodyPr/>
          <a:lstStyle/>
          <a:p>
            <a:endParaRPr lang="zh-CN" altLang="en-US"/>
          </a:p>
        </p:txBody>
      </p:sp>
      <p:sp>
        <p:nvSpPr>
          <p:cNvPr id="9226" name="Freeform 8"/>
          <p:cNvSpPr/>
          <p:nvPr/>
        </p:nvSpPr>
        <p:spPr>
          <a:xfrm>
            <a:off x="7700963" y="2205038"/>
            <a:ext cx="1306512" cy="1527175"/>
          </a:xfrm>
          <a:custGeom>
            <a:avLst/>
            <a:gdLst/>
            <a:ahLst/>
            <a:cxnLst>
              <a:cxn ang="0">
                <a:pos x="653257" y="0"/>
              </a:cxn>
              <a:cxn ang="0">
                <a:pos x="1306513" y="658485"/>
              </a:cxn>
              <a:cxn ang="0">
                <a:pos x="881541" y="1275565"/>
              </a:cxn>
              <a:cxn ang="0">
                <a:pos x="785962" y="1386242"/>
              </a:cxn>
              <a:cxn ang="0">
                <a:pos x="687223" y="1500103"/>
              </a:cxn>
              <a:cxn ang="0">
                <a:pos x="624030" y="1504084"/>
              </a:cxn>
              <a:cxn ang="0">
                <a:pos x="521341" y="1386242"/>
              </a:cxn>
              <a:cxn ang="0">
                <a:pos x="426552" y="1276362"/>
              </a:cxn>
              <a:cxn ang="0">
                <a:pos x="0" y="658485"/>
              </a:cxn>
              <a:cxn ang="0">
                <a:pos x="653257" y="0"/>
              </a:cxn>
            </a:cxnLst>
            <a:rect l="0" t="0" r="0" b="0"/>
            <a:pathLst>
              <a:path w="1654" h="1918">
                <a:moveTo>
                  <a:pt x="827" y="0"/>
                </a:moveTo>
                <a:cubicBezTo>
                  <a:pt x="1284" y="0"/>
                  <a:pt x="1654" y="370"/>
                  <a:pt x="1654" y="827"/>
                </a:cubicBezTo>
                <a:cubicBezTo>
                  <a:pt x="1654" y="1182"/>
                  <a:pt x="1430" y="1485"/>
                  <a:pt x="1116" y="1602"/>
                </a:cubicBezTo>
                <a:lnTo>
                  <a:pt x="995" y="1741"/>
                </a:lnTo>
                <a:cubicBezTo>
                  <a:pt x="954" y="1788"/>
                  <a:pt x="912" y="1836"/>
                  <a:pt x="870" y="1884"/>
                </a:cubicBezTo>
                <a:cubicBezTo>
                  <a:pt x="845" y="1916"/>
                  <a:pt x="818" y="1918"/>
                  <a:pt x="790" y="1889"/>
                </a:cubicBezTo>
                <a:cubicBezTo>
                  <a:pt x="747" y="1840"/>
                  <a:pt x="703" y="1790"/>
                  <a:pt x="660" y="1741"/>
                </a:cubicBezTo>
                <a:lnTo>
                  <a:pt x="540" y="1603"/>
                </a:lnTo>
                <a:cubicBezTo>
                  <a:pt x="225" y="1486"/>
                  <a:pt x="0" y="1183"/>
                  <a:pt x="0" y="827"/>
                </a:cubicBezTo>
                <a:cubicBezTo>
                  <a:pt x="0" y="370"/>
                  <a:pt x="370" y="0"/>
                  <a:pt x="827" y="0"/>
                </a:cubicBezTo>
                <a:close/>
              </a:path>
            </a:pathLst>
          </a:custGeom>
          <a:solidFill>
            <a:schemeClr val="bg1">
              <a:alpha val="100000"/>
            </a:schemeClr>
          </a:solidFill>
          <a:ln w="9525">
            <a:noFill/>
          </a:ln>
        </p:spPr>
        <p:txBody>
          <a:bodyPr/>
          <a:lstStyle/>
          <a:p>
            <a:endParaRPr lang="zh-CN" altLang="en-US"/>
          </a:p>
        </p:txBody>
      </p:sp>
      <p:sp>
        <p:nvSpPr>
          <p:cNvPr id="9227" name="Freeform 9"/>
          <p:cNvSpPr/>
          <p:nvPr/>
        </p:nvSpPr>
        <p:spPr>
          <a:xfrm>
            <a:off x="9977438" y="2205038"/>
            <a:ext cx="1304925" cy="1527175"/>
          </a:xfrm>
          <a:custGeom>
            <a:avLst/>
            <a:gdLst/>
            <a:ahLst/>
            <a:cxnLst>
              <a:cxn ang="0">
                <a:pos x="652463" y="0"/>
              </a:cxn>
              <a:cxn ang="0">
                <a:pos x="1304925" y="658485"/>
              </a:cxn>
              <a:cxn ang="0">
                <a:pos x="880469" y="1275565"/>
              </a:cxn>
              <a:cxn ang="0">
                <a:pos x="785006" y="1386242"/>
              </a:cxn>
              <a:cxn ang="0">
                <a:pos x="686387" y="1500103"/>
              </a:cxn>
              <a:cxn ang="0">
                <a:pos x="622482" y="1504084"/>
              </a:cxn>
              <a:cxn ang="0">
                <a:pos x="520708" y="1386242"/>
              </a:cxn>
              <a:cxn ang="0">
                <a:pos x="426034" y="1276362"/>
              </a:cxn>
              <a:cxn ang="0">
                <a:pos x="0" y="658485"/>
              </a:cxn>
              <a:cxn ang="0">
                <a:pos x="652463" y="0"/>
              </a:cxn>
            </a:cxnLst>
            <a:rect l="0" t="0" r="0" b="0"/>
            <a:pathLst>
              <a:path w="1654" h="1918">
                <a:moveTo>
                  <a:pt x="827" y="0"/>
                </a:moveTo>
                <a:cubicBezTo>
                  <a:pt x="1283" y="0"/>
                  <a:pt x="1654" y="370"/>
                  <a:pt x="1654" y="827"/>
                </a:cubicBezTo>
                <a:cubicBezTo>
                  <a:pt x="1654" y="1182"/>
                  <a:pt x="1430" y="1485"/>
                  <a:pt x="1116" y="1602"/>
                </a:cubicBezTo>
                <a:lnTo>
                  <a:pt x="995" y="1741"/>
                </a:lnTo>
                <a:cubicBezTo>
                  <a:pt x="953" y="1788"/>
                  <a:pt x="912" y="1836"/>
                  <a:pt x="870" y="1884"/>
                </a:cubicBezTo>
                <a:cubicBezTo>
                  <a:pt x="845" y="1916"/>
                  <a:pt x="818" y="1918"/>
                  <a:pt x="789" y="1889"/>
                </a:cubicBezTo>
                <a:cubicBezTo>
                  <a:pt x="746" y="1840"/>
                  <a:pt x="703" y="1790"/>
                  <a:pt x="660" y="1741"/>
                </a:cubicBezTo>
                <a:lnTo>
                  <a:pt x="540" y="1603"/>
                </a:lnTo>
                <a:cubicBezTo>
                  <a:pt x="225" y="1486"/>
                  <a:pt x="0" y="1183"/>
                  <a:pt x="0" y="827"/>
                </a:cubicBezTo>
                <a:cubicBezTo>
                  <a:pt x="0" y="370"/>
                  <a:pt x="370" y="0"/>
                  <a:pt x="827" y="0"/>
                </a:cubicBezTo>
                <a:close/>
              </a:path>
            </a:pathLst>
          </a:custGeom>
          <a:solidFill>
            <a:srgbClr val="00744B">
              <a:alpha val="100000"/>
            </a:srgbClr>
          </a:solidFill>
          <a:ln w="9525">
            <a:noFill/>
          </a:ln>
        </p:spPr>
        <p:txBody>
          <a:bodyPr/>
          <a:lstStyle/>
          <a:p>
            <a:endParaRPr lang="zh-CN" altLang="en-US"/>
          </a:p>
        </p:txBody>
      </p:sp>
      <p:sp>
        <p:nvSpPr>
          <p:cNvPr id="9228" name="TextBox 75"/>
          <p:cNvSpPr txBox="1"/>
          <p:nvPr/>
        </p:nvSpPr>
        <p:spPr>
          <a:xfrm>
            <a:off x="717550" y="3751263"/>
            <a:ext cx="2014538" cy="893762"/>
          </a:xfrm>
          <a:prstGeom prst="rect">
            <a:avLst/>
          </a:prstGeom>
          <a:noFill/>
          <a:ln w="9525">
            <a:noFill/>
          </a:ln>
        </p:spPr>
        <p:txBody>
          <a:bodyPr>
            <a:spAutoFit/>
          </a:bodyPr>
          <a:lstStyle/>
          <a:p>
            <a:pPr lvl="0" algn="ctr" eaLnBrk="1" hangingPunct="1"/>
            <a:r>
              <a:rPr lang="zh-CN" altLang="en-US" sz="2600" b="1" dirty="0">
                <a:solidFill>
                  <a:schemeClr val="accent1"/>
                </a:solidFill>
                <a:latin typeface="微软雅黑" panose="020B0503020204020204" pitchFamily="2" charset="-122"/>
                <a:ea typeface="微软雅黑" panose="020B0503020204020204" pitchFamily="2" charset="-122"/>
              </a:rPr>
              <a:t>请输入您的标题</a:t>
            </a:r>
          </a:p>
        </p:txBody>
      </p:sp>
      <p:sp>
        <p:nvSpPr>
          <p:cNvPr id="9229" name="TextBox 76"/>
          <p:cNvSpPr txBox="1"/>
          <p:nvPr/>
        </p:nvSpPr>
        <p:spPr>
          <a:xfrm>
            <a:off x="2971800" y="3751263"/>
            <a:ext cx="2016125" cy="893762"/>
          </a:xfrm>
          <a:prstGeom prst="rect">
            <a:avLst/>
          </a:prstGeom>
          <a:noFill/>
          <a:ln w="9525">
            <a:noFill/>
          </a:ln>
        </p:spPr>
        <p:txBody>
          <a:bodyPr>
            <a:spAutoFit/>
          </a:bodyPr>
          <a:lstStyle/>
          <a:p>
            <a:pPr lvl="0" algn="ctr" eaLnBrk="1" hangingPunct="1"/>
            <a:r>
              <a:rPr lang="zh-CN" altLang="en-US" sz="2600" b="1" dirty="0">
                <a:solidFill>
                  <a:schemeClr val="accent1"/>
                </a:solidFill>
                <a:latin typeface="微软雅黑" panose="020B0503020204020204" pitchFamily="2" charset="-122"/>
                <a:ea typeface="微软雅黑" panose="020B0503020204020204" pitchFamily="2" charset="-122"/>
              </a:rPr>
              <a:t>请输入您的标题</a:t>
            </a:r>
          </a:p>
        </p:txBody>
      </p:sp>
      <p:sp>
        <p:nvSpPr>
          <p:cNvPr id="9230" name="TextBox 77"/>
          <p:cNvSpPr txBox="1"/>
          <p:nvPr/>
        </p:nvSpPr>
        <p:spPr>
          <a:xfrm>
            <a:off x="5178425" y="3751263"/>
            <a:ext cx="2016125" cy="893762"/>
          </a:xfrm>
          <a:prstGeom prst="rect">
            <a:avLst/>
          </a:prstGeom>
          <a:noFill/>
          <a:ln w="9525">
            <a:noFill/>
          </a:ln>
        </p:spPr>
        <p:txBody>
          <a:bodyPr>
            <a:spAutoFit/>
          </a:bodyPr>
          <a:lstStyle/>
          <a:p>
            <a:pPr lvl="0" algn="ctr" eaLnBrk="1" hangingPunct="1"/>
            <a:r>
              <a:rPr lang="zh-CN" altLang="en-US" sz="2600" b="1" dirty="0">
                <a:solidFill>
                  <a:schemeClr val="accent1"/>
                </a:solidFill>
                <a:latin typeface="微软雅黑" panose="020B0503020204020204" pitchFamily="2" charset="-122"/>
                <a:ea typeface="微软雅黑" panose="020B0503020204020204" pitchFamily="2" charset="-122"/>
              </a:rPr>
              <a:t>请输入您的标题</a:t>
            </a:r>
          </a:p>
        </p:txBody>
      </p:sp>
      <p:sp>
        <p:nvSpPr>
          <p:cNvPr id="9231" name="TextBox 78"/>
          <p:cNvSpPr txBox="1"/>
          <p:nvPr/>
        </p:nvSpPr>
        <p:spPr>
          <a:xfrm>
            <a:off x="7381875" y="3751263"/>
            <a:ext cx="2016125" cy="893762"/>
          </a:xfrm>
          <a:prstGeom prst="rect">
            <a:avLst/>
          </a:prstGeom>
          <a:noFill/>
          <a:ln w="9525">
            <a:noFill/>
          </a:ln>
        </p:spPr>
        <p:txBody>
          <a:bodyPr>
            <a:spAutoFit/>
          </a:bodyPr>
          <a:lstStyle/>
          <a:p>
            <a:pPr lvl="0" algn="ctr" eaLnBrk="1" hangingPunct="1"/>
            <a:r>
              <a:rPr lang="zh-CN" altLang="en-US" sz="2600" b="1" dirty="0">
                <a:solidFill>
                  <a:schemeClr val="accent1"/>
                </a:solidFill>
                <a:latin typeface="微软雅黑" panose="020B0503020204020204" pitchFamily="2" charset="-122"/>
                <a:ea typeface="微软雅黑" panose="020B0503020204020204" pitchFamily="2" charset="-122"/>
              </a:rPr>
              <a:t>请输入您的标题</a:t>
            </a:r>
          </a:p>
        </p:txBody>
      </p:sp>
      <p:sp>
        <p:nvSpPr>
          <p:cNvPr id="9232" name="TextBox 79"/>
          <p:cNvSpPr txBox="1"/>
          <p:nvPr/>
        </p:nvSpPr>
        <p:spPr>
          <a:xfrm>
            <a:off x="9699625" y="3751263"/>
            <a:ext cx="2016125" cy="893762"/>
          </a:xfrm>
          <a:prstGeom prst="rect">
            <a:avLst/>
          </a:prstGeom>
          <a:noFill/>
          <a:ln w="9525">
            <a:noFill/>
          </a:ln>
        </p:spPr>
        <p:txBody>
          <a:bodyPr>
            <a:spAutoFit/>
          </a:bodyPr>
          <a:lstStyle/>
          <a:p>
            <a:pPr lvl="0" algn="ctr" eaLnBrk="1" hangingPunct="1"/>
            <a:r>
              <a:rPr lang="zh-CN" altLang="en-US" sz="2600" b="1" dirty="0">
                <a:solidFill>
                  <a:schemeClr val="accent1"/>
                </a:solidFill>
                <a:latin typeface="微软雅黑" panose="020B0503020204020204" pitchFamily="2" charset="-122"/>
                <a:ea typeface="微软雅黑" panose="020B0503020204020204" pitchFamily="2" charset="-122"/>
              </a:rPr>
              <a:t>请输入您的标题</a:t>
            </a:r>
          </a:p>
        </p:txBody>
      </p:sp>
      <p:sp>
        <p:nvSpPr>
          <p:cNvPr id="9233" name="Freeform 36"/>
          <p:cNvSpPr>
            <a:spLocks noEditPoints="1"/>
          </p:cNvSpPr>
          <p:nvPr/>
        </p:nvSpPr>
        <p:spPr>
          <a:xfrm>
            <a:off x="10228263" y="2470150"/>
            <a:ext cx="804862" cy="692150"/>
          </a:xfrm>
          <a:custGeom>
            <a:avLst/>
            <a:gdLst/>
            <a:ahLst/>
            <a:cxnLst>
              <a:cxn ang="0">
                <a:pos x="499244" y="145904"/>
              </a:cxn>
              <a:cxn ang="0">
                <a:pos x="482352" y="189485"/>
              </a:cxn>
              <a:cxn ang="0">
                <a:pos x="456076" y="210329"/>
              </a:cxn>
              <a:cxn ang="0">
                <a:pos x="437307" y="216013"/>
              </a:cxn>
              <a:cxn ang="0">
                <a:pos x="414785" y="217908"/>
              </a:cxn>
              <a:cxn ang="0">
                <a:pos x="379125" y="206539"/>
              </a:cxn>
              <a:cxn ang="0">
                <a:pos x="356603" y="185696"/>
              </a:cxn>
              <a:cxn ang="0">
                <a:pos x="343465" y="155378"/>
              </a:cxn>
              <a:cxn ang="0">
                <a:pos x="341588" y="130745"/>
              </a:cxn>
              <a:cxn ang="0">
                <a:pos x="350972" y="98532"/>
              </a:cxn>
              <a:cxn ang="0">
                <a:pos x="369741" y="75794"/>
              </a:cxn>
              <a:cxn ang="0">
                <a:pos x="399770" y="60635"/>
              </a:cxn>
              <a:cxn ang="0">
                <a:pos x="422292" y="56846"/>
              </a:cxn>
              <a:cxn ang="0">
                <a:pos x="450445" y="64425"/>
              </a:cxn>
              <a:cxn ang="0">
                <a:pos x="480475" y="85268"/>
              </a:cxn>
              <a:cxn ang="0">
                <a:pos x="495490" y="111796"/>
              </a:cxn>
              <a:cxn ang="0">
                <a:pos x="523643" y="96637"/>
              </a:cxn>
              <a:cxn ang="0">
                <a:pos x="324696" y="39792"/>
              </a:cxn>
              <a:cxn ang="0">
                <a:pos x="377248" y="240646"/>
              </a:cxn>
              <a:cxn ang="0">
                <a:pos x="557426" y="138324"/>
              </a:cxn>
              <a:cxn ang="0">
                <a:pos x="377248" y="494556"/>
              </a:cxn>
              <a:cxn ang="0">
                <a:pos x="326573" y="560876"/>
              </a:cxn>
              <a:cxn ang="0">
                <a:pos x="274021" y="585509"/>
              </a:cxn>
              <a:cxn ang="0">
                <a:pos x="238361" y="589299"/>
              </a:cxn>
              <a:cxn ang="0">
                <a:pos x="198947" y="581720"/>
              </a:cxn>
              <a:cxn ang="0">
                <a:pos x="142641" y="545717"/>
              </a:cxn>
              <a:cxn ang="0">
                <a:pos x="114488" y="502136"/>
              </a:cxn>
              <a:cxn ang="0">
                <a:pos x="103227" y="439606"/>
              </a:cxn>
              <a:cxn ang="0">
                <a:pos x="110734" y="399814"/>
              </a:cxn>
              <a:cxn ang="0">
                <a:pos x="140764" y="346758"/>
              </a:cxn>
              <a:cxn ang="0">
                <a:pos x="183932" y="316440"/>
              </a:cxn>
              <a:cxn ang="0">
                <a:pos x="243991" y="303176"/>
              </a:cxn>
              <a:cxn ang="0">
                <a:pos x="283405" y="308861"/>
              </a:cxn>
              <a:cxn ang="0">
                <a:pos x="330327" y="331599"/>
              </a:cxn>
              <a:cxn ang="0">
                <a:pos x="369741" y="380865"/>
              </a:cxn>
              <a:cxn ang="0">
                <a:pos x="384755" y="435816"/>
              </a:cxn>
              <a:cxn ang="0">
                <a:pos x="439184" y="420657"/>
              </a:cxn>
              <a:cxn ang="0">
                <a:pos x="120119" y="233067"/>
              </a:cxn>
              <a:cxn ang="0">
                <a:pos x="123872" y="604458"/>
              </a:cxn>
              <a:cxn ang="0">
                <a:pos x="480475" y="509715"/>
              </a:cxn>
              <a:cxn ang="0">
                <a:pos x="726343" y="414973"/>
              </a:cxn>
              <a:cxn ang="0">
                <a:pos x="692560" y="462344"/>
              </a:cxn>
              <a:cxn ang="0">
                <a:pos x="655023" y="479398"/>
              </a:cxn>
              <a:cxn ang="0">
                <a:pos x="628747" y="481292"/>
              </a:cxn>
              <a:cxn ang="0">
                <a:pos x="600594" y="475608"/>
              </a:cxn>
              <a:cxn ang="0">
                <a:pos x="563057" y="450975"/>
              </a:cxn>
              <a:cxn ang="0">
                <a:pos x="542411" y="420657"/>
              </a:cxn>
              <a:cxn ang="0">
                <a:pos x="534904" y="377076"/>
              </a:cxn>
              <a:cxn ang="0">
                <a:pos x="538658" y="348653"/>
              </a:cxn>
              <a:cxn ang="0">
                <a:pos x="561180" y="312651"/>
              </a:cxn>
              <a:cxn ang="0">
                <a:pos x="591209" y="289912"/>
              </a:cxn>
              <a:cxn ang="0">
                <a:pos x="632500" y="280438"/>
              </a:cxn>
              <a:cxn ang="0">
                <a:pos x="660653" y="284228"/>
              </a:cxn>
              <a:cxn ang="0">
                <a:pos x="694437" y="301281"/>
              </a:cxn>
              <a:cxn ang="0">
                <a:pos x="722589" y="335389"/>
              </a:cxn>
              <a:cxn ang="0">
                <a:pos x="731974" y="373286"/>
              </a:cxn>
              <a:cxn ang="0">
                <a:pos x="771388" y="363812"/>
              </a:cxn>
              <a:cxn ang="0">
                <a:pos x="546165" y="231172"/>
              </a:cxn>
              <a:cxn ang="0">
                <a:pos x="548042" y="492662"/>
              </a:cxn>
              <a:cxn ang="0">
                <a:pos x="799540" y="426342"/>
              </a:cxn>
            </a:cxnLst>
            <a:rect l="0" t="0" r="0" b="0"/>
            <a:pathLst>
              <a:path w="429" h="365">
                <a:moveTo>
                  <a:pt x="266" y="68"/>
                </a:moveTo>
                <a:cubicBezTo>
                  <a:pt x="266" y="68"/>
                  <a:pt x="266" y="68"/>
                  <a:pt x="266" y="68"/>
                </a:cubicBezTo>
                <a:cubicBezTo>
                  <a:pt x="266" y="69"/>
                  <a:pt x="266" y="69"/>
                  <a:pt x="266" y="70"/>
                </a:cubicBezTo>
                <a:cubicBezTo>
                  <a:pt x="266" y="70"/>
                  <a:pt x="266" y="70"/>
                  <a:pt x="266" y="70"/>
                </a:cubicBezTo>
                <a:cubicBezTo>
                  <a:pt x="266" y="71"/>
                  <a:pt x="266" y="72"/>
                  <a:pt x="266" y="72"/>
                </a:cubicBezTo>
                <a:cubicBezTo>
                  <a:pt x="266" y="72"/>
                  <a:pt x="266" y="72"/>
                  <a:pt x="266" y="72"/>
                </a:cubicBezTo>
                <a:cubicBezTo>
                  <a:pt x="266" y="73"/>
                  <a:pt x="266" y="74"/>
                  <a:pt x="266" y="74"/>
                </a:cubicBezTo>
                <a:cubicBezTo>
                  <a:pt x="266" y="74"/>
                  <a:pt x="266" y="74"/>
                  <a:pt x="266" y="75"/>
                </a:cubicBezTo>
                <a:cubicBezTo>
                  <a:pt x="266" y="75"/>
                  <a:pt x="266" y="76"/>
                  <a:pt x="266" y="76"/>
                </a:cubicBezTo>
                <a:cubicBezTo>
                  <a:pt x="266" y="76"/>
                  <a:pt x="266" y="76"/>
                  <a:pt x="266" y="77"/>
                </a:cubicBezTo>
                <a:cubicBezTo>
                  <a:pt x="266" y="80"/>
                  <a:pt x="265" y="83"/>
                  <a:pt x="264" y="86"/>
                </a:cubicBezTo>
                <a:cubicBezTo>
                  <a:pt x="264" y="86"/>
                  <a:pt x="264" y="87"/>
                  <a:pt x="264" y="87"/>
                </a:cubicBezTo>
                <a:cubicBezTo>
                  <a:pt x="264" y="87"/>
                  <a:pt x="264" y="88"/>
                  <a:pt x="264" y="88"/>
                </a:cubicBezTo>
                <a:cubicBezTo>
                  <a:pt x="263" y="88"/>
                  <a:pt x="263" y="89"/>
                  <a:pt x="263" y="89"/>
                </a:cubicBezTo>
                <a:cubicBezTo>
                  <a:pt x="263" y="89"/>
                  <a:pt x="263" y="89"/>
                  <a:pt x="263" y="89"/>
                </a:cubicBezTo>
                <a:cubicBezTo>
                  <a:pt x="262" y="90"/>
                  <a:pt x="262" y="92"/>
                  <a:pt x="261" y="93"/>
                </a:cubicBezTo>
                <a:cubicBezTo>
                  <a:pt x="261" y="93"/>
                  <a:pt x="261" y="93"/>
                  <a:pt x="261" y="93"/>
                </a:cubicBezTo>
                <a:cubicBezTo>
                  <a:pt x="261" y="94"/>
                  <a:pt x="261" y="94"/>
                  <a:pt x="260" y="95"/>
                </a:cubicBezTo>
                <a:cubicBezTo>
                  <a:pt x="260" y="95"/>
                  <a:pt x="260" y="95"/>
                  <a:pt x="260" y="95"/>
                </a:cubicBezTo>
                <a:cubicBezTo>
                  <a:pt x="259" y="96"/>
                  <a:pt x="258" y="98"/>
                  <a:pt x="257" y="100"/>
                </a:cubicBezTo>
                <a:cubicBezTo>
                  <a:pt x="257" y="100"/>
                  <a:pt x="257" y="100"/>
                  <a:pt x="256" y="100"/>
                </a:cubicBezTo>
                <a:cubicBezTo>
                  <a:pt x="256" y="100"/>
                  <a:pt x="256" y="101"/>
                  <a:pt x="256" y="101"/>
                </a:cubicBezTo>
                <a:cubicBezTo>
                  <a:pt x="256" y="101"/>
                  <a:pt x="255" y="101"/>
                  <a:pt x="255" y="101"/>
                </a:cubicBezTo>
                <a:cubicBezTo>
                  <a:pt x="254" y="102"/>
                  <a:pt x="253" y="103"/>
                  <a:pt x="252" y="104"/>
                </a:cubicBezTo>
                <a:cubicBezTo>
                  <a:pt x="252" y="104"/>
                  <a:pt x="252" y="104"/>
                  <a:pt x="252" y="104"/>
                </a:cubicBezTo>
                <a:cubicBezTo>
                  <a:pt x="252" y="105"/>
                  <a:pt x="251" y="105"/>
                  <a:pt x="251" y="105"/>
                </a:cubicBezTo>
                <a:cubicBezTo>
                  <a:pt x="251" y="105"/>
                  <a:pt x="251" y="105"/>
                  <a:pt x="251" y="105"/>
                </a:cubicBezTo>
                <a:cubicBezTo>
                  <a:pt x="250" y="106"/>
                  <a:pt x="250" y="106"/>
                  <a:pt x="250" y="106"/>
                </a:cubicBezTo>
                <a:cubicBezTo>
                  <a:pt x="248" y="108"/>
                  <a:pt x="245" y="109"/>
                  <a:pt x="243" y="110"/>
                </a:cubicBezTo>
                <a:lnTo>
                  <a:pt x="243" y="111"/>
                </a:lnTo>
                <a:cubicBezTo>
                  <a:pt x="243" y="111"/>
                  <a:pt x="242" y="111"/>
                  <a:pt x="241" y="111"/>
                </a:cubicBezTo>
                <a:cubicBezTo>
                  <a:pt x="241" y="111"/>
                  <a:pt x="241" y="111"/>
                  <a:pt x="241" y="112"/>
                </a:cubicBezTo>
                <a:cubicBezTo>
                  <a:pt x="240" y="112"/>
                  <a:pt x="240" y="112"/>
                  <a:pt x="240" y="112"/>
                </a:cubicBezTo>
                <a:cubicBezTo>
                  <a:pt x="239" y="112"/>
                  <a:pt x="239" y="112"/>
                  <a:pt x="239" y="112"/>
                </a:cubicBezTo>
                <a:cubicBezTo>
                  <a:pt x="239" y="112"/>
                  <a:pt x="238" y="113"/>
                  <a:pt x="237" y="113"/>
                </a:cubicBezTo>
                <a:cubicBezTo>
                  <a:pt x="237" y="113"/>
                  <a:pt x="237" y="113"/>
                  <a:pt x="237" y="113"/>
                </a:cubicBezTo>
                <a:cubicBezTo>
                  <a:pt x="237" y="113"/>
                  <a:pt x="236" y="113"/>
                  <a:pt x="235" y="113"/>
                </a:cubicBezTo>
                <a:cubicBezTo>
                  <a:pt x="235" y="113"/>
                  <a:pt x="235" y="114"/>
                  <a:pt x="235" y="114"/>
                </a:cubicBezTo>
                <a:cubicBezTo>
                  <a:pt x="234" y="114"/>
                  <a:pt x="234" y="114"/>
                  <a:pt x="234" y="114"/>
                </a:cubicBezTo>
                <a:cubicBezTo>
                  <a:pt x="233" y="114"/>
                  <a:pt x="233" y="114"/>
                  <a:pt x="233" y="114"/>
                </a:cubicBezTo>
                <a:cubicBezTo>
                  <a:pt x="232" y="114"/>
                  <a:pt x="232" y="114"/>
                  <a:pt x="231" y="114"/>
                </a:cubicBezTo>
                <a:cubicBezTo>
                  <a:pt x="230" y="115"/>
                  <a:pt x="230" y="115"/>
                  <a:pt x="229" y="115"/>
                </a:cubicBezTo>
                <a:cubicBezTo>
                  <a:pt x="229" y="115"/>
                  <a:pt x="229" y="115"/>
                  <a:pt x="228" y="115"/>
                </a:cubicBezTo>
                <a:cubicBezTo>
                  <a:pt x="228" y="115"/>
                  <a:pt x="228" y="115"/>
                  <a:pt x="227" y="115"/>
                </a:cubicBezTo>
                <a:cubicBezTo>
                  <a:pt x="227" y="115"/>
                  <a:pt x="227" y="115"/>
                  <a:pt x="226" y="115"/>
                </a:cubicBezTo>
                <a:cubicBezTo>
                  <a:pt x="226" y="115"/>
                  <a:pt x="225" y="115"/>
                  <a:pt x="225" y="115"/>
                </a:cubicBezTo>
                <a:cubicBezTo>
                  <a:pt x="225" y="115"/>
                  <a:pt x="224" y="115"/>
                  <a:pt x="224" y="115"/>
                </a:cubicBezTo>
                <a:cubicBezTo>
                  <a:pt x="224" y="115"/>
                  <a:pt x="223" y="115"/>
                  <a:pt x="223" y="115"/>
                </a:cubicBezTo>
                <a:cubicBezTo>
                  <a:pt x="222" y="115"/>
                  <a:pt x="222" y="115"/>
                  <a:pt x="222" y="115"/>
                </a:cubicBezTo>
                <a:cubicBezTo>
                  <a:pt x="222" y="115"/>
                  <a:pt x="221" y="115"/>
                  <a:pt x="221" y="115"/>
                </a:cubicBezTo>
                <a:cubicBezTo>
                  <a:pt x="221" y="115"/>
                  <a:pt x="220" y="115"/>
                  <a:pt x="220" y="115"/>
                </a:cubicBezTo>
                <a:cubicBezTo>
                  <a:pt x="220" y="115"/>
                  <a:pt x="219" y="115"/>
                  <a:pt x="218" y="115"/>
                </a:cubicBezTo>
                <a:cubicBezTo>
                  <a:pt x="216" y="114"/>
                  <a:pt x="213" y="114"/>
                  <a:pt x="211" y="113"/>
                </a:cubicBezTo>
                <a:cubicBezTo>
                  <a:pt x="210" y="113"/>
                  <a:pt x="210" y="113"/>
                  <a:pt x="209" y="112"/>
                </a:cubicBezTo>
                <a:cubicBezTo>
                  <a:pt x="209" y="112"/>
                  <a:pt x="209" y="112"/>
                  <a:pt x="209" y="112"/>
                </a:cubicBezTo>
                <a:cubicBezTo>
                  <a:pt x="209" y="112"/>
                  <a:pt x="208" y="112"/>
                  <a:pt x="208" y="112"/>
                </a:cubicBezTo>
                <a:cubicBezTo>
                  <a:pt x="208" y="112"/>
                  <a:pt x="208" y="112"/>
                  <a:pt x="208" y="112"/>
                </a:cubicBezTo>
                <a:cubicBezTo>
                  <a:pt x="206" y="111"/>
                  <a:pt x="205" y="110"/>
                  <a:pt x="204" y="110"/>
                </a:cubicBezTo>
                <a:cubicBezTo>
                  <a:pt x="204" y="110"/>
                  <a:pt x="204" y="110"/>
                  <a:pt x="203" y="110"/>
                </a:cubicBezTo>
                <a:cubicBezTo>
                  <a:pt x="203" y="109"/>
                  <a:pt x="203" y="109"/>
                  <a:pt x="202" y="109"/>
                </a:cubicBezTo>
                <a:cubicBezTo>
                  <a:pt x="202" y="109"/>
                  <a:pt x="202" y="109"/>
                  <a:pt x="202" y="109"/>
                </a:cubicBezTo>
                <a:cubicBezTo>
                  <a:pt x="200" y="108"/>
                  <a:pt x="199" y="107"/>
                  <a:pt x="197" y="105"/>
                </a:cubicBezTo>
                <a:cubicBezTo>
                  <a:pt x="197" y="105"/>
                  <a:pt x="197" y="105"/>
                  <a:pt x="197" y="105"/>
                </a:cubicBezTo>
                <a:cubicBezTo>
                  <a:pt x="197" y="105"/>
                  <a:pt x="196" y="104"/>
                  <a:pt x="196" y="104"/>
                </a:cubicBezTo>
                <a:cubicBezTo>
                  <a:pt x="196" y="104"/>
                  <a:pt x="196" y="104"/>
                  <a:pt x="196" y="104"/>
                </a:cubicBezTo>
                <a:cubicBezTo>
                  <a:pt x="195" y="103"/>
                  <a:pt x="194" y="102"/>
                  <a:pt x="193" y="101"/>
                </a:cubicBezTo>
                <a:cubicBezTo>
                  <a:pt x="192" y="101"/>
                  <a:pt x="192" y="101"/>
                  <a:pt x="192" y="101"/>
                </a:cubicBezTo>
                <a:cubicBezTo>
                  <a:pt x="192" y="100"/>
                  <a:pt x="192" y="100"/>
                  <a:pt x="191" y="100"/>
                </a:cubicBezTo>
                <a:cubicBezTo>
                  <a:pt x="191" y="100"/>
                  <a:pt x="191" y="99"/>
                  <a:pt x="191" y="99"/>
                </a:cubicBezTo>
                <a:cubicBezTo>
                  <a:pt x="191" y="99"/>
                  <a:pt x="191" y="99"/>
                  <a:pt x="190" y="98"/>
                </a:cubicBezTo>
                <a:cubicBezTo>
                  <a:pt x="188" y="96"/>
                  <a:pt x="187" y="93"/>
                  <a:pt x="186" y="90"/>
                </a:cubicBezTo>
                <a:cubicBezTo>
                  <a:pt x="185" y="90"/>
                  <a:pt x="185" y="90"/>
                  <a:pt x="185" y="89"/>
                </a:cubicBezTo>
                <a:cubicBezTo>
                  <a:pt x="185" y="89"/>
                  <a:pt x="185" y="89"/>
                  <a:pt x="185" y="88"/>
                </a:cubicBezTo>
                <a:cubicBezTo>
                  <a:pt x="185" y="88"/>
                  <a:pt x="185" y="88"/>
                  <a:pt x="185" y="88"/>
                </a:cubicBezTo>
                <a:cubicBezTo>
                  <a:pt x="184" y="87"/>
                  <a:pt x="184" y="87"/>
                  <a:pt x="184" y="86"/>
                </a:cubicBezTo>
                <a:cubicBezTo>
                  <a:pt x="184" y="86"/>
                  <a:pt x="184" y="86"/>
                  <a:pt x="184" y="86"/>
                </a:cubicBezTo>
                <a:cubicBezTo>
                  <a:pt x="184" y="85"/>
                  <a:pt x="184" y="85"/>
                  <a:pt x="183" y="84"/>
                </a:cubicBezTo>
                <a:cubicBezTo>
                  <a:pt x="183" y="84"/>
                  <a:pt x="183" y="84"/>
                  <a:pt x="183" y="84"/>
                </a:cubicBezTo>
                <a:cubicBezTo>
                  <a:pt x="183" y="83"/>
                  <a:pt x="183" y="83"/>
                  <a:pt x="183" y="82"/>
                </a:cubicBezTo>
                <a:cubicBezTo>
                  <a:pt x="183" y="82"/>
                  <a:pt x="183" y="82"/>
                  <a:pt x="183" y="82"/>
                </a:cubicBezTo>
                <a:cubicBezTo>
                  <a:pt x="183" y="81"/>
                  <a:pt x="182" y="80"/>
                  <a:pt x="182" y="80"/>
                </a:cubicBezTo>
                <a:cubicBezTo>
                  <a:pt x="182" y="79"/>
                  <a:pt x="182" y="78"/>
                  <a:pt x="182" y="78"/>
                </a:cubicBezTo>
                <a:cubicBezTo>
                  <a:pt x="182" y="78"/>
                  <a:pt x="182" y="77"/>
                  <a:pt x="182" y="77"/>
                </a:cubicBezTo>
                <a:cubicBezTo>
                  <a:pt x="182" y="77"/>
                  <a:pt x="182" y="76"/>
                  <a:pt x="182" y="76"/>
                </a:cubicBezTo>
                <a:cubicBezTo>
                  <a:pt x="182" y="76"/>
                  <a:pt x="182" y="75"/>
                  <a:pt x="182" y="75"/>
                </a:cubicBezTo>
                <a:cubicBezTo>
                  <a:pt x="182" y="74"/>
                  <a:pt x="182" y="74"/>
                  <a:pt x="182" y="73"/>
                </a:cubicBezTo>
                <a:cubicBezTo>
                  <a:pt x="182" y="73"/>
                  <a:pt x="182" y="73"/>
                  <a:pt x="182" y="73"/>
                </a:cubicBezTo>
                <a:cubicBezTo>
                  <a:pt x="182" y="72"/>
                  <a:pt x="182" y="72"/>
                  <a:pt x="182" y="71"/>
                </a:cubicBezTo>
                <a:cubicBezTo>
                  <a:pt x="182" y="71"/>
                  <a:pt x="182" y="71"/>
                  <a:pt x="182" y="71"/>
                </a:cubicBezTo>
                <a:cubicBezTo>
                  <a:pt x="182" y="70"/>
                  <a:pt x="182" y="70"/>
                  <a:pt x="182" y="69"/>
                </a:cubicBezTo>
                <a:cubicBezTo>
                  <a:pt x="182" y="69"/>
                  <a:pt x="182" y="69"/>
                  <a:pt x="182" y="69"/>
                </a:cubicBezTo>
                <a:cubicBezTo>
                  <a:pt x="182" y="68"/>
                  <a:pt x="182" y="68"/>
                  <a:pt x="182" y="67"/>
                </a:cubicBezTo>
                <a:cubicBezTo>
                  <a:pt x="182" y="67"/>
                  <a:pt x="182" y="67"/>
                  <a:pt x="182" y="67"/>
                </a:cubicBezTo>
                <a:cubicBezTo>
                  <a:pt x="183" y="64"/>
                  <a:pt x="183" y="62"/>
                  <a:pt x="184" y="59"/>
                </a:cubicBezTo>
                <a:cubicBezTo>
                  <a:pt x="184" y="59"/>
                  <a:pt x="184" y="58"/>
                  <a:pt x="184" y="58"/>
                </a:cubicBezTo>
                <a:cubicBezTo>
                  <a:pt x="184" y="58"/>
                  <a:pt x="184" y="58"/>
                  <a:pt x="185" y="58"/>
                </a:cubicBezTo>
                <a:cubicBezTo>
                  <a:pt x="185" y="57"/>
                  <a:pt x="185" y="57"/>
                  <a:pt x="185" y="56"/>
                </a:cubicBezTo>
                <a:cubicBezTo>
                  <a:pt x="185" y="56"/>
                  <a:pt x="185" y="56"/>
                  <a:pt x="185" y="56"/>
                </a:cubicBezTo>
                <a:cubicBezTo>
                  <a:pt x="186" y="55"/>
                  <a:pt x="186" y="54"/>
                  <a:pt x="187" y="52"/>
                </a:cubicBezTo>
                <a:cubicBezTo>
                  <a:pt x="187" y="52"/>
                  <a:pt x="187" y="52"/>
                  <a:pt x="187" y="52"/>
                </a:cubicBezTo>
                <a:cubicBezTo>
                  <a:pt x="187" y="52"/>
                  <a:pt x="188" y="51"/>
                  <a:pt x="188" y="51"/>
                </a:cubicBezTo>
                <a:cubicBezTo>
                  <a:pt x="188" y="51"/>
                  <a:pt x="188" y="51"/>
                  <a:pt x="188" y="51"/>
                </a:cubicBezTo>
                <a:cubicBezTo>
                  <a:pt x="189" y="49"/>
                  <a:pt x="190" y="47"/>
                  <a:pt x="192" y="46"/>
                </a:cubicBezTo>
                <a:cubicBezTo>
                  <a:pt x="192" y="46"/>
                  <a:pt x="192" y="46"/>
                  <a:pt x="192" y="46"/>
                </a:cubicBezTo>
                <a:cubicBezTo>
                  <a:pt x="192" y="45"/>
                  <a:pt x="192" y="45"/>
                  <a:pt x="193" y="44"/>
                </a:cubicBezTo>
                <a:cubicBezTo>
                  <a:pt x="193" y="44"/>
                  <a:pt x="193" y="44"/>
                  <a:pt x="193" y="44"/>
                </a:cubicBezTo>
                <a:cubicBezTo>
                  <a:pt x="194" y="43"/>
                  <a:pt x="195" y="42"/>
                  <a:pt x="196" y="41"/>
                </a:cubicBezTo>
                <a:cubicBezTo>
                  <a:pt x="196" y="41"/>
                  <a:pt x="196" y="41"/>
                  <a:pt x="196" y="41"/>
                </a:cubicBezTo>
                <a:cubicBezTo>
                  <a:pt x="196" y="41"/>
                  <a:pt x="197" y="40"/>
                  <a:pt x="197" y="40"/>
                </a:cubicBezTo>
                <a:cubicBezTo>
                  <a:pt x="197" y="40"/>
                  <a:pt x="197" y="40"/>
                  <a:pt x="197" y="40"/>
                </a:cubicBezTo>
                <a:cubicBezTo>
                  <a:pt x="198" y="40"/>
                  <a:pt x="198" y="39"/>
                  <a:pt x="198" y="39"/>
                </a:cubicBezTo>
                <a:cubicBezTo>
                  <a:pt x="201" y="37"/>
                  <a:pt x="203" y="36"/>
                  <a:pt x="205" y="35"/>
                </a:cubicBezTo>
                <a:cubicBezTo>
                  <a:pt x="206" y="35"/>
                  <a:pt x="206" y="34"/>
                  <a:pt x="207" y="34"/>
                </a:cubicBezTo>
                <a:cubicBezTo>
                  <a:pt x="207" y="34"/>
                  <a:pt x="207" y="34"/>
                  <a:pt x="207" y="34"/>
                </a:cubicBezTo>
                <a:cubicBezTo>
                  <a:pt x="208" y="34"/>
                  <a:pt x="208" y="34"/>
                  <a:pt x="208" y="33"/>
                </a:cubicBezTo>
                <a:cubicBezTo>
                  <a:pt x="209" y="33"/>
                  <a:pt x="209" y="33"/>
                  <a:pt x="209" y="33"/>
                </a:cubicBezTo>
                <a:cubicBezTo>
                  <a:pt x="210" y="33"/>
                  <a:pt x="210" y="33"/>
                  <a:pt x="211" y="33"/>
                </a:cubicBezTo>
                <a:cubicBezTo>
                  <a:pt x="211" y="33"/>
                  <a:pt x="211" y="33"/>
                  <a:pt x="211" y="33"/>
                </a:cubicBezTo>
                <a:cubicBezTo>
                  <a:pt x="211" y="32"/>
                  <a:pt x="212" y="32"/>
                  <a:pt x="213" y="32"/>
                </a:cubicBezTo>
                <a:cubicBezTo>
                  <a:pt x="213" y="32"/>
                  <a:pt x="213" y="32"/>
                  <a:pt x="213" y="32"/>
                </a:cubicBezTo>
                <a:cubicBezTo>
                  <a:pt x="214" y="32"/>
                  <a:pt x="214" y="32"/>
                  <a:pt x="215" y="31"/>
                </a:cubicBezTo>
                <a:cubicBezTo>
                  <a:pt x="215" y="31"/>
                  <a:pt x="215" y="31"/>
                  <a:pt x="215" y="31"/>
                </a:cubicBezTo>
                <a:cubicBezTo>
                  <a:pt x="216" y="31"/>
                  <a:pt x="216" y="31"/>
                  <a:pt x="217" y="31"/>
                </a:cubicBezTo>
                <a:cubicBezTo>
                  <a:pt x="218" y="31"/>
                  <a:pt x="218" y="31"/>
                  <a:pt x="219" y="31"/>
                </a:cubicBezTo>
                <a:cubicBezTo>
                  <a:pt x="219" y="31"/>
                  <a:pt x="219" y="31"/>
                  <a:pt x="220" y="31"/>
                </a:cubicBezTo>
                <a:cubicBezTo>
                  <a:pt x="220" y="31"/>
                  <a:pt x="221" y="31"/>
                  <a:pt x="221" y="31"/>
                </a:cubicBezTo>
                <a:cubicBezTo>
                  <a:pt x="221" y="31"/>
                  <a:pt x="221" y="30"/>
                  <a:pt x="222" y="30"/>
                </a:cubicBezTo>
                <a:cubicBezTo>
                  <a:pt x="222" y="30"/>
                  <a:pt x="223" y="30"/>
                  <a:pt x="224" y="30"/>
                </a:cubicBezTo>
                <a:cubicBezTo>
                  <a:pt x="224" y="30"/>
                  <a:pt x="224" y="30"/>
                  <a:pt x="224" y="30"/>
                </a:cubicBezTo>
                <a:cubicBezTo>
                  <a:pt x="224" y="30"/>
                  <a:pt x="225" y="30"/>
                  <a:pt x="225" y="30"/>
                </a:cubicBezTo>
                <a:cubicBezTo>
                  <a:pt x="226" y="30"/>
                  <a:pt x="226" y="30"/>
                  <a:pt x="226" y="30"/>
                </a:cubicBezTo>
                <a:cubicBezTo>
                  <a:pt x="227" y="30"/>
                  <a:pt x="227" y="30"/>
                  <a:pt x="227" y="31"/>
                </a:cubicBezTo>
                <a:cubicBezTo>
                  <a:pt x="228" y="31"/>
                  <a:pt x="228" y="31"/>
                  <a:pt x="228" y="31"/>
                </a:cubicBezTo>
                <a:cubicBezTo>
                  <a:pt x="229" y="31"/>
                  <a:pt x="229" y="31"/>
                  <a:pt x="230" y="31"/>
                </a:cubicBezTo>
                <a:lnTo>
                  <a:pt x="230" y="31"/>
                </a:lnTo>
                <a:cubicBezTo>
                  <a:pt x="232" y="31"/>
                  <a:pt x="235" y="32"/>
                  <a:pt x="237" y="33"/>
                </a:cubicBezTo>
                <a:cubicBezTo>
                  <a:pt x="238" y="33"/>
                  <a:pt x="238" y="33"/>
                  <a:pt x="239" y="33"/>
                </a:cubicBezTo>
                <a:cubicBezTo>
                  <a:pt x="239" y="33"/>
                  <a:pt x="239" y="33"/>
                  <a:pt x="239" y="33"/>
                </a:cubicBezTo>
                <a:cubicBezTo>
                  <a:pt x="239" y="33"/>
                  <a:pt x="240" y="33"/>
                  <a:pt x="240" y="34"/>
                </a:cubicBezTo>
                <a:cubicBezTo>
                  <a:pt x="240" y="34"/>
                  <a:pt x="240" y="34"/>
                  <a:pt x="240" y="34"/>
                </a:cubicBezTo>
                <a:cubicBezTo>
                  <a:pt x="242" y="34"/>
                  <a:pt x="243" y="35"/>
                  <a:pt x="245" y="36"/>
                </a:cubicBezTo>
                <a:cubicBezTo>
                  <a:pt x="245" y="36"/>
                  <a:pt x="245" y="36"/>
                  <a:pt x="245" y="36"/>
                </a:cubicBezTo>
                <a:cubicBezTo>
                  <a:pt x="245" y="36"/>
                  <a:pt x="246" y="36"/>
                  <a:pt x="246" y="36"/>
                </a:cubicBezTo>
                <a:cubicBezTo>
                  <a:pt x="246" y="37"/>
                  <a:pt x="246" y="37"/>
                  <a:pt x="246" y="37"/>
                </a:cubicBezTo>
                <a:cubicBezTo>
                  <a:pt x="248" y="38"/>
                  <a:pt x="250" y="39"/>
                  <a:pt x="251" y="40"/>
                </a:cubicBezTo>
                <a:cubicBezTo>
                  <a:pt x="251" y="40"/>
                  <a:pt x="251" y="40"/>
                  <a:pt x="251" y="40"/>
                </a:cubicBezTo>
                <a:cubicBezTo>
                  <a:pt x="252" y="41"/>
                  <a:pt x="252" y="41"/>
                  <a:pt x="252" y="41"/>
                </a:cubicBezTo>
                <a:cubicBezTo>
                  <a:pt x="252" y="41"/>
                  <a:pt x="252" y="41"/>
                  <a:pt x="252" y="41"/>
                </a:cubicBezTo>
                <a:cubicBezTo>
                  <a:pt x="254" y="42"/>
                  <a:pt x="255" y="43"/>
                  <a:pt x="256" y="45"/>
                </a:cubicBezTo>
                <a:cubicBezTo>
                  <a:pt x="256" y="45"/>
                  <a:pt x="256" y="45"/>
                  <a:pt x="256" y="45"/>
                </a:cubicBezTo>
                <a:cubicBezTo>
                  <a:pt x="256" y="45"/>
                  <a:pt x="256" y="45"/>
                  <a:pt x="257" y="46"/>
                </a:cubicBezTo>
                <a:cubicBezTo>
                  <a:pt x="257" y="46"/>
                  <a:pt x="257" y="46"/>
                  <a:pt x="257" y="46"/>
                </a:cubicBezTo>
                <a:cubicBezTo>
                  <a:pt x="257" y="46"/>
                  <a:pt x="257" y="47"/>
                  <a:pt x="258" y="47"/>
                </a:cubicBezTo>
                <a:cubicBezTo>
                  <a:pt x="259" y="49"/>
                  <a:pt x="261" y="51"/>
                  <a:pt x="262" y="54"/>
                </a:cubicBezTo>
                <a:lnTo>
                  <a:pt x="262" y="54"/>
                </a:lnTo>
                <a:cubicBezTo>
                  <a:pt x="262" y="54"/>
                  <a:pt x="262" y="55"/>
                  <a:pt x="263" y="55"/>
                </a:cubicBezTo>
                <a:cubicBezTo>
                  <a:pt x="263" y="56"/>
                  <a:pt x="263" y="56"/>
                  <a:pt x="263" y="56"/>
                </a:cubicBezTo>
                <a:cubicBezTo>
                  <a:pt x="263" y="56"/>
                  <a:pt x="263" y="57"/>
                  <a:pt x="263" y="57"/>
                </a:cubicBezTo>
                <a:cubicBezTo>
                  <a:pt x="263" y="57"/>
                  <a:pt x="264" y="58"/>
                  <a:pt x="264" y="58"/>
                </a:cubicBezTo>
                <a:cubicBezTo>
                  <a:pt x="264" y="58"/>
                  <a:pt x="264" y="59"/>
                  <a:pt x="264" y="59"/>
                </a:cubicBezTo>
                <a:cubicBezTo>
                  <a:pt x="264" y="59"/>
                  <a:pt x="264" y="59"/>
                  <a:pt x="264" y="60"/>
                </a:cubicBezTo>
                <a:cubicBezTo>
                  <a:pt x="264" y="60"/>
                  <a:pt x="265" y="61"/>
                  <a:pt x="265" y="61"/>
                </a:cubicBezTo>
                <a:lnTo>
                  <a:pt x="265" y="62"/>
                </a:lnTo>
                <a:cubicBezTo>
                  <a:pt x="265" y="62"/>
                  <a:pt x="265" y="63"/>
                  <a:pt x="265" y="63"/>
                </a:cubicBezTo>
                <a:cubicBezTo>
                  <a:pt x="265" y="63"/>
                  <a:pt x="265" y="64"/>
                  <a:pt x="265" y="64"/>
                </a:cubicBezTo>
                <a:cubicBezTo>
                  <a:pt x="266" y="64"/>
                  <a:pt x="266" y="65"/>
                  <a:pt x="266" y="66"/>
                </a:cubicBezTo>
                <a:cubicBezTo>
                  <a:pt x="266" y="66"/>
                  <a:pt x="266" y="67"/>
                  <a:pt x="266" y="68"/>
                </a:cubicBezTo>
                <a:close/>
                <a:moveTo>
                  <a:pt x="297" y="73"/>
                </a:moveTo>
                <a:lnTo>
                  <a:pt x="293" y="49"/>
                </a:lnTo>
                <a:lnTo>
                  <a:pt x="279" y="51"/>
                </a:lnTo>
                <a:cubicBezTo>
                  <a:pt x="276" y="44"/>
                  <a:pt x="272" y="38"/>
                  <a:pt x="268" y="33"/>
                </a:cubicBezTo>
                <a:lnTo>
                  <a:pt x="276" y="21"/>
                </a:lnTo>
                <a:lnTo>
                  <a:pt x="256" y="7"/>
                </a:lnTo>
                <a:lnTo>
                  <a:pt x="247" y="19"/>
                </a:lnTo>
                <a:cubicBezTo>
                  <a:pt x="241" y="16"/>
                  <a:pt x="234" y="14"/>
                  <a:pt x="227" y="14"/>
                </a:cubicBezTo>
                <a:lnTo>
                  <a:pt x="225" y="0"/>
                </a:lnTo>
                <a:lnTo>
                  <a:pt x="200" y="4"/>
                </a:lnTo>
                <a:lnTo>
                  <a:pt x="202" y="18"/>
                </a:lnTo>
                <a:cubicBezTo>
                  <a:pt x="196" y="21"/>
                  <a:pt x="190" y="24"/>
                  <a:pt x="185" y="29"/>
                </a:cubicBezTo>
                <a:lnTo>
                  <a:pt x="173" y="21"/>
                </a:lnTo>
                <a:lnTo>
                  <a:pt x="158" y="41"/>
                </a:lnTo>
                <a:lnTo>
                  <a:pt x="170" y="49"/>
                </a:lnTo>
                <a:cubicBezTo>
                  <a:pt x="167" y="56"/>
                  <a:pt x="166" y="63"/>
                  <a:pt x="165" y="70"/>
                </a:cubicBezTo>
                <a:lnTo>
                  <a:pt x="151" y="72"/>
                </a:lnTo>
                <a:lnTo>
                  <a:pt x="155" y="97"/>
                </a:lnTo>
                <a:lnTo>
                  <a:pt x="169" y="94"/>
                </a:lnTo>
                <a:cubicBezTo>
                  <a:pt x="172" y="101"/>
                  <a:pt x="176" y="107"/>
                  <a:pt x="180" y="112"/>
                </a:cubicBezTo>
                <a:lnTo>
                  <a:pt x="172" y="124"/>
                </a:lnTo>
                <a:lnTo>
                  <a:pt x="192" y="139"/>
                </a:lnTo>
                <a:lnTo>
                  <a:pt x="201" y="127"/>
                </a:lnTo>
                <a:cubicBezTo>
                  <a:pt x="207" y="130"/>
                  <a:pt x="214" y="131"/>
                  <a:pt x="221" y="132"/>
                </a:cubicBezTo>
                <a:lnTo>
                  <a:pt x="224" y="146"/>
                </a:lnTo>
                <a:lnTo>
                  <a:pt x="248" y="142"/>
                </a:lnTo>
                <a:lnTo>
                  <a:pt x="246" y="127"/>
                </a:lnTo>
                <a:cubicBezTo>
                  <a:pt x="252" y="125"/>
                  <a:pt x="258" y="121"/>
                  <a:pt x="264" y="116"/>
                </a:cubicBezTo>
                <a:lnTo>
                  <a:pt x="275" y="125"/>
                </a:lnTo>
                <a:lnTo>
                  <a:pt x="290" y="104"/>
                </a:lnTo>
                <a:lnTo>
                  <a:pt x="278" y="96"/>
                </a:lnTo>
                <a:cubicBezTo>
                  <a:pt x="281" y="90"/>
                  <a:pt x="283" y="83"/>
                  <a:pt x="283" y="76"/>
                </a:cubicBezTo>
                <a:lnTo>
                  <a:pt x="297" y="73"/>
                </a:lnTo>
                <a:close/>
                <a:moveTo>
                  <a:pt x="205" y="245"/>
                </a:moveTo>
                <a:cubicBezTo>
                  <a:pt x="205" y="246"/>
                  <a:pt x="205" y="246"/>
                  <a:pt x="205" y="246"/>
                </a:cubicBezTo>
                <a:cubicBezTo>
                  <a:pt x="205" y="247"/>
                  <a:pt x="205" y="248"/>
                  <a:pt x="204" y="249"/>
                </a:cubicBezTo>
                <a:cubicBezTo>
                  <a:pt x="204" y="249"/>
                  <a:pt x="204" y="250"/>
                  <a:pt x="204" y="250"/>
                </a:cubicBezTo>
                <a:cubicBezTo>
                  <a:pt x="204" y="251"/>
                  <a:pt x="204" y="252"/>
                  <a:pt x="203" y="253"/>
                </a:cubicBezTo>
                <a:cubicBezTo>
                  <a:pt x="203" y="253"/>
                  <a:pt x="203" y="254"/>
                  <a:pt x="203" y="254"/>
                </a:cubicBezTo>
                <a:cubicBezTo>
                  <a:pt x="203" y="255"/>
                  <a:pt x="203" y="256"/>
                  <a:pt x="203" y="257"/>
                </a:cubicBezTo>
                <a:cubicBezTo>
                  <a:pt x="202" y="257"/>
                  <a:pt x="202" y="257"/>
                  <a:pt x="202" y="258"/>
                </a:cubicBezTo>
                <a:cubicBezTo>
                  <a:pt x="202" y="258"/>
                  <a:pt x="202" y="259"/>
                  <a:pt x="202" y="260"/>
                </a:cubicBezTo>
                <a:cubicBezTo>
                  <a:pt x="201" y="260"/>
                  <a:pt x="201" y="261"/>
                  <a:pt x="201" y="261"/>
                </a:cubicBezTo>
                <a:cubicBezTo>
                  <a:pt x="199" y="266"/>
                  <a:pt x="197" y="272"/>
                  <a:pt x="194" y="276"/>
                </a:cubicBezTo>
                <a:cubicBezTo>
                  <a:pt x="193" y="277"/>
                  <a:pt x="193" y="278"/>
                  <a:pt x="192" y="278"/>
                </a:cubicBezTo>
                <a:cubicBezTo>
                  <a:pt x="192" y="279"/>
                  <a:pt x="192" y="279"/>
                  <a:pt x="192" y="279"/>
                </a:cubicBezTo>
                <a:cubicBezTo>
                  <a:pt x="191" y="280"/>
                  <a:pt x="191" y="280"/>
                  <a:pt x="190" y="281"/>
                </a:cubicBezTo>
                <a:cubicBezTo>
                  <a:pt x="190" y="281"/>
                  <a:pt x="190" y="281"/>
                  <a:pt x="190" y="281"/>
                </a:cubicBezTo>
                <a:cubicBezTo>
                  <a:pt x="189" y="283"/>
                  <a:pt x="187" y="285"/>
                  <a:pt x="185" y="287"/>
                </a:cubicBezTo>
                <a:cubicBezTo>
                  <a:pt x="185" y="287"/>
                  <a:pt x="185" y="287"/>
                  <a:pt x="185" y="287"/>
                </a:cubicBezTo>
                <a:cubicBezTo>
                  <a:pt x="184" y="288"/>
                  <a:pt x="184" y="289"/>
                  <a:pt x="183" y="289"/>
                </a:cubicBezTo>
                <a:cubicBezTo>
                  <a:pt x="183" y="289"/>
                  <a:pt x="183" y="290"/>
                  <a:pt x="183" y="290"/>
                </a:cubicBezTo>
                <a:cubicBezTo>
                  <a:pt x="180" y="292"/>
                  <a:pt x="177" y="294"/>
                  <a:pt x="174" y="296"/>
                </a:cubicBezTo>
                <a:cubicBezTo>
                  <a:pt x="174" y="297"/>
                  <a:pt x="174" y="297"/>
                  <a:pt x="174" y="297"/>
                </a:cubicBezTo>
                <a:cubicBezTo>
                  <a:pt x="173" y="297"/>
                  <a:pt x="173" y="298"/>
                  <a:pt x="172" y="298"/>
                </a:cubicBezTo>
                <a:cubicBezTo>
                  <a:pt x="172" y="298"/>
                  <a:pt x="172" y="298"/>
                  <a:pt x="172" y="298"/>
                </a:cubicBezTo>
                <a:cubicBezTo>
                  <a:pt x="169" y="300"/>
                  <a:pt x="167" y="301"/>
                  <a:pt x="165" y="302"/>
                </a:cubicBezTo>
                <a:cubicBezTo>
                  <a:pt x="165" y="303"/>
                  <a:pt x="165" y="303"/>
                  <a:pt x="164" y="303"/>
                </a:cubicBezTo>
                <a:cubicBezTo>
                  <a:pt x="164" y="303"/>
                  <a:pt x="163" y="303"/>
                  <a:pt x="162" y="304"/>
                </a:cubicBezTo>
                <a:cubicBezTo>
                  <a:pt x="162" y="304"/>
                  <a:pt x="162" y="304"/>
                  <a:pt x="162" y="304"/>
                </a:cubicBezTo>
                <a:cubicBezTo>
                  <a:pt x="161" y="304"/>
                  <a:pt x="160" y="305"/>
                  <a:pt x="159" y="305"/>
                </a:cubicBezTo>
                <a:cubicBezTo>
                  <a:pt x="155" y="307"/>
                  <a:pt x="151" y="308"/>
                  <a:pt x="146" y="309"/>
                </a:cubicBezTo>
                <a:lnTo>
                  <a:pt x="146" y="309"/>
                </a:lnTo>
                <a:cubicBezTo>
                  <a:pt x="145" y="309"/>
                  <a:pt x="144" y="310"/>
                  <a:pt x="143" y="310"/>
                </a:cubicBezTo>
                <a:cubicBezTo>
                  <a:pt x="143" y="310"/>
                  <a:pt x="142" y="310"/>
                  <a:pt x="142" y="310"/>
                </a:cubicBezTo>
                <a:cubicBezTo>
                  <a:pt x="141" y="310"/>
                  <a:pt x="140" y="310"/>
                  <a:pt x="140" y="310"/>
                </a:cubicBezTo>
                <a:cubicBezTo>
                  <a:pt x="139" y="310"/>
                  <a:pt x="139" y="310"/>
                  <a:pt x="138" y="310"/>
                </a:cubicBezTo>
                <a:cubicBezTo>
                  <a:pt x="137" y="311"/>
                  <a:pt x="136" y="311"/>
                  <a:pt x="135" y="311"/>
                </a:cubicBezTo>
                <a:cubicBezTo>
                  <a:pt x="135" y="311"/>
                  <a:pt x="135" y="311"/>
                  <a:pt x="135" y="311"/>
                </a:cubicBezTo>
                <a:cubicBezTo>
                  <a:pt x="134" y="311"/>
                  <a:pt x="133" y="311"/>
                  <a:pt x="132" y="311"/>
                </a:cubicBezTo>
                <a:cubicBezTo>
                  <a:pt x="131" y="311"/>
                  <a:pt x="131" y="311"/>
                  <a:pt x="131" y="311"/>
                </a:cubicBezTo>
                <a:cubicBezTo>
                  <a:pt x="130" y="311"/>
                  <a:pt x="129" y="311"/>
                  <a:pt x="128" y="311"/>
                </a:cubicBezTo>
                <a:cubicBezTo>
                  <a:pt x="128" y="311"/>
                  <a:pt x="127" y="311"/>
                  <a:pt x="127" y="311"/>
                </a:cubicBezTo>
                <a:cubicBezTo>
                  <a:pt x="126" y="311"/>
                  <a:pt x="125" y="311"/>
                  <a:pt x="124" y="311"/>
                </a:cubicBezTo>
                <a:cubicBezTo>
                  <a:pt x="122" y="311"/>
                  <a:pt x="121" y="310"/>
                  <a:pt x="120" y="310"/>
                </a:cubicBezTo>
                <a:cubicBezTo>
                  <a:pt x="120" y="310"/>
                  <a:pt x="119" y="310"/>
                  <a:pt x="119" y="310"/>
                </a:cubicBezTo>
                <a:cubicBezTo>
                  <a:pt x="118" y="310"/>
                  <a:pt x="117" y="310"/>
                  <a:pt x="117" y="310"/>
                </a:cubicBezTo>
                <a:cubicBezTo>
                  <a:pt x="116" y="310"/>
                  <a:pt x="116" y="310"/>
                  <a:pt x="116" y="310"/>
                </a:cubicBezTo>
                <a:cubicBezTo>
                  <a:pt x="114" y="309"/>
                  <a:pt x="113" y="309"/>
                  <a:pt x="112" y="309"/>
                </a:cubicBezTo>
                <a:cubicBezTo>
                  <a:pt x="112" y="309"/>
                  <a:pt x="112" y="309"/>
                  <a:pt x="112" y="309"/>
                </a:cubicBezTo>
                <a:cubicBezTo>
                  <a:pt x="111" y="308"/>
                  <a:pt x="110" y="308"/>
                  <a:pt x="109" y="308"/>
                </a:cubicBezTo>
                <a:cubicBezTo>
                  <a:pt x="109" y="308"/>
                  <a:pt x="108" y="308"/>
                  <a:pt x="108" y="308"/>
                </a:cubicBezTo>
                <a:cubicBezTo>
                  <a:pt x="107" y="307"/>
                  <a:pt x="106" y="307"/>
                  <a:pt x="106" y="307"/>
                </a:cubicBezTo>
                <a:cubicBezTo>
                  <a:pt x="105" y="307"/>
                  <a:pt x="105" y="307"/>
                  <a:pt x="105" y="307"/>
                </a:cubicBezTo>
                <a:cubicBezTo>
                  <a:pt x="104" y="306"/>
                  <a:pt x="103" y="306"/>
                  <a:pt x="102" y="305"/>
                </a:cubicBezTo>
                <a:cubicBezTo>
                  <a:pt x="97" y="304"/>
                  <a:pt x="93" y="301"/>
                  <a:pt x="89" y="299"/>
                </a:cubicBezTo>
                <a:cubicBezTo>
                  <a:pt x="89" y="299"/>
                  <a:pt x="88" y="298"/>
                  <a:pt x="87" y="298"/>
                </a:cubicBezTo>
                <a:cubicBezTo>
                  <a:pt x="87" y="297"/>
                  <a:pt x="87" y="297"/>
                  <a:pt x="87" y="297"/>
                </a:cubicBezTo>
                <a:cubicBezTo>
                  <a:pt x="86" y="297"/>
                  <a:pt x="85" y="296"/>
                  <a:pt x="85" y="296"/>
                </a:cubicBezTo>
                <a:cubicBezTo>
                  <a:pt x="85" y="296"/>
                  <a:pt x="85" y="296"/>
                  <a:pt x="84" y="296"/>
                </a:cubicBezTo>
                <a:cubicBezTo>
                  <a:pt x="82" y="294"/>
                  <a:pt x="80" y="292"/>
                  <a:pt x="78" y="290"/>
                </a:cubicBezTo>
                <a:cubicBezTo>
                  <a:pt x="78" y="290"/>
                  <a:pt x="78" y="290"/>
                  <a:pt x="78" y="290"/>
                </a:cubicBezTo>
                <a:cubicBezTo>
                  <a:pt x="77" y="290"/>
                  <a:pt x="77" y="289"/>
                  <a:pt x="76" y="288"/>
                </a:cubicBezTo>
                <a:cubicBezTo>
                  <a:pt x="76" y="288"/>
                  <a:pt x="76" y="288"/>
                  <a:pt x="76" y="288"/>
                </a:cubicBezTo>
                <a:cubicBezTo>
                  <a:pt x="73" y="285"/>
                  <a:pt x="71" y="283"/>
                  <a:pt x="69" y="280"/>
                </a:cubicBezTo>
                <a:cubicBezTo>
                  <a:pt x="69" y="280"/>
                  <a:pt x="69" y="280"/>
                  <a:pt x="69" y="279"/>
                </a:cubicBezTo>
                <a:cubicBezTo>
                  <a:pt x="68" y="279"/>
                  <a:pt x="68" y="278"/>
                  <a:pt x="67" y="277"/>
                </a:cubicBezTo>
                <a:cubicBezTo>
                  <a:pt x="67" y="277"/>
                  <a:pt x="67" y="277"/>
                  <a:pt x="67" y="277"/>
                </a:cubicBezTo>
                <a:cubicBezTo>
                  <a:pt x="66" y="275"/>
                  <a:pt x="64" y="273"/>
                  <a:pt x="63" y="270"/>
                </a:cubicBezTo>
                <a:cubicBezTo>
                  <a:pt x="63" y="270"/>
                  <a:pt x="63" y="270"/>
                  <a:pt x="63" y="270"/>
                </a:cubicBezTo>
                <a:cubicBezTo>
                  <a:pt x="63" y="269"/>
                  <a:pt x="62" y="268"/>
                  <a:pt x="62" y="268"/>
                </a:cubicBezTo>
                <a:cubicBezTo>
                  <a:pt x="62" y="267"/>
                  <a:pt x="62" y="267"/>
                  <a:pt x="62" y="267"/>
                </a:cubicBezTo>
                <a:cubicBezTo>
                  <a:pt x="61" y="266"/>
                  <a:pt x="61" y="266"/>
                  <a:pt x="61" y="265"/>
                </a:cubicBezTo>
                <a:cubicBezTo>
                  <a:pt x="58" y="260"/>
                  <a:pt x="57" y="254"/>
                  <a:pt x="56" y="248"/>
                </a:cubicBezTo>
                <a:cubicBezTo>
                  <a:pt x="56" y="248"/>
                  <a:pt x="56" y="248"/>
                  <a:pt x="56" y="247"/>
                </a:cubicBezTo>
                <a:cubicBezTo>
                  <a:pt x="55" y="246"/>
                  <a:pt x="55" y="246"/>
                  <a:pt x="55" y="245"/>
                </a:cubicBezTo>
                <a:cubicBezTo>
                  <a:pt x="55" y="245"/>
                  <a:pt x="55" y="244"/>
                  <a:pt x="55" y="244"/>
                </a:cubicBezTo>
                <a:cubicBezTo>
                  <a:pt x="55" y="243"/>
                  <a:pt x="55" y="242"/>
                  <a:pt x="55" y="241"/>
                </a:cubicBezTo>
                <a:cubicBezTo>
                  <a:pt x="55" y="241"/>
                  <a:pt x="55" y="241"/>
                  <a:pt x="55" y="240"/>
                </a:cubicBezTo>
                <a:cubicBezTo>
                  <a:pt x="55" y="239"/>
                  <a:pt x="55" y="238"/>
                  <a:pt x="55" y="237"/>
                </a:cubicBezTo>
                <a:cubicBezTo>
                  <a:pt x="55" y="237"/>
                  <a:pt x="55" y="236"/>
                  <a:pt x="55" y="236"/>
                </a:cubicBezTo>
                <a:cubicBezTo>
                  <a:pt x="55" y="235"/>
                  <a:pt x="55" y="234"/>
                  <a:pt x="55" y="234"/>
                </a:cubicBezTo>
                <a:cubicBezTo>
                  <a:pt x="55" y="233"/>
                  <a:pt x="55" y="233"/>
                  <a:pt x="55" y="232"/>
                </a:cubicBezTo>
                <a:cubicBezTo>
                  <a:pt x="55" y="231"/>
                  <a:pt x="55" y="230"/>
                  <a:pt x="55" y="229"/>
                </a:cubicBezTo>
                <a:cubicBezTo>
                  <a:pt x="55" y="228"/>
                  <a:pt x="55" y="227"/>
                  <a:pt x="55" y="226"/>
                </a:cubicBezTo>
                <a:cubicBezTo>
                  <a:pt x="55" y="225"/>
                  <a:pt x="55" y="225"/>
                  <a:pt x="55" y="224"/>
                </a:cubicBezTo>
                <a:cubicBezTo>
                  <a:pt x="56" y="224"/>
                  <a:pt x="56" y="223"/>
                  <a:pt x="56" y="222"/>
                </a:cubicBezTo>
                <a:cubicBezTo>
                  <a:pt x="56" y="222"/>
                  <a:pt x="56" y="221"/>
                  <a:pt x="56" y="221"/>
                </a:cubicBezTo>
                <a:cubicBezTo>
                  <a:pt x="56" y="220"/>
                  <a:pt x="56" y="219"/>
                  <a:pt x="57" y="218"/>
                </a:cubicBezTo>
                <a:cubicBezTo>
                  <a:pt x="57" y="218"/>
                  <a:pt x="57" y="217"/>
                  <a:pt x="57" y="217"/>
                </a:cubicBezTo>
                <a:cubicBezTo>
                  <a:pt x="57" y="216"/>
                  <a:pt x="57" y="215"/>
                  <a:pt x="58" y="214"/>
                </a:cubicBezTo>
                <a:cubicBezTo>
                  <a:pt x="58" y="214"/>
                  <a:pt x="58" y="214"/>
                  <a:pt x="58" y="213"/>
                </a:cubicBezTo>
                <a:cubicBezTo>
                  <a:pt x="58" y="213"/>
                  <a:pt x="58" y="212"/>
                  <a:pt x="59" y="211"/>
                </a:cubicBezTo>
                <a:cubicBezTo>
                  <a:pt x="59" y="211"/>
                  <a:pt x="59" y="210"/>
                  <a:pt x="59" y="210"/>
                </a:cubicBezTo>
                <a:cubicBezTo>
                  <a:pt x="59" y="209"/>
                  <a:pt x="60" y="208"/>
                  <a:pt x="60" y="207"/>
                </a:cubicBezTo>
                <a:cubicBezTo>
                  <a:pt x="60" y="207"/>
                  <a:pt x="60" y="207"/>
                  <a:pt x="60" y="207"/>
                </a:cubicBezTo>
                <a:cubicBezTo>
                  <a:pt x="62" y="203"/>
                  <a:pt x="64" y="199"/>
                  <a:pt x="67" y="195"/>
                </a:cubicBezTo>
                <a:cubicBezTo>
                  <a:pt x="67" y="194"/>
                  <a:pt x="68" y="193"/>
                  <a:pt x="68" y="193"/>
                </a:cubicBezTo>
                <a:cubicBezTo>
                  <a:pt x="68" y="192"/>
                  <a:pt x="68" y="192"/>
                  <a:pt x="68" y="192"/>
                </a:cubicBezTo>
                <a:cubicBezTo>
                  <a:pt x="69" y="191"/>
                  <a:pt x="69" y="191"/>
                  <a:pt x="70" y="190"/>
                </a:cubicBezTo>
                <a:cubicBezTo>
                  <a:pt x="70" y="190"/>
                  <a:pt x="70" y="190"/>
                  <a:pt x="70" y="190"/>
                </a:cubicBezTo>
                <a:cubicBezTo>
                  <a:pt x="72" y="188"/>
                  <a:pt x="73" y="186"/>
                  <a:pt x="75" y="184"/>
                </a:cubicBezTo>
                <a:cubicBezTo>
                  <a:pt x="75" y="184"/>
                  <a:pt x="75" y="184"/>
                  <a:pt x="75" y="183"/>
                </a:cubicBezTo>
                <a:cubicBezTo>
                  <a:pt x="76" y="183"/>
                  <a:pt x="77" y="182"/>
                  <a:pt x="77" y="182"/>
                </a:cubicBezTo>
                <a:cubicBezTo>
                  <a:pt x="77" y="182"/>
                  <a:pt x="77" y="181"/>
                  <a:pt x="78" y="181"/>
                </a:cubicBezTo>
                <a:cubicBezTo>
                  <a:pt x="80" y="179"/>
                  <a:pt x="83" y="177"/>
                  <a:pt x="86" y="174"/>
                </a:cubicBezTo>
                <a:cubicBezTo>
                  <a:pt x="86" y="174"/>
                  <a:pt x="86" y="174"/>
                  <a:pt x="86" y="174"/>
                </a:cubicBezTo>
                <a:cubicBezTo>
                  <a:pt x="87" y="174"/>
                  <a:pt x="88" y="173"/>
                  <a:pt x="88" y="173"/>
                </a:cubicBezTo>
                <a:cubicBezTo>
                  <a:pt x="88" y="173"/>
                  <a:pt x="88" y="173"/>
                  <a:pt x="89" y="172"/>
                </a:cubicBezTo>
                <a:cubicBezTo>
                  <a:pt x="91" y="171"/>
                  <a:pt x="93" y="170"/>
                  <a:pt x="95" y="168"/>
                </a:cubicBezTo>
                <a:cubicBezTo>
                  <a:pt x="96" y="168"/>
                  <a:pt x="96" y="168"/>
                  <a:pt x="96" y="168"/>
                </a:cubicBezTo>
                <a:cubicBezTo>
                  <a:pt x="96" y="168"/>
                  <a:pt x="97" y="168"/>
                  <a:pt x="98" y="167"/>
                </a:cubicBezTo>
                <a:cubicBezTo>
                  <a:pt x="98" y="167"/>
                  <a:pt x="98" y="167"/>
                  <a:pt x="98" y="167"/>
                </a:cubicBezTo>
                <a:cubicBezTo>
                  <a:pt x="99" y="167"/>
                  <a:pt x="100" y="166"/>
                  <a:pt x="101" y="166"/>
                </a:cubicBezTo>
                <a:cubicBezTo>
                  <a:pt x="105" y="164"/>
                  <a:pt x="109" y="163"/>
                  <a:pt x="114" y="162"/>
                </a:cubicBezTo>
                <a:cubicBezTo>
                  <a:pt x="115" y="162"/>
                  <a:pt x="116" y="161"/>
                  <a:pt x="117" y="161"/>
                </a:cubicBezTo>
                <a:cubicBezTo>
                  <a:pt x="118" y="161"/>
                  <a:pt x="118" y="161"/>
                  <a:pt x="118" y="161"/>
                </a:cubicBezTo>
                <a:cubicBezTo>
                  <a:pt x="119" y="161"/>
                  <a:pt x="120" y="161"/>
                  <a:pt x="121" y="161"/>
                </a:cubicBezTo>
                <a:cubicBezTo>
                  <a:pt x="121" y="161"/>
                  <a:pt x="121" y="161"/>
                  <a:pt x="122" y="160"/>
                </a:cubicBezTo>
                <a:cubicBezTo>
                  <a:pt x="123" y="160"/>
                  <a:pt x="124" y="160"/>
                  <a:pt x="125" y="160"/>
                </a:cubicBezTo>
                <a:cubicBezTo>
                  <a:pt x="125" y="160"/>
                  <a:pt x="125" y="160"/>
                  <a:pt x="125" y="160"/>
                </a:cubicBezTo>
                <a:cubicBezTo>
                  <a:pt x="126" y="160"/>
                  <a:pt x="127" y="160"/>
                  <a:pt x="128" y="160"/>
                </a:cubicBezTo>
                <a:cubicBezTo>
                  <a:pt x="129" y="160"/>
                  <a:pt x="129" y="160"/>
                  <a:pt x="130" y="160"/>
                </a:cubicBezTo>
                <a:cubicBezTo>
                  <a:pt x="130" y="160"/>
                  <a:pt x="131" y="160"/>
                  <a:pt x="132" y="160"/>
                </a:cubicBezTo>
                <a:cubicBezTo>
                  <a:pt x="132" y="160"/>
                  <a:pt x="133" y="160"/>
                  <a:pt x="133" y="160"/>
                </a:cubicBezTo>
                <a:cubicBezTo>
                  <a:pt x="134" y="160"/>
                  <a:pt x="135" y="160"/>
                  <a:pt x="137" y="160"/>
                </a:cubicBezTo>
                <a:cubicBezTo>
                  <a:pt x="138" y="160"/>
                  <a:pt x="139" y="161"/>
                  <a:pt x="140" y="161"/>
                </a:cubicBezTo>
                <a:cubicBezTo>
                  <a:pt x="140" y="161"/>
                  <a:pt x="141" y="161"/>
                  <a:pt x="141" y="161"/>
                </a:cubicBezTo>
                <a:cubicBezTo>
                  <a:pt x="142" y="161"/>
                  <a:pt x="143" y="161"/>
                  <a:pt x="144" y="161"/>
                </a:cubicBezTo>
                <a:cubicBezTo>
                  <a:pt x="144" y="161"/>
                  <a:pt x="144" y="161"/>
                  <a:pt x="145" y="161"/>
                </a:cubicBezTo>
                <a:cubicBezTo>
                  <a:pt x="146" y="162"/>
                  <a:pt x="147" y="162"/>
                  <a:pt x="148" y="162"/>
                </a:cubicBezTo>
                <a:cubicBezTo>
                  <a:pt x="148" y="162"/>
                  <a:pt x="148" y="162"/>
                  <a:pt x="148" y="162"/>
                </a:cubicBezTo>
                <a:cubicBezTo>
                  <a:pt x="149" y="162"/>
                  <a:pt x="150" y="163"/>
                  <a:pt x="151" y="163"/>
                </a:cubicBezTo>
                <a:cubicBezTo>
                  <a:pt x="152" y="163"/>
                  <a:pt x="152" y="163"/>
                  <a:pt x="152" y="163"/>
                </a:cubicBezTo>
                <a:cubicBezTo>
                  <a:pt x="153" y="164"/>
                  <a:pt x="154" y="164"/>
                  <a:pt x="154" y="164"/>
                </a:cubicBezTo>
                <a:cubicBezTo>
                  <a:pt x="155" y="164"/>
                  <a:pt x="155" y="164"/>
                  <a:pt x="156" y="164"/>
                </a:cubicBezTo>
                <a:cubicBezTo>
                  <a:pt x="157" y="165"/>
                  <a:pt x="158" y="165"/>
                  <a:pt x="159" y="166"/>
                </a:cubicBezTo>
                <a:lnTo>
                  <a:pt x="159" y="166"/>
                </a:lnTo>
                <a:cubicBezTo>
                  <a:pt x="163" y="167"/>
                  <a:pt x="167" y="169"/>
                  <a:pt x="171" y="172"/>
                </a:cubicBezTo>
                <a:cubicBezTo>
                  <a:pt x="172" y="172"/>
                  <a:pt x="172" y="173"/>
                  <a:pt x="173" y="173"/>
                </a:cubicBezTo>
                <a:cubicBezTo>
                  <a:pt x="173" y="174"/>
                  <a:pt x="173" y="174"/>
                  <a:pt x="173" y="174"/>
                </a:cubicBezTo>
                <a:cubicBezTo>
                  <a:pt x="174" y="174"/>
                  <a:pt x="175" y="175"/>
                  <a:pt x="175" y="175"/>
                </a:cubicBezTo>
                <a:cubicBezTo>
                  <a:pt x="176" y="175"/>
                  <a:pt x="176" y="175"/>
                  <a:pt x="176" y="175"/>
                </a:cubicBezTo>
                <a:cubicBezTo>
                  <a:pt x="178" y="177"/>
                  <a:pt x="180" y="179"/>
                  <a:pt x="182" y="181"/>
                </a:cubicBezTo>
                <a:cubicBezTo>
                  <a:pt x="182" y="181"/>
                  <a:pt x="182" y="181"/>
                  <a:pt x="182" y="181"/>
                </a:cubicBezTo>
                <a:cubicBezTo>
                  <a:pt x="183" y="181"/>
                  <a:pt x="183" y="182"/>
                  <a:pt x="184" y="183"/>
                </a:cubicBezTo>
                <a:cubicBezTo>
                  <a:pt x="184" y="183"/>
                  <a:pt x="184" y="183"/>
                  <a:pt x="184" y="183"/>
                </a:cubicBezTo>
                <a:cubicBezTo>
                  <a:pt x="187" y="186"/>
                  <a:pt x="189" y="188"/>
                  <a:pt x="191" y="191"/>
                </a:cubicBezTo>
                <a:cubicBezTo>
                  <a:pt x="191" y="191"/>
                  <a:pt x="191" y="191"/>
                  <a:pt x="191" y="192"/>
                </a:cubicBezTo>
                <a:cubicBezTo>
                  <a:pt x="192" y="192"/>
                  <a:pt x="192" y="193"/>
                  <a:pt x="193" y="194"/>
                </a:cubicBezTo>
                <a:cubicBezTo>
                  <a:pt x="193" y="194"/>
                  <a:pt x="193" y="194"/>
                  <a:pt x="193" y="194"/>
                </a:cubicBezTo>
                <a:cubicBezTo>
                  <a:pt x="195" y="196"/>
                  <a:pt x="196" y="198"/>
                  <a:pt x="197" y="201"/>
                </a:cubicBezTo>
                <a:cubicBezTo>
                  <a:pt x="197" y="201"/>
                  <a:pt x="197" y="201"/>
                  <a:pt x="197" y="201"/>
                </a:cubicBezTo>
                <a:cubicBezTo>
                  <a:pt x="198" y="202"/>
                  <a:pt x="198" y="203"/>
                  <a:pt x="198" y="203"/>
                </a:cubicBezTo>
                <a:cubicBezTo>
                  <a:pt x="198" y="204"/>
                  <a:pt x="199" y="204"/>
                  <a:pt x="199" y="204"/>
                </a:cubicBezTo>
                <a:cubicBezTo>
                  <a:pt x="199" y="205"/>
                  <a:pt x="199" y="205"/>
                  <a:pt x="200" y="206"/>
                </a:cubicBezTo>
                <a:cubicBezTo>
                  <a:pt x="201" y="210"/>
                  <a:pt x="203" y="215"/>
                  <a:pt x="204" y="219"/>
                </a:cubicBezTo>
                <a:lnTo>
                  <a:pt x="204" y="219"/>
                </a:lnTo>
                <a:cubicBezTo>
                  <a:pt x="204" y="220"/>
                  <a:pt x="204" y="222"/>
                  <a:pt x="204" y="223"/>
                </a:cubicBezTo>
                <a:cubicBezTo>
                  <a:pt x="205" y="223"/>
                  <a:pt x="205" y="223"/>
                  <a:pt x="205" y="224"/>
                </a:cubicBezTo>
                <a:cubicBezTo>
                  <a:pt x="205" y="224"/>
                  <a:pt x="205" y="225"/>
                  <a:pt x="205" y="226"/>
                </a:cubicBezTo>
                <a:cubicBezTo>
                  <a:pt x="205" y="226"/>
                  <a:pt x="205" y="227"/>
                  <a:pt x="205" y="227"/>
                </a:cubicBezTo>
                <a:cubicBezTo>
                  <a:pt x="205" y="228"/>
                  <a:pt x="205" y="229"/>
                  <a:pt x="205" y="230"/>
                </a:cubicBezTo>
                <a:cubicBezTo>
                  <a:pt x="205" y="230"/>
                  <a:pt x="205" y="230"/>
                  <a:pt x="205" y="231"/>
                </a:cubicBezTo>
                <a:cubicBezTo>
                  <a:pt x="205" y="232"/>
                  <a:pt x="206" y="233"/>
                  <a:pt x="206" y="234"/>
                </a:cubicBezTo>
                <a:lnTo>
                  <a:pt x="206" y="235"/>
                </a:lnTo>
                <a:cubicBezTo>
                  <a:pt x="206" y="236"/>
                  <a:pt x="206" y="237"/>
                  <a:pt x="206" y="237"/>
                </a:cubicBezTo>
                <a:cubicBezTo>
                  <a:pt x="206" y="238"/>
                  <a:pt x="206" y="238"/>
                  <a:pt x="206" y="238"/>
                </a:cubicBezTo>
                <a:cubicBezTo>
                  <a:pt x="205" y="240"/>
                  <a:pt x="205" y="241"/>
                  <a:pt x="205" y="242"/>
                </a:cubicBezTo>
                <a:cubicBezTo>
                  <a:pt x="205" y="243"/>
                  <a:pt x="205" y="244"/>
                  <a:pt x="205" y="245"/>
                </a:cubicBezTo>
                <a:close/>
                <a:moveTo>
                  <a:pt x="256" y="269"/>
                </a:moveTo>
                <a:lnTo>
                  <a:pt x="260" y="224"/>
                </a:lnTo>
                <a:lnTo>
                  <a:pt x="234" y="222"/>
                </a:lnTo>
                <a:cubicBezTo>
                  <a:pt x="233" y="209"/>
                  <a:pt x="229" y="197"/>
                  <a:pt x="223" y="186"/>
                </a:cubicBezTo>
                <a:lnTo>
                  <a:pt x="243" y="170"/>
                </a:lnTo>
                <a:lnTo>
                  <a:pt x="214" y="136"/>
                </a:lnTo>
                <a:lnTo>
                  <a:pt x="194" y="152"/>
                </a:lnTo>
                <a:cubicBezTo>
                  <a:pt x="185" y="145"/>
                  <a:pt x="173" y="139"/>
                  <a:pt x="161" y="135"/>
                </a:cubicBezTo>
                <a:lnTo>
                  <a:pt x="163" y="109"/>
                </a:lnTo>
                <a:lnTo>
                  <a:pt x="119" y="106"/>
                </a:lnTo>
                <a:lnTo>
                  <a:pt x="117" y="131"/>
                </a:lnTo>
                <a:cubicBezTo>
                  <a:pt x="104" y="133"/>
                  <a:pt x="92" y="137"/>
                  <a:pt x="81" y="143"/>
                </a:cubicBezTo>
                <a:lnTo>
                  <a:pt x="64" y="123"/>
                </a:lnTo>
                <a:lnTo>
                  <a:pt x="30" y="152"/>
                </a:lnTo>
                <a:lnTo>
                  <a:pt x="47" y="171"/>
                </a:lnTo>
                <a:cubicBezTo>
                  <a:pt x="39" y="181"/>
                  <a:pt x="33" y="192"/>
                  <a:pt x="30" y="204"/>
                </a:cubicBezTo>
                <a:lnTo>
                  <a:pt x="4" y="202"/>
                </a:lnTo>
                <a:lnTo>
                  <a:pt x="0" y="247"/>
                </a:lnTo>
                <a:lnTo>
                  <a:pt x="26" y="249"/>
                </a:lnTo>
                <a:cubicBezTo>
                  <a:pt x="28" y="262"/>
                  <a:pt x="31" y="274"/>
                  <a:pt x="37" y="284"/>
                </a:cubicBezTo>
                <a:lnTo>
                  <a:pt x="17" y="301"/>
                </a:lnTo>
                <a:lnTo>
                  <a:pt x="46" y="335"/>
                </a:lnTo>
                <a:lnTo>
                  <a:pt x="66" y="319"/>
                </a:lnTo>
                <a:cubicBezTo>
                  <a:pt x="76" y="326"/>
                  <a:pt x="87" y="332"/>
                  <a:pt x="99" y="336"/>
                </a:cubicBezTo>
                <a:lnTo>
                  <a:pt x="97" y="362"/>
                </a:lnTo>
                <a:lnTo>
                  <a:pt x="141" y="365"/>
                </a:lnTo>
                <a:lnTo>
                  <a:pt x="144" y="340"/>
                </a:lnTo>
                <a:cubicBezTo>
                  <a:pt x="156" y="338"/>
                  <a:pt x="168" y="334"/>
                  <a:pt x="179" y="328"/>
                </a:cubicBezTo>
                <a:lnTo>
                  <a:pt x="196" y="348"/>
                </a:lnTo>
                <a:lnTo>
                  <a:pt x="230" y="319"/>
                </a:lnTo>
                <a:lnTo>
                  <a:pt x="213" y="300"/>
                </a:lnTo>
                <a:cubicBezTo>
                  <a:pt x="221" y="290"/>
                  <a:pt x="227" y="279"/>
                  <a:pt x="230" y="267"/>
                </a:cubicBezTo>
                <a:lnTo>
                  <a:pt x="256" y="269"/>
                </a:lnTo>
                <a:close/>
                <a:moveTo>
                  <a:pt x="390" y="208"/>
                </a:moveTo>
                <a:cubicBezTo>
                  <a:pt x="390" y="208"/>
                  <a:pt x="390" y="209"/>
                  <a:pt x="390" y="209"/>
                </a:cubicBezTo>
                <a:cubicBezTo>
                  <a:pt x="390" y="209"/>
                  <a:pt x="390" y="210"/>
                  <a:pt x="390" y="211"/>
                </a:cubicBezTo>
                <a:cubicBezTo>
                  <a:pt x="390" y="211"/>
                  <a:pt x="390" y="211"/>
                  <a:pt x="389" y="211"/>
                </a:cubicBezTo>
                <a:cubicBezTo>
                  <a:pt x="389" y="212"/>
                  <a:pt x="389" y="213"/>
                  <a:pt x="389" y="214"/>
                </a:cubicBezTo>
                <a:cubicBezTo>
                  <a:pt x="389" y="214"/>
                  <a:pt x="389" y="214"/>
                  <a:pt x="389" y="214"/>
                </a:cubicBezTo>
                <a:cubicBezTo>
                  <a:pt x="389" y="215"/>
                  <a:pt x="389" y="215"/>
                  <a:pt x="388" y="216"/>
                </a:cubicBezTo>
                <a:cubicBezTo>
                  <a:pt x="388" y="216"/>
                  <a:pt x="388" y="216"/>
                  <a:pt x="388" y="217"/>
                </a:cubicBezTo>
                <a:cubicBezTo>
                  <a:pt x="388" y="217"/>
                  <a:pt x="388" y="218"/>
                  <a:pt x="388" y="218"/>
                </a:cubicBezTo>
                <a:cubicBezTo>
                  <a:pt x="388" y="218"/>
                  <a:pt x="387" y="219"/>
                  <a:pt x="387" y="219"/>
                </a:cubicBezTo>
                <a:cubicBezTo>
                  <a:pt x="386" y="223"/>
                  <a:pt x="384" y="226"/>
                  <a:pt x="382" y="230"/>
                </a:cubicBezTo>
                <a:cubicBezTo>
                  <a:pt x="382" y="230"/>
                  <a:pt x="381" y="231"/>
                  <a:pt x="381" y="231"/>
                </a:cubicBezTo>
                <a:cubicBezTo>
                  <a:pt x="381" y="231"/>
                  <a:pt x="381" y="231"/>
                  <a:pt x="381" y="232"/>
                </a:cubicBezTo>
                <a:cubicBezTo>
                  <a:pt x="381" y="232"/>
                  <a:pt x="380" y="233"/>
                  <a:pt x="380" y="233"/>
                </a:cubicBezTo>
                <a:cubicBezTo>
                  <a:pt x="380" y="233"/>
                  <a:pt x="380" y="233"/>
                  <a:pt x="380" y="233"/>
                </a:cubicBezTo>
                <a:cubicBezTo>
                  <a:pt x="379" y="235"/>
                  <a:pt x="377" y="236"/>
                  <a:pt x="376" y="237"/>
                </a:cubicBezTo>
                <a:cubicBezTo>
                  <a:pt x="376" y="238"/>
                  <a:pt x="376" y="238"/>
                  <a:pt x="376" y="238"/>
                </a:cubicBezTo>
                <a:cubicBezTo>
                  <a:pt x="375" y="238"/>
                  <a:pt x="375" y="238"/>
                  <a:pt x="375" y="239"/>
                </a:cubicBezTo>
                <a:cubicBezTo>
                  <a:pt x="375" y="239"/>
                  <a:pt x="374" y="239"/>
                  <a:pt x="374" y="239"/>
                </a:cubicBezTo>
                <a:cubicBezTo>
                  <a:pt x="373" y="241"/>
                  <a:pt x="371" y="243"/>
                  <a:pt x="369" y="244"/>
                </a:cubicBezTo>
                <a:cubicBezTo>
                  <a:pt x="369" y="244"/>
                  <a:pt x="368" y="244"/>
                  <a:pt x="368" y="244"/>
                </a:cubicBezTo>
                <a:cubicBezTo>
                  <a:pt x="368" y="245"/>
                  <a:pt x="367" y="245"/>
                  <a:pt x="367" y="245"/>
                </a:cubicBezTo>
                <a:cubicBezTo>
                  <a:pt x="367" y="245"/>
                  <a:pt x="367" y="245"/>
                  <a:pt x="367" y="245"/>
                </a:cubicBezTo>
                <a:cubicBezTo>
                  <a:pt x="365" y="246"/>
                  <a:pt x="363" y="247"/>
                  <a:pt x="362" y="248"/>
                </a:cubicBezTo>
                <a:cubicBezTo>
                  <a:pt x="362" y="248"/>
                  <a:pt x="362" y="248"/>
                  <a:pt x="362" y="248"/>
                </a:cubicBezTo>
                <a:cubicBezTo>
                  <a:pt x="361" y="249"/>
                  <a:pt x="361" y="249"/>
                  <a:pt x="360" y="249"/>
                </a:cubicBezTo>
                <a:cubicBezTo>
                  <a:pt x="360" y="249"/>
                  <a:pt x="360" y="249"/>
                  <a:pt x="360" y="249"/>
                </a:cubicBezTo>
                <a:cubicBezTo>
                  <a:pt x="359" y="250"/>
                  <a:pt x="359" y="250"/>
                  <a:pt x="358" y="250"/>
                </a:cubicBezTo>
                <a:cubicBezTo>
                  <a:pt x="355" y="251"/>
                  <a:pt x="352" y="252"/>
                  <a:pt x="349" y="253"/>
                </a:cubicBezTo>
                <a:lnTo>
                  <a:pt x="349" y="253"/>
                </a:lnTo>
                <a:cubicBezTo>
                  <a:pt x="348" y="253"/>
                  <a:pt x="347" y="253"/>
                  <a:pt x="347" y="253"/>
                </a:cubicBezTo>
                <a:cubicBezTo>
                  <a:pt x="346" y="253"/>
                  <a:pt x="346" y="253"/>
                  <a:pt x="346" y="253"/>
                </a:cubicBezTo>
                <a:cubicBezTo>
                  <a:pt x="345" y="254"/>
                  <a:pt x="345" y="254"/>
                  <a:pt x="344" y="254"/>
                </a:cubicBezTo>
                <a:cubicBezTo>
                  <a:pt x="344" y="254"/>
                  <a:pt x="344" y="254"/>
                  <a:pt x="343" y="254"/>
                </a:cubicBezTo>
                <a:cubicBezTo>
                  <a:pt x="343" y="254"/>
                  <a:pt x="342" y="254"/>
                  <a:pt x="341" y="254"/>
                </a:cubicBezTo>
                <a:cubicBezTo>
                  <a:pt x="341" y="254"/>
                  <a:pt x="341" y="254"/>
                  <a:pt x="341" y="254"/>
                </a:cubicBezTo>
                <a:cubicBezTo>
                  <a:pt x="340" y="254"/>
                  <a:pt x="339" y="254"/>
                  <a:pt x="339" y="254"/>
                </a:cubicBezTo>
                <a:cubicBezTo>
                  <a:pt x="338" y="254"/>
                  <a:pt x="338" y="254"/>
                  <a:pt x="338" y="254"/>
                </a:cubicBezTo>
                <a:cubicBezTo>
                  <a:pt x="337" y="254"/>
                  <a:pt x="337" y="254"/>
                  <a:pt x="336" y="254"/>
                </a:cubicBezTo>
                <a:cubicBezTo>
                  <a:pt x="336" y="254"/>
                  <a:pt x="336" y="254"/>
                  <a:pt x="335" y="254"/>
                </a:cubicBezTo>
                <a:cubicBezTo>
                  <a:pt x="335" y="254"/>
                  <a:pt x="334" y="254"/>
                  <a:pt x="333" y="254"/>
                </a:cubicBezTo>
                <a:cubicBezTo>
                  <a:pt x="332" y="254"/>
                  <a:pt x="331" y="254"/>
                  <a:pt x="330" y="254"/>
                </a:cubicBezTo>
                <a:cubicBezTo>
                  <a:pt x="330" y="254"/>
                  <a:pt x="330" y="254"/>
                  <a:pt x="330" y="254"/>
                </a:cubicBezTo>
                <a:cubicBezTo>
                  <a:pt x="329" y="253"/>
                  <a:pt x="329" y="253"/>
                  <a:pt x="328" y="253"/>
                </a:cubicBezTo>
                <a:cubicBezTo>
                  <a:pt x="328" y="253"/>
                  <a:pt x="328" y="253"/>
                  <a:pt x="327" y="253"/>
                </a:cubicBezTo>
                <a:cubicBezTo>
                  <a:pt x="326" y="253"/>
                  <a:pt x="326" y="253"/>
                  <a:pt x="325" y="253"/>
                </a:cubicBezTo>
                <a:cubicBezTo>
                  <a:pt x="325" y="253"/>
                  <a:pt x="325" y="253"/>
                  <a:pt x="325" y="253"/>
                </a:cubicBezTo>
                <a:cubicBezTo>
                  <a:pt x="324" y="252"/>
                  <a:pt x="323" y="252"/>
                  <a:pt x="323" y="252"/>
                </a:cubicBezTo>
                <a:cubicBezTo>
                  <a:pt x="322" y="252"/>
                  <a:pt x="322" y="252"/>
                  <a:pt x="322" y="252"/>
                </a:cubicBezTo>
                <a:cubicBezTo>
                  <a:pt x="321" y="252"/>
                  <a:pt x="321" y="251"/>
                  <a:pt x="320" y="251"/>
                </a:cubicBezTo>
                <a:cubicBezTo>
                  <a:pt x="320" y="251"/>
                  <a:pt x="320" y="251"/>
                  <a:pt x="320" y="251"/>
                </a:cubicBezTo>
                <a:cubicBezTo>
                  <a:pt x="319" y="251"/>
                  <a:pt x="318" y="250"/>
                  <a:pt x="317" y="250"/>
                </a:cubicBezTo>
                <a:cubicBezTo>
                  <a:pt x="314" y="249"/>
                  <a:pt x="312" y="247"/>
                  <a:pt x="309" y="246"/>
                </a:cubicBezTo>
                <a:cubicBezTo>
                  <a:pt x="308" y="245"/>
                  <a:pt x="308" y="245"/>
                  <a:pt x="307" y="245"/>
                </a:cubicBezTo>
                <a:cubicBezTo>
                  <a:pt x="307" y="245"/>
                  <a:pt x="307" y="245"/>
                  <a:pt x="307" y="244"/>
                </a:cubicBezTo>
                <a:cubicBezTo>
                  <a:pt x="307" y="244"/>
                  <a:pt x="306" y="244"/>
                  <a:pt x="306" y="243"/>
                </a:cubicBezTo>
                <a:cubicBezTo>
                  <a:pt x="306" y="243"/>
                  <a:pt x="305" y="243"/>
                  <a:pt x="305" y="243"/>
                </a:cubicBezTo>
                <a:cubicBezTo>
                  <a:pt x="304" y="242"/>
                  <a:pt x="302" y="241"/>
                  <a:pt x="301" y="240"/>
                </a:cubicBezTo>
                <a:cubicBezTo>
                  <a:pt x="301" y="240"/>
                  <a:pt x="301" y="240"/>
                  <a:pt x="301" y="240"/>
                </a:cubicBezTo>
                <a:cubicBezTo>
                  <a:pt x="301" y="239"/>
                  <a:pt x="300" y="239"/>
                  <a:pt x="300" y="238"/>
                </a:cubicBezTo>
                <a:cubicBezTo>
                  <a:pt x="300" y="238"/>
                  <a:pt x="300" y="238"/>
                  <a:pt x="299" y="238"/>
                </a:cubicBezTo>
                <a:cubicBezTo>
                  <a:pt x="298" y="236"/>
                  <a:pt x="296" y="234"/>
                  <a:pt x="295" y="232"/>
                </a:cubicBezTo>
                <a:cubicBezTo>
                  <a:pt x="295" y="232"/>
                  <a:pt x="294" y="232"/>
                  <a:pt x="294" y="232"/>
                </a:cubicBezTo>
                <a:cubicBezTo>
                  <a:pt x="294" y="231"/>
                  <a:pt x="294" y="231"/>
                  <a:pt x="293" y="231"/>
                </a:cubicBezTo>
                <a:cubicBezTo>
                  <a:pt x="293" y="230"/>
                  <a:pt x="293" y="230"/>
                  <a:pt x="293" y="230"/>
                </a:cubicBezTo>
                <a:cubicBezTo>
                  <a:pt x="292" y="229"/>
                  <a:pt x="291" y="227"/>
                  <a:pt x="290" y="225"/>
                </a:cubicBezTo>
                <a:cubicBezTo>
                  <a:pt x="290" y="225"/>
                  <a:pt x="290" y="225"/>
                  <a:pt x="290" y="225"/>
                </a:cubicBezTo>
                <a:cubicBezTo>
                  <a:pt x="290" y="225"/>
                  <a:pt x="290" y="224"/>
                  <a:pt x="290" y="224"/>
                </a:cubicBezTo>
                <a:cubicBezTo>
                  <a:pt x="289" y="224"/>
                  <a:pt x="289" y="223"/>
                  <a:pt x="289" y="223"/>
                </a:cubicBezTo>
                <a:cubicBezTo>
                  <a:pt x="289" y="223"/>
                  <a:pt x="289" y="222"/>
                  <a:pt x="289" y="222"/>
                </a:cubicBezTo>
                <a:cubicBezTo>
                  <a:pt x="287" y="218"/>
                  <a:pt x="286" y="214"/>
                  <a:pt x="285" y="210"/>
                </a:cubicBezTo>
                <a:cubicBezTo>
                  <a:pt x="285" y="210"/>
                  <a:pt x="285" y="210"/>
                  <a:pt x="285" y="209"/>
                </a:cubicBezTo>
                <a:cubicBezTo>
                  <a:pt x="285" y="209"/>
                  <a:pt x="285" y="208"/>
                  <a:pt x="285" y="208"/>
                </a:cubicBezTo>
                <a:cubicBezTo>
                  <a:pt x="285" y="208"/>
                  <a:pt x="285" y="207"/>
                  <a:pt x="285" y="207"/>
                </a:cubicBezTo>
                <a:cubicBezTo>
                  <a:pt x="285" y="206"/>
                  <a:pt x="285" y="206"/>
                  <a:pt x="285" y="205"/>
                </a:cubicBezTo>
                <a:cubicBezTo>
                  <a:pt x="285" y="205"/>
                  <a:pt x="285" y="205"/>
                  <a:pt x="285" y="205"/>
                </a:cubicBezTo>
                <a:cubicBezTo>
                  <a:pt x="285" y="204"/>
                  <a:pt x="284" y="203"/>
                  <a:pt x="284" y="202"/>
                </a:cubicBezTo>
                <a:cubicBezTo>
                  <a:pt x="284" y="202"/>
                  <a:pt x="284" y="202"/>
                  <a:pt x="284" y="202"/>
                </a:cubicBezTo>
                <a:cubicBezTo>
                  <a:pt x="284" y="201"/>
                  <a:pt x="284" y="200"/>
                  <a:pt x="284" y="200"/>
                </a:cubicBezTo>
                <a:cubicBezTo>
                  <a:pt x="284" y="200"/>
                  <a:pt x="284" y="199"/>
                  <a:pt x="285" y="199"/>
                </a:cubicBezTo>
                <a:cubicBezTo>
                  <a:pt x="285" y="198"/>
                  <a:pt x="285" y="197"/>
                  <a:pt x="285" y="197"/>
                </a:cubicBezTo>
                <a:cubicBezTo>
                  <a:pt x="285" y="196"/>
                  <a:pt x="285" y="195"/>
                  <a:pt x="285" y="194"/>
                </a:cubicBezTo>
                <a:cubicBezTo>
                  <a:pt x="285" y="194"/>
                  <a:pt x="285" y="194"/>
                  <a:pt x="285" y="193"/>
                </a:cubicBezTo>
                <a:cubicBezTo>
                  <a:pt x="285" y="193"/>
                  <a:pt x="285" y="192"/>
                  <a:pt x="285" y="192"/>
                </a:cubicBezTo>
                <a:cubicBezTo>
                  <a:pt x="285" y="191"/>
                  <a:pt x="285" y="191"/>
                  <a:pt x="285" y="191"/>
                </a:cubicBezTo>
                <a:cubicBezTo>
                  <a:pt x="286" y="190"/>
                  <a:pt x="286" y="189"/>
                  <a:pt x="286" y="189"/>
                </a:cubicBezTo>
                <a:cubicBezTo>
                  <a:pt x="286" y="189"/>
                  <a:pt x="286" y="188"/>
                  <a:pt x="286" y="188"/>
                </a:cubicBezTo>
                <a:cubicBezTo>
                  <a:pt x="286" y="188"/>
                  <a:pt x="286" y="187"/>
                  <a:pt x="287" y="186"/>
                </a:cubicBezTo>
                <a:cubicBezTo>
                  <a:pt x="287" y="186"/>
                  <a:pt x="287" y="186"/>
                  <a:pt x="287" y="186"/>
                </a:cubicBezTo>
                <a:cubicBezTo>
                  <a:pt x="287" y="185"/>
                  <a:pt x="287" y="185"/>
                  <a:pt x="287" y="184"/>
                </a:cubicBezTo>
                <a:cubicBezTo>
                  <a:pt x="287" y="184"/>
                  <a:pt x="287" y="183"/>
                  <a:pt x="288" y="183"/>
                </a:cubicBezTo>
                <a:cubicBezTo>
                  <a:pt x="288" y="183"/>
                  <a:pt x="288" y="182"/>
                  <a:pt x="288" y="181"/>
                </a:cubicBezTo>
                <a:cubicBezTo>
                  <a:pt x="288" y="181"/>
                  <a:pt x="288" y="181"/>
                  <a:pt x="288" y="181"/>
                </a:cubicBezTo>
                <a:cubicBezTo>
                  <a:pt x="290" y="178"/>
                  <a:pt x="291" y="175"/>
                  <a:pt x="293" y="172"/>
                </a:cubicBezTo>
                <a:cubicBezTo>
                  <a:pt x="293" y="172"/>
                  <a:pt x="294" y="171"/>
                  <a:pt x="294" y="171"/>
                </a:cubicBezTo>
                <a:cubicBezTo>
                  <a:pt x="294" y="171"/>
                  <a:pt x="294" y="171"/>
                  <a:pt x="294" y="171"/>
                </a:cubicBezTo>
                <a:cubicBezTo>
                  <a:pt x="294" y="170"/>
                  <a:pt x="295" y="170"/>
                  <a:pt x="295" y="169"/>
                </a:cubicBezTo>
                <a:cubicBezTo>
                  <a:pt x="295" y="169"/>
                  <a:pt x="295" y="169"/>
                  <a:pt x="295" y="169"/>
                </a:cubicBezTo>
                <a:cubicBezTo>
                  <a:pt x="296" y="168"/>
                  <a:pt x="298" y="166"/>
                  <a:pt x="299" y="165"/>
                </a:cubicBezTo>
                <a:cubicBezTo>
                  <a:pt x="299" y="165"/>
                  <a:pt x="299" y="165"/>
                  <a:pt x="299" y="165"/>
                </a:cubicBezTo>
                <a:cubicBezTo>
                  <a:pt x="299" y="164"/>
                  <a:pt x="300" y="164"/>
                  <a:pt x="300" y="163"/>
                </a:cubicBezTo>
                <a:cubicBezTo>
                  <a:pt x="300" y="163"/>
                  <a:pt x="301" y="163"/>
                  <a:pt x="301" y="163"/>
                </a:cubicBezTo>
                <a:cubicBezTo>
                  <a:pt x="302" y="161"/>
                  <a:pt x="304" y="160"/>
                  <a:pt x="306" y="158"/>
                </a:cubicBezTo>
                <a:cubicBezTo>
                  <a:pt x="306" y="158"/>
                  <a:pt x="307" y="158"/>
                  <a:pt x="307" y="158"/>
                </a:cubicBezTo>
                <a:cubicBezTo>
                  <a:pt x="307" y="158"/>
                  <a:pt x="308" y="157"/>
                  <a:pt x="308" y="157"/>
                </a:cubicBezTo>
                <a:cubicBezTo>
                  <a:pt x="308" y="157"/>
                  <a:pt x="308" y="157"/>
                  <a:pt x="308" y="157"/>
                </a:cubicBezTo>
                <a:cubicBezTo>
                  <a:pt x="310" y="156"/>
                  <a:pt x="311" y="155"/>
                  <a:pt x="313" y="154"/>
                </a:cubicBezTo>
                <a:cubicBezTo>
                  <a:pt x="313" y="154"/>
                  <a:pt x="313" y="154"/>
                  <a:pt x="313" y="154"/>
                </a:cubicBezTo>
                <a:cubicBezTo>
                  <a:pt x="314" y="154"/>
                  <a:pt x="314" y="153"/>
                  <a:pt x="315" y="153"/>
                </a:cubicBezTo>
                <a:cubicBezTo>
                  <a:pt x="315" y="153"/>
                  <a:pt x="315" y="153"/>
                  <a:pt x="315" y="153"/>
                </a:cubicBezTo>
                <a:cubicBezTo>
                  <a:pt x="316" y="153"/>
                  <a:pt x="316" y="153"/>
                  <a:pt x="317" y="152"/>
                </a:cubicBezTo>
                <a:cubicBezTo>
                  <a:pt x="320" y="151"/>
                  <a:pt x="323" y="150"/>
                  <a:pt x="326" y="149"/>
                </a:cubicBezTo>
                <a:cubicBezTo>
                  <a:pt x="327" y="149"/>
                  <a:pt x="328" y="149"/>
                  <a:pt x="328" y="149"/>
                </a:cubicBezTo>
                <a:cubicBezTo>
                  <a:pt x="329" y="149"/>
                  <a:pt x="329" y="149"/>
                  <a:pt x="329" y="149"/>
                </a:cubicBezTo>
                <a:cubicBezTo>
                  <a:pt x="330" y="149"/>
                  <a:pt x="330" y="149"/>
                  <a:pt x="331" y="149"/>
                </a:cubicBezTo>
                <a:cubicBezTo>
                  <a:pt x="331" y="148"/>
                  <a:pt x="331" y="148"/>
                  <a:pt x="332" y="148"/>
                </a:cubicBezTo>
                <a:cubicBezTo>
                  <a:pt x="332" y="148"/>
                  <a:pt x="333" y="148"/>
                  <a:pt x="334" y="148"/>
                </a:cubicBezTo>
                <a:cubicBezTo>
                  <a:pt x="334" y="148"/>
                  <a:pt x="334" y="148"/>
                  <a:pt x="334" y="148"/>
                </a:cubicBezTo>
                <a:cubicBezTo>
                  <a:pt x="335" y="148"/>
                  <a:pt x="336" y="148"/>
                  <a:pt x="336" y="148"/>
                </a:cubicBezTo>
                <a:cubicBezTo>
                  <a:pt x="337" y="148"/>
                  <a:pt x="337" y="148"/>
                  <a:pt x="337" y="148"/>
                </a:cubicBezTo>
                <a:cubicBezTo>
                  <a:pt x="338" y="148"/>
                  <a:pt x="338" y="148"/>
                  <a:pt x="339" y="148"/>
                </a:cubicBezTo>
                <a:cubicBezTo>
                  <a:pt x="339" y="148"/>
                  <a:pt x="339" y="148"/>
                  <a:pt x="340" y="148"/>
                </a:cubicBezTo>
                <a:cubicBezTo>
                  <a:pt x="340" y="148"/>
                  <a:pt x="341" y="148"/>
                  <a:pt x="342" y="148"/>
                </a:cubicBezTo>
                <a:cubicBezTo>
                  <a:pt x="343" y="148"/>
                  <a:pt x="344" y="148"/>
                  <a:pt x="344" y="149"/>
                </a:cubicBezTo>
                <a:cubicBezTo>
                  <a:pt x="345" y="149"/>
                  <a:pt x="345" y="149"/>
                  <a:pt x="345" y="149"/>
                </a:cubicBezTo>
                <a:cubicBezTo>
                  <a:pt x="346" y="149"/>
                  <a:pt x="346" y="149"/>
                  <a:pt x="347" y="149"/>
                </a:cubicBezTo>
                <a:cubicBezTo>
                  <a:pt x="347" y="149"/>
                  <a:pt x="347" y="149"/>
                  <a:pt x="348" y="149"/>
                </a:cubicBezTo>
                <a:cubicBezTo>
                  <a:pt x="348" y="149"/>
                  <a:pt x="349" y="149"/>
                  <a:pt x="350" y="150"/>
                </a:cubicBezTo>
                <a:cubicBezTo>
                  <a:pt x="350" y="150"/>
                  <a:pt x="350" y="150"/>
                  <a:pt x="350" y="150"/>
                </a:cubicBezTo>
                <a:cubicBezTo>
                  <a:pt x="351" y="150"/>
                  <a:pt x="352" y="150"/>
                  <a:pt x="352" y="150"/>
                </a:cubicBezTo>
                <a:cubicBezTo>
                  <a:pt x="353" y="150"/>
                  <a:pt x="353" y="150"/>
                  <a:pt x="353" y="150"/>
                </a:cubicBezTo>
                <a:cubicBezTo>
                  <a:pt x="354" y="151"/>
                  <a:pt x="354" y="151"/>
                  <a:pt x="355" y="151"/>
                </a:cubicBezTo>
                <a:cubicBezTo>
                  <a:pt x="355" y="151"/>
                  <a:pt x="355" y="151"/>
                  <a:pt x="355" y="151"/>
                </a:cubicBezTo>
                <a:cubicBezTo>
                  <a:pt x="356" y="151"/>
                  <a:pt x="357" y="152"/>
                  <a:pt x="357" y="152"/>
                </a:cubicBezTo>
                <a:lnTo>
                  <a:pt x="357" y="152"/>
                </a:lnTo>
                <a:cubicBezTo>
                  <a:pt x="361" y="153"/>
                  <a:pt x="363" y="155"/>
                  <a:pt x="366" y="157"/>
                </a:cubicBezTo>
                <a:cubicBezTo>
                  <a:pt x="367" y="157"/>
                  <a:pt x="367" y="157"/>
                  <a:pt x="368" y="158"/>
                </a:cubicBezTo>
                <a:cubicBezTo>
                  <a:pt x="368" y="158"/>
                  <a:pt x="368" y="158"/>
                  <a:pt x="368" y="158"/>
                </a:cubicBezTo>
                <a:cubicBezTo>
                  <a:pt x="368" y="158"/>
                  <a:pt x="369" y="158"/>
                  <a:pt x="369" y="159"/>
                </a:cubicBezTo>
                <a:cubicBezTo>
                  <a:pt x="369" y="159"/>
                  <a:pt x="369" y="159"/>
                  <a:pt x="370" y="159"/>
                </a:cubicBezTo>
                <a:cubicBezTo>
                  <a:pt x="371" y="160"/>
                  <a:pt x="372" y="161"/>
                  <a:pt x="374" y="163"/>
                </a:cubicBezTo>
                <a:cubicBezTo>
                  <a:pt x="374" y="163"/>
                  <a:pt x="374" y="163"/>
                  <a:pt x="374" y="163"/>
                </a:cubicBezTo>
                <a:cubicBezTo>
                  <a:pt x="374" y="163"/>
                  <a:pt x="375" y="164"/>
                  <a:pt x="375" y="164"/>
                </a:cubicBezTo>
                <a:cubicBezTo>
                  <a:pt x="375" y="164"/>
                  <a:pt x="375" y="164"/>
                  <a:pt x="376" y="164"/>
                </a:cubicBezTo>
                <a:cubicBezTo>
                  <a:pt x="377" y="166"/>
                  <a:pt x="379" y="168"/>
                  <a:pt x="380" y="170"/>
                </a:cubicBezTo>
                <a:cubicBezTo>
                  <a:pt x="380" y="170"/>
                  <a:pt x="380" y="170"/>
                  <a:pt x="381" y="170"/>
                </a:cubicBezTo>
                <a:cubicBezTo>
                  <a:pt x="381" y="171"/>
                  <a:pt x="381" y="171"/>
                  <a:pt x="382" y="172"/>
                </a:cubicBezTo>
                <a:cubicBezTo>
                  <a:pt x="382" y="172"/>
                  <a:pt x="382" y="172"/>
                  <a:pt x="382" y="172"/>
                </a:cubicBezTo>
                <a:cubicBezTo>
                  <a:pt x="383" y="174"/>
                  <a:pt x="384" y="175"/>
                  <a:pt x="385" y="177"/>
                </a:cubicBezTo>
                <a:cubicBezTo>
                  <a:pt x="385" y="177"/>
                  <a:pt x="385" y="177"/>
                  <a:pt x="385" y="177"/>
                </a:cubicBezTo>
                <a:cubicBezTo>
                  <a:pt x="385" y="178"/>
                  <a:pt x="385" y="178"/>
                  <a:pt x="385" y="179"/>
                </a:cubicBezTo>
                <a:cubicBezTo>
                  <a:pt x="385" y="179"/>
                  <a:pt x="386" y="179"/>
                  <a:pt x="386" y="179"/>
                </a:cubicBezTo>
                <a:cubicBezTo>
                  <a:pt x="386" y="179"/>
                  <a:pt x="386" y="180"/>
                  <a:pt x="386" y="181"/>
                </a:cubicBezTo>
                <a:cubicBezTo>
                  <a:pt x="388" y="184"/>
                  <a:pt x="389" y="187"/>
                  <a:pt x="389" y="190"/>
                </a:cubicBezTo>
                <a:lnTo>
                  <a:pt x="389" y="190"/>
                </a:lnTo>
                <a:cubicBezTo>
                  <a:pt x="389" y="191"/>
                  <a:pt x="390" y="191"/>
                  <a:pt x="390" y="192"/>
                </a:cubicBezTo>
                <a:cubicBezTo>
                  <a:pt x="390" y="192"/>
                  <a:pt x="390" y="193"/>
                  <a:pt x="390" y="193"/>
                </a:cubicBezTo>
                <a:cubicBezTo>
                  <a:pt x="390" y="193"/>
                  <a:pt x="390" y="194"/>
                  <a:pt x="390" y="194"/>
                </a:cubicBezTo>
                <a:cubicBezTo>
                  <a:pt x="390" y="195"/>
                  <a:pt x="390" y="195"/>
                  <a:pt x="390" y="195"/>
                </a:cubicBezTo>
                <a:cubicBezTo>
                  <a:pt x="390" y="196"/>
                  <a:pt x="390" y="197"/>
                  <a:pt x="390" y="197"/>
                </a:cubicBezTo>
                <a:cubicBezTo>
                  <a:pt x="390" y="197"/>
                  <a:pt x="390" y="198"/>
                  <a:pt x="390" y="198"/>
                </a:cubicBezTo>
                <a:cubicBezTo>
                  <a:pt x="390" y="198"/>
                  <a:pt x="390" y="199"/>
                  <a:pt x="390" y="200"/>
                </a:cubicBezTo>
                <a:lnTo>
                  <a:pt x="390" y="201"/>
                </a:lnTo>
                <a:cubicBezTo>
                  <a:pt x="390" y="201"/>
                  <a:pt x="390" y="202"/>
                  <a:pt x="390" y="202"/>
                </a:cubicBezTo>
                <a:cubicBezTo>
                  <a:pt x="390" y="203"/>
                  <a:pt x="390" y="203"/>
                  <a:pt x="390" y="203"/>
                </a:cubicBezTo>
                <a:cubicBezTo>
                  <a:pt x="390" y="204"/>
                  <a:pt x="390" y="205"/>
                  <a:pt x="390" y="206"/>
                </a:cubicBezTo>
                <a:cubicBezTo>
                  <a:pt x="390" y="207"/>
                  <a:pt x="390" y="207"/>
                  <a:pt x="390" y="208"/>
                </a:cubicBezTo>
                <a:close/>
                <a:moveTo>
                  <a:pt x="426" y="225"/>
                </a:moveTo>
                <a:lnTo>
                  <a:pt x="429" y="193"/>
                </a:lnTo>
                <a:lnTo>
                  <a:pt x="411" y="192"/>
                </a:lnTo>
                <a:cubicBezTo>
                  <a:pt x="410" y="183"/>
                  <a:pt x="407" y="174"/>
                  <a:pt x="403" y="167"/>
                </a:cubicBezTo>
                <a:lnTo>
                  <a:pt x="417" y="155"/>
                </a:lnTo>
                <a:lnTo>
                  <a:pt x="396" y="131"/>
                </a:lnTo>
                <a:lnTo>
                  <a:pt x="383" y="143"/>
                </a:lnTo>
                <a:cubicBezTo>
                  <a:pt x="376" y="137"/>
                  <a:pt x="368" y="133"/>
                  <a:pt x="359" y="131"/>
                </a:cubicBezTo>
                <a:lnTo>
                  <a:pt x="361" y="113"/>
                </a:lnTo>
                <a:lnTo>
                  <a:pt x="330" y="110"/>
                </a:lnTo>
                <a:lnTo>
                  <a:pt x="328" y="128"/>
                </a:lnTo>
                <a:cubicBezTo>
                  <a:pt x="319" y="129"/>
                  <a:pt x="311" y="132"/>
                  <a:pt x="303" y="136"/>
                </a:cubicBezTo>
                <a:lnTo>
                  <a:pt x="291" y="122"/>
                </a:lnTo>
                <a:lnTo>
                  <a:pt x="267" y="142"/>
                </a:lnTo>
                <a:lnTo>
                  <a:pt x="279" y="156"/>
                </a:lnTo>
                <a:cubicBezTo>
                  <a:pt x="274" y="163"/>
                  <a:pt x="270" y="171"/>
                  <a:pt x="267" y="179"/>
                </a:cubicBezTo>
                <a:lnTo>
                  <a:pt x="249" y="178"/>
                </a:lnTo>
                <a:lnTo>
                  <a:pt x="246" y="209"/>
                </a:lnTo>
                <a:lnTo>
                  <a:pt x="264" y="211"/>
                </a:lnTo>
                <a:cubicBezTo>
                  <a:pt x="265" y="219"/>
                  <a:pt x="268" y="228"/>
                  <a:pt x="272" y="236"/>
                </a:cubicBezTo>
                <a:lnTo>
                  <a:pt x="258" y="247"/>
                </a:lnTo>
                <a:lnTo>
                  <a:pt x="279" y="271"/>
                </a:lnTo>
                <a:lnTo>
                  <a:pt x="292" y="260"/>
                </a:lnTo>
                <a:cubicBezTo>
                  <a:pt x="299" y="265"/>
                  <a:pt x="307" y="269"/>
                  <a:pt x="316" y="272"/>
                </a:cubicBezTo>
                <a:lnTo>
                  <a:pt x="314" y="290"/>
                </a:lnTo>
                <a:lnTo>
                  <a:pt x="345" y="292"/>
                </a:lnTo>
                <a:lnTo>
                  <a:pt x="347" y="274"/>
                </a:lnTo>
                <a:cubicBezTo>
                  <a:pt x="356" y="273"/>
                  <a:pt x="364" y="270"/>
                  <a:pt x="372" y="266"/>
                </a:cubicBezTo>
                <a:lnTo>
                  <a:pt x="384" y="280"/>
                </a:lnTo>
                <a:lnTo>
                  <a:pt x="408" y="260"/>
                </a:lnTo>
                <a:lnTo>
                  <a:pt x="396" y="246"/>
                </a:lnTo>
                <a:cubicBezTo>
                  <a:pt x="401" y="239"/>
                  <a:pt x="405" y="232"/>
                  <a:pt x="408" y="223"/>
                </a:cubicBezTo>
                <a:lnTo>
                  <a:pt x="426" y="225"/>
                </a:lnTo>
                <a:close/>
              </a:path>
            </a:pathLst>
          </a:custGeom>
          <a:solidFill>
            <a:schemeClr val="accent2">
              <a:alpha val="100000"/>
            </a:schemeClr>
          </a:solidFill>
          <a:ln w="9525">
            <a:noFill/>
          </a:ln>
        </p:spPr>
        <p:txBody>
          <a:bodyPr/>
          <a:lstStyle/>
          <a:p>
            <a:endParaRPr lang="zh-CN" altLang="en-US"/>
          </a:p>
        </p:txBody>
      </p:sp>
      <p:sp>
        <p:nvSpPr>
          <p:cNvPr id="9234" name="Freeform 38"/>
          <p:cNvSpPr>
            <a:spLocks noEditPoints="1"/>
          </p:cNvSpPr>
          <p:nvPr/>
        </p:nvSpPr>
        <p:spPr>
          <a:xfrm>
            <a:off x="7999413" y="2470150"/>
            <a:ext cx="779462" cy="741363"/>
          </a:xfrm>
          <a:custGeom>
            <a:avLst/>
            <a:gdLst/>
            <a:ahLst/>
            <a:cxnLst>
              <a:cxn ang="0">
                <a:pos x="325671" y="671295"/>
              </a:cxn>
              <a:cxn ang="0">
                <a:pos x="325671" y="705217"/>
              </a:cxn>
              <a:cxn ang="0">
                <a:pos x="472401" y="689149"/>
              </a:cxn>
              <a:cxn ang="0">
                <a:pos x="454507" y="619520"/>
              </a:cxn>
              <a:cxn ang="0">
                <a:pos x="325671" y="619520"/>
              </a:cxn>
              <a:cxn ang="0">
                <a:pos x="325671" y="653441"/>
              </a:cxn>
              <a:cxn ang="0">
                <a:pos x="472401" y="637373"/>
              </a:cxn>
              <a:cxn ang="0">
                <a:pos x="390089" y="740924"/>
              </a:cxn>
              <a:cxn ang="0">
                <a:pos x="447350" y="721285"/>
              </a:cxn>
              <a:cxn ang="0">
                <a:pos x="390089" y="740924"/>
              </a:cxn>
              <a:cxn ang="0">
                <a:pos x="391878" y="199960"/>
              </a:cxn>
              <a:cxn ang="0">
                <a:pos x="207570" y="371355"/>
              </a:cxn>
              <a:cxn ang="0">
                <a:pos x="318513" y="599881"/>
              </a:cxn>
              <a:cxn ang="0">
                <a:pos x="391878" y="605237"/>
              </a:cxn>
              <a:cxn ang="0">
                <a:pos x="484927" y="549891"/>
              </a:cxn>
              <a:cxn ang="0">
                <a:pos x="391878" y="199960"/>
              </a:cxn>
              <a:cxn ang="0">
                <a:pos x="153888" y="401706"/>
              </a:cxn>
              <a:cxn ang="0">
                <a:pos x="30420" y="376711"/>
              </a:cxn>
              <a:cxn ang="0">
                <a:pos x="30420" y="426701"/>
              </a:cxn>
              <a:cxn ang="0">
                <a:pos x="153888" y="401706"/>
              </a:cxn>
              <a:cxn ang="0">
                <a:pos x="751548" y="376711"/>
              </a:cxn>
              <a:cxn ang="0">
                <a:pos x="626290" y="401706"/>
              </a:cxn>
              <a:cxn ang="0">
                <a:pos x="751548" y="426701"/>
              </a:cxn>
              <a:cxn ang="0">
                <a:pos x="751548" y="376711"/>
              </a:cxn>
              <a:cxn ang="0">
                <a:pos x="597659" y="226741"/>
              </a:cxn>
              <a:cxn ang="0">
                <a:pos x="667446" y="121404"/>
              </a:cxn>
              <a:cxn ang="0">
                <a:pos x="563661" y="191033"/>
              </a:cxn>
              <a:cxn ang="0">
                <a:pos x="597659" y="226741"/>
              </a:cxn>
              <a:cxn ang="0">
                <a:pos x="388300" y="153541"/>
              </a:cxn>
              <a:cxn ang="0">
                <a:pos x="413351" y="30351"/>
              </a:cxn>
              <a:cxn ang="0">
                <a:pos x="363248" y="30351"/>
              </a:cxn>
              <a:cxn ang="0">
                <a:pos x="388300" y="153541"/>
              </a:cxn>
              <a:cxn ang="0">
                <a:pos x="175361" y="216028"/>
              </a:cxn>
              <a:cxn ang="0">
                <a:pos x="209360" y="182107"/>
              </a:cxn>
              <a:cxn ang="0">
                <a:pos x="105575" y="112478"/>
              </a:cxn>
              <a:cxn ang="0">
                <a:pos x="175361" y="216028"/>
              </a:cxn>
              <a:cxn ang="0">
                <a:pos x="182519" y="576671"/>
              </a:cxn>
              <a:cxn ang="0">
                <a:pos x="112732" y="680222"/>
              </a:cxn>
              <a:cxn ang="0">
                <a:pos x="218307" y="610593"/>
              </a:cxn>
              <a:cxn ang="0">
                <a:pos x="182519" y="576671"/>
              </a:cxn>
              <a:cxn ang="0">
                <a:pos x="604817" y="585598"/>
              </a:cxn>
              <a:cxn ang="0">
                <a:pos x="570818" y="621305"/>
              </a:cxn>
              <a:cxn ang="0">
                <a:pos x="676393" y="690934"/>
              </a:cxn>
              <a:cxn ang="0">
                <a:pos x="604817" y="585598"/>
              </a:cxn>
            </a:cxnLst>
            <a:rect l="0" t="0" r="0" b="0"/>
            <a:pathLst>
              <a:path w="436" h="415">
                <a:moveTo>
                  <a:pt x="254" y="376"/>
                </a:moveTo>
                <a:lnTo>
                  <a:pt x="182" y="376"/>
                </a:lnTo>
                <a:cubicBezTo>
                  <a:pt x="176" y="376"/>
                  <a:pt x="172" y="381"/>
                  <a:pt x="172" y="386"/>
                </a:cubicBezTo>
                <a:cubicBezTo>
                  <a:pt x="172" y="391"/>
                  <a:pt x="176" y="395"/>
                  <a:pt x="182" y="395"/>
                </a:cubicBezTo>
                <a:lnTo>
                  <a:pt x="254" y="395"/>
                </a:lnTo>
                <a:cubicBezTo>
                  <a:pt x="260" y="395"/>
                  <a:pt x="264" y="391"/>
                  <a:pt x="264" y="386"/>
                </a:cubicBezTo>
                <a:cubicBezTo>
                  <a:pt x="264" y="381"/>
                  <a:pt x="260" y="376"/>
                  <a:pt x="254" y="376"/>
                </a:cubicBezTo>
                <a:close/>
                <a:moveTo>
                  <a:pt x="254" y="347"/>
                </a:moveTo>
                <a:lnTo>
                  <a:pt x="254" y="347"/>
                </a:lnTo>
                <a:lnTo>
                  <a:pt x="182" y="347"/>
                </a:lnTo>
                <a:cubicBezTo>
                  <a:pt x="176" y="347"/>
                  <a:pt x="172" y="351"/>
                  <a:pt x="172" y="357"/>
                </a:cubicBezTo>
                <a:cubicBezTo>
                  <a:pt x="172" y="362"/>
                  <a:pt x="176" y="366"/>
                  <a:pt x="182" y="366"/>
                </a:cubicBezTo>
                <a:lnTo>
                  <a:pt x="254" y="366"/>
                </a:lnTo>
                <a:cubicBezTo>
                  <a:pt x="260" y="366"/>
                  <a:pt x="264" y="362"/>
                  <a:pt x="264" y="357"/>
                </a:cubicBezTo>
                <a:cubicBezTo>
                  <a:pt x="264" y="351"/>
                  <a:pt x="260" y="347"/>
                  <a:pt x="254" y="347"/>
                </a:cubicBezTo>
                <a:close/>
                <a:moveTo>
                  <a:pt x="218" y="415"/>
                </a:moveTo>
                <a:lnTo>
                  <a:pt x="218" y="415"/>
                </a:lnTo>
                <a:lnTo>
                  <a:pt x="250" y="404"/>
                </a:lnTo>
                <a:lnTo>
                  <a:pt x="187" y="404"/>
                </a:lnTo>
                <a:lnTo>
                  <a:pt x="218" y="415"/>
                </a:lnTo>
                <a:close/>
                <a:moveTo>
                  <a:pt x="219" y="112"/>
                </a:moveTo>
                <a:lnTo>
                  <a:pt x="219" y="112"/>
                </a:lnTo>
                <a:lnTo>
                  <a:pt x="217" y="112"/>
                </a:lnTo>
                <a:cubicBezTo>
                  <a:pt x="164" y="112"/>
                  <a:pt x="116" y="155"/>
                  <a:pt x="116" y="208"/>
                </a:cubicBezTo>
                <a:cubicBezTo>
                  <a:pt x="116" y="261"/>
                  <a:pt x="161" y="291"/>
                  <a:pt x="165" y="308"/>
                </a:cubicBezTo>
                <a:cubicBezTo>
                  <a:pt x="170" y="324"/>
                  <a:pt x="165" y="332"/>
                  <a:pt x="178" y="336"/>
                </a:cubicBezTo>
                <a:cubicBezTo>
                  <a:pt x="190" y="340"/>
                  <a:pt x="217" y="339"/>
                  <a:pt x="217" y="339"/>
                </a:cubicBezTo>
                <a:lnTo>
                  <a:pt x="219" y="339"/>
                </a:lnTo>
                <a:cubicBezTo>
                  <a:pt x="219" y="339"/>
                  <a:pt x="246" y="340"/>
                  <a:pt x="259" y="336"/>
                </a:cubicBezTo>
                <a:cubicBezTo>
                  <a:pt x="271" y="332"/>
                  <a:pt x="266" y="324"/>
                  <a:pt x="271" y="308"/>
                </a:cubicBezTo>
                <a:cubicBezTo>
                  <a:pt x="275" y="291"/>
                  <a:pt x="320" y="261"/>
                  <a:pt x="320" y="208"/>
                </a:cubicBezTo>
                <a:cubicBezTo>
                  <a:pt x="320" y="155"/>
                  <a:pt x="272" y="112"/>
                  <a:pt x="219" y="112"/>
                </a:cubicBezTo>
                <a:close/>
                <a:moveTo>
                  <a:pt x="86" y="225"/>
                </a:moveTo>
                <a:lnTo>
                  <a:pt x="86" y="225"/>
                </a:lnTo>
                <a:cubicBezTo>
                  <a:pt x="86" y="217"/>
                  <a:pt x="78" y="211"/>
                  <a:pt x="69" y="211"/>
                </a:cubicBezTo>
                <a:lnTo>
                  <a:pt x="17" y="211"/>
                </a:lnTo>
                <a:cubicBezTo>
                  <a:pt x="7" y="211"/>
                  <a:pt x="0" y="217"/>
                  <a:pt x="0" y="225"/>
                </a:cubicBezTo>
                <a:cubicBezTo>
                  <a:pt x="0" y="232"/>
                  <a:pt x="7" y="239"/>
                  <a:pt x="17" y="239"/>
                </a:cubicBezTo>
                <a:lnTo>
                  <a:pt x="69" y="239"/>
                </a:lnTo>
                <a:cubicBezTo>
                  <a:pt x="78" y="239"/>
                  <a:pt x="86" y="232"/>
                  <a:pt x="86" y="225"/>
                </a:cubicBezTo>
                <a:close/>
                <a:moveTo>
                  <a:pt x="420" y="211"/>
                </a:moveTo>
                <a:lnTo>
                  <a:pt x="420" y="211"/>
                </a:lnTo>
                <a:lnTo>
                  <a:pt x="367" y="211"/>
                </a:lnTo>
                <a:cubicBezTo>
                  <a:pt x="358" y="211"/>
                  <a:pt x="350" y="217"/>
                  <a:pt x="350" y="225"/>
                </a:cubicBezTo>
                <a:cubicBezTo>
                  <a:pt x="350" y="232"/>
                  <a:pt x="358" y="239"/>
                  <a:pt x="367" y="239"/>
                </a:cubicBezTo>
                <a:lnTo>
                  <a:pt x="420" y="239"/>
                </a:lnTo>
                <a:cubicBezTo>
                  <a:pt x="429" y="239"/>
                  <a:pt x="436" y="232"/>
                  <a:pt x="436" y="225"/>
                </a:cubicBezTo>
                <a:cubicBezTo>
                  <a:pt x="436" y="217"/>
                  <a:pt x="429" y="211"/>
                  <a:pt x="420" y="211"/>
                </a:cubicBezTo>
                <a:close/>
                <a:moveTo>
                  <a:pt x="334" y="127"/>
                </a:moveTo>
                <a:lnTo>
                  <a:pt x="334" y="127"/>
                </a:lnTo>
                <a:lnTo>
                  <a:pt x="371" y="90"/>
                </a:lnTo>
                <a:cubicBezTo>
                  <a:pt x="377" y="83"/>
                  <a:pt x="378" y="74"/>
                  <a:pt x="373" y="68"/>
                </a:cubicBezTo>
                <a:cubicBezTo>
                  <a:pt x="368" y="63"/>
                  <a:pt x="358" y="64"/>
                  <a:pt x="352" y="70"/>
                </a:cubicBezTo>
                <a:lnTo>
                  <a:pt x="315" y="107"/>
                </a:lnTo>
                <a:cubicBezTo>
                  <a:pt x="308" y="114"/>
                  <a:pt x="307" y="123"/>
                  <a:pt x="312" y="129"/>
                </a:cubicBezTo>
                <a:cubicBezTo>
                  <a:pt x="318" y="134"/>
                  <a:pt x="327" y="133"/>
                  <a:pt x="334" y="127"/>
                </a:cubicBezTo>
                <a:close/>
                <a:moveTo>
                  <a:pt x="217" y="86"/>
                </a:moveTo>
                <a:lnTo>
                  <a:pt x="217" y="86"/>
                </a:lnTo>
                <a:cubicBezTo>
                  <a:pt x="224" y="86"/>
                  <a:pt x="231" y="79"/>
                  <a:pt x="231" y="69"/>
                </a:cubicBezTo>
                <a:lnTo>
                  <a:pt x="231" y="17"/>
                </a:lnTo>
                <a:cubicBezTo>
                  <a:pt x="231" y="8"/>
                  <a:pt x="224" y="0"/>
                  <a:pt x="217" y="0"/>
                </a:cubicBezTo>
                <a:cubicBezTo>
                  <a:pt x="209" y="0"/>
                  <a:pt x="203" y="8"/>
                  <a:pt x="203" y="17"/>
                </a:cubicBezTo>
                <a:lnTo>
                  <a:pt x="203" y="69"/>
                </a:lnTo>
                <a:cubicBezTo>
                  <a:pt x="203" y="79"/>
                  <a:pt x="209" y="86"/>
                  <a:pt x="217" y="86"/>
                </a:cubicBezTo>
                <a:close/>
                <a:moveTo>
                  <a:pt x="98" y="121"/>
                </a:moveTo>
                <a:lnTo>
                  <a:pt x="98" y="121"/>
                </a:lnTo>
                <a:cubicBezTo>
                  <a:pt x="104" y="128"/>
                  <a:pt x="114" y="129"/>
                  <a:pt x="119" y="123"/>
                </a:cubicBezTo>
                <a:cubicBezTo>
                  <a:pt x="124" y="118"/>
                  <a:pt x="124" y="108"/>
                  <a:pt x="117" y="102"/>
                </a:cubicBezTo>
                <a:lnTo>
                  <a:pt x="80" y="65"/>
                </a:lnTo>
                <a:cubicBezTo>
                  <a:pt x="74" y="58"/>
                  <a:pt x="64" y="57"/>
                  <a:pt x="59" y="63"/>
                </a:cubicBezTo>
                <a:cubicBezTo>
                  <a:pt x="53" y="68"/>
                  <a:pt x="54" y="78"/>
                  <a:pt x="61" y="84"/>
                </a:cubicBezTo>
                <a:lnTo>
                  <a:pt x="98" y="121"/>
                </a:lnTo>
                <a:close/>
                <a:moveTo>
                  <a:pt x="102" y="323"/>
                </a:moveTo>
                <a:lnTo>
                  <a:pt x="102" y="323"/>
                </a:lnTo>
                <a:lnTo>
                  <a:pt x="65" y="360"/>
                </a:lnTo>
                <a:cubicBezTo>
                  <a:pt x="59" y="366"/>
                  <a:pt x="58" y="376"/>
                  <a:pt x="63" y="381"/>
                </a:cubicBezTo>
                <a:cubicBezTo>
                  <a:pt x="68" y="387"/>
                  <a:pt x="78" y="386"/>
                  <a:pt x="84" y="379"/>
                </a:cubicBezTo>
                <a:lnTo>
                  <a:pt x="122" y="342"/>
                </a:lnTo>
                <a:cubicBezTo>
                  <a:pt x="128" y="336"/>
                  <a:pt x="129" y="326"/>
                  <a:pt x="124" y="321"/>
                </a:cubicBezTo>
                <a:cubicBezTo>
                  <a:pt x="118" y="316"/>
                  <a:pt x="109" y="316"/>
                  <a:pt x="102" y="323"/>
                </a:cubicBezTo>
                <a:close/>
                <a:moveTo>
                  <a:pt x="338" y="328"/>
                </a:moveTo>
                <a:lnTo>
                  <a:pt x="338" y="328"/>
                </a:lnTo>
                <a:cubicBezTo>
                  <a:pt x="332" y="322"/>
                  <a:pt x="322" y="321"/>
                  <a:pt x="317" y="326"/>
                </a:cubicBezTo>
                <a:cubicBezTo>
                  <a:pt x="312" y="331"/>
                  <a:pt x="313" y="341"/>
                  <a:pt x="319" y="348"/>
                </a:cubicBezTo>
                <a:lnTo>
                  <a:pt x="356" y="385"/>
                </a:lnTo>
                <a:cubicBezTo>
                  <a:pt x="363" y="391"/>
                  <a:pt x="372" y="392"/>
                  <a:pt x="378" y="387"/>
                </a:cubicBezTo>
                <a:cubicBezTo>
                  <a:pt x="383" y="382"/>
                  <a:pt x="382" y="372"/>
                  <a:pt x="375" y="365"/>
                </a:cubicBezTo>
                <a:lnTo>
                  <a:pt x="338" y="328"/>
                </a:lnTo>
                <a:close/>
              </a:path>
            </a:pathLst>
          </a:custGeom>
          <a:solidFill>
            <a:schemeClr val="accent2">
              <a:alpha val="100000"/>
            </a:schemeClr>
          </a:solidFill>
          <a:ln w="9525">
            <a:noFill/>
          </a:ln>
        </p:spPr>
        <p:txBody>
          <a:bodyPr/>
          <a:lstStyle/>
          <a:p>
            <a:endParaRPr lang="zh-CN" altLang="en-US"/>
          </a:p>
        </p:txBody>
      </p:sp>
      <p:sp>
        <p:nvSpPr>
          <p:cNvPr id="9235" name="Freeform 40"/>
          <p:cNvSpPr>
            <a:spLocks noEditPoints="1"/>
          </p:cNvSpPr>
          <p:nvPr/>
        </p:nvSpPr>
        <p:spPr>
          <a:xfrm>
            <a:off x="3590925" y="2505075"/>
            <a:ext cx="777875" cy="712788"/>
          </a:xfrm>
          <a:custGeom>
            <a:avLst/>
            <a:gdLst/>
            <a:ahLst/>
            <a:cxnLst>
              <a:cxn ang="0">
                <a:pos x="0" y="421858"/>
              </a:cxn>
              <a:cxn ang="0">
                <a:pos x="299347" y="713628"/>
              </a:cxn>
              <a:cxn ang="0">
                <a:pos x="525727" y="676460"/>
              </a:cxn>
              <a:cxn ang="0">
                <a:pos x="473342" y="315929"/>
              </a:cxn>
              <a:cxn ang="0">
                <a:pos x="462116" y="663451"/>
              </a:cxn>
              <a:cxn ang="0">
                <a:pos x="306830" y="598407"/>
              </a:cxn>
              <a:cxn ang="0">
                <a:pos x="263799" y="416283"/>
              </a:cxn>
              <a:cxn ang="0">
                <a:pos x="54257" y="410708"/>
              </a:cxn>
              <a:cxn ang="0">
                <a:pos x="59869" y="130088"/>
              </a:cxn>
              <a:cxn ang="0">
                <a:pos x="306830" y="74336"/>
              </a:cxn>
              <a:cxn ang="0">
                <a:pos x="0" y="124513"/>
              </a:cxn>
              <a:cxn ang="0">
                <a:pos x="437794" y="146814"/>
              </a:cxn>
              <a:cxn ang="0">
                <a:pos x="411601" y="117080"/>
              </a:cxn>
              <a:cxn ang="0">
                <a:pos x="432182" y="98496"/>
              </a:cxn>
              <a:cxn ang="0">
                <a:pos x="486438" y="98496"/>
              </a:cxn>
              <a:cxn ang="0">
                <a:pos x="508889" y="117080"/>
              </a:cxn>
              <a:cxn ang="0">
                <a:pos x="480825" y="146814"/>
              </a:cxn>
              <a:cxn ang="0">
                <a:pos x="508889" y="176549"/>
              </a:cxn>
              <a:cxn ang="0">
                <a:pos x="486438" y="195133"/>
              </a:cxn>
              <a:cxn ang="0">
                <a:pos x="432182" y="195133"/>
              </a:cxn>
              <a:cxn ang="0">
                <a:pos x="411601" y="176549"/>
              </a:cxn>
              <a:cxn ang="0">
                <a:pos x="636111" y="267611"/>
              </a:cxn>
              <a:cxn ang="0">
                <a:pos x="768946" y="438584"/>
              </a:cxn>
              <a:cxn ang="0">
                <a:pos x="714690" y="453451"/>
              </a:cxn>
              <a:cxn ang="0">
                <a:pos x="636111" y="267611"/>
              </a:cxn>
              <a:cxn ang="0">
                <a:pos x="555662" y="52035"/>
              </a:cxn>
              <a:cxn ang="0">
                <a:pos x="613660" y="267611"/>
              </a:cxn>
              <a:cxn ang="0">
                <a:pos x="587468" y="299203"/>
              </a:cxn>
              <a:cxn ang="0">
                <a:pos x="536953" y="256460"/>
              </a:cxn>
              <a:cxn ang="0">
                <a:pos x="364829" y="52035"/>
              </a:cxn>
              <a:cxn ang="0">
                <a:pos x="523856" y="83628"/>
              </a:cxn>
              <a:cxn ang="0">
                <a:pos x="396634" y="210000"/>
              </a:cxn>
              <a:cxn ang="0">
                <a:pos x="248832" y="622566"/>
              </a:cxn>
              <a:cxn ang="0">
                <a:pos x="97288" y="466460"/>
              </a:cxn>
              <a:cxn ang="0">
                <a:pos x="248832" y="622566"/>
              </a:cxn>
              <a:cxn ang="0">
                <a:pos x="89804" y="202566"/>
              </a:cxn>
              <a:cxn ang="0">
                <a:pos x="306830" y="213717"/>
              </a:cxn>
              <a:cxn ang="0">
                <a:pos x="194575" y="172832"/>
              </a:cxn>
              <a:cxn ang="0">
                <a:pos x="89804" y="327080"/>
              </a:cxn>
              <a:cxn ang="0">
                <a:pos x="99159" y="362389"/>
              </a:cxn>
              <a:cxn ang="0">
                <a:pos x="308701" y="323363"/>
              </a:cxn>
              <a:cxn ang="0">
                <a:pos x="89804" y="327080"/>
              </a:cxn>
              <a:cxn ang="0">
                <a:pos x="89804" y="276903"/>
              </a:cxn>
              <a:cxn ang="0">
                <a:pos x="308701" y="288053"/>
              </a:cxn>
              <a:cxn ang="0">
                <a:pos x="321798" y="267611"/>
              </a:cxn>
              <a:cxn ang="0">
                <a:pos x="192704" y="249026"/>
              </a:cxn>
              <a:cxn ang="0">
                <a:pos x="89804" y="263894"/>
              </a:cxn>
            </a:cxnLst>
            <a:rect l="0" t="0" r="0" b="0"/>
            <a:pathLst>
              <a:path w="416" h="384">
                <a:moveTo>
                  <a:pt x="0" y="67"/>
                </a:moveTo>
                <a:cubicBezTo>
                  <a:pt x="0" y="120"/>
                  <a:pt x="0" y="174"/>
                  <a:pt x="0" y="227"/>
                </a:cubicBezTo>
                <a:cubicBezTo>
                  <a:pt x="0" y="231"/>
                  <a:pt x="71" y="298"/>
                  <a:pt x="79" y="307"/>
                </a:cubicBezTo>
                <a:cubicBezTo>
                  <a:pt x="88" y="316"/>
                  <a:pt x="155" y="384"/>
                  <a:pt x="160" y="384"/>
                </a:cubicBezTo>
                <a:cubicBezTo>
                  <a:pt x="192" y="384"/>
                  <a:pt x="225" y="384"/>
                  <a:pt x="257" y="384"/>
                </a:cubicBezTo>
                <a:cubicBezTo>
                  <a:pt x="270" y="384"/>
                  <a:pt x="275" y="372"/>
                  <a:pt x="281" y="364"/>
                </a:cubicBezTo>
                <a:cubicBezTo>
                  <a:pt x="281" y="297"/>
                  <a:pt x="281" y="231"/>
                  <a:pt x="281" y="165"/>
                </a:cubicBezTo>
                <a:cubicBezTo>
                  <a:pt x="274" y="167"/>
                  <a:pt x="257" y="160"/>
                  <a:pt x="253" y="170"/>
                </a:cubicBezTo>
                <a:cubicBezTo>
                  <a:pt x="251" y="174"/>
                  <a:pt x="253" y="249"/>
                  <a:pt x="253" y="264"/>
                </a:cubicBezTo>
                <a:cubicBezTo>
                  <a:pt x="253" y="279"/>
                  <a:pt x="258" y="357"/>
                  <a:pt x="247" y="357"/>
                </a:cubicBezTo>
                <a:cubicBezTo>
                  <a:pt x="221" y="357"/>
                  <a:pt x="195" y="357"/>
                  <a:pt x="168" y="357"/>
                </a:cubicBezTo>
                <a:cubicBezTo>
                  <a:pt x="160" y="357"/>
                  <a:pt x="164" y="330"/>
                  <a:pt x="164" y="322"/>
                </a:cubicBezTo>
                <a:cubicBezTo>
                  <a:pt x="164" y="309"/>
                  <a:pt x="164" y="295"/>
                  <a:pt x="164" y="282"/>
                </a:cubicBezTo>
                <a:cubicBezTo>
                  <a:pt x="164" y="245"/>
                  <a:pt x="164" y="239"/>
                  <a:pt x="141" y="224"/>
                </a:cubicBezTo>
                <a:cubicBezTo>
                  <a:pt x="131" y="224"/>
                  <a:pt x="131" y="221"/>
                  <a:pt x="122" y="221"/>
                </a:cubicBezTo>
                <a:cubicBezTo>
                  <a:pt x="91" y="221"/>
                  <a:pt x="60" y="221"/>
                  <a:pt x="29" y="221"/>
                </a:cubicBezTo>
                <a:cubicBezTo>
                  <a:pt x="29" y="173"/>
                  <a:pt x="29" y="125"/>
                  <a:pt x="29" y="77"/>
                </a:cubicBezTo>
                <a:cubicBezTo>
                  <a:pt x="29" y="73"/>
                  <a:pt x="30" y="73"/>
                  <a:pt x="32" y="70"/>
                </a:cubicBezTo>
                <a:cubicBezTo>
                  <a:pt x="68" y="70"/>
                  <a:pt x="103" y="70"/>
                  <a:pt x="138" y="70"/>
                </a:cubicBezTo>
                <a:cubicBezTo>
                  <a:pt x="145" y="65"/>
                  <a:pt x="163" y="50"/>
                  <a:pt x="164" y="40"/>
                </a:cubicBezTo>
                <a:cubicBezTo>
                  <a:pt x="119" y="40"/>
                  <a:pt x="75" y="40"/>
                  <a:pt x="31" y="40"/>
                </a:cubicBezTo>
                <a:cubicBezTo>
                  <a:pt x="19" y="40"/>
                  <a:pt x="0" y="57"/>
                  <a:pt x="0" y="67"/>
                </a:cubicBezTo>
                <a:close/>
                <a:moveTo>
                  <a:pt x="220" y="93"/>
                </a:moveTo>
                <a:lnTo>
                  <a:pt x="234" y="79"/>
                </a:lnTo>
                <a:lnTo>
                  <a:pt x="220" y="65"/>
                </a:lnTo>
                <a:cubicBezTo>
                  <a:pt x="219" y="64"/>
                  <a:pt x="219" y="63"/>
                  <a:pt x="220" y="63"/>
                </a:cubicBezTo>
                <a:lnTo>
                  <a:pt x="229" y="53"/>
                </a:lnTo>
                <a:cubicBezTo>
                  <a:pt x="230" y="53"/>
                  <a:pt x="231" y="53"/>
                  <a:pt x="231" y="53"/>
                </a:cubicBezTo>
                <a:lnTo>
                  <a:pt x="246" y="68"/>
                </a:lnTo>
                <a:lnTo>
                  <a:pt x="260" y="53"/>
                </a:lnTo>
                <a:cubicBezTo>
                  <a:pt x="261" y="53"/>
                  <a:pt x="261" y="53"/>
                  <a:pt x="262" y="53"/>
                </a:cubicBezTo>
                <a:lnTo>
                  <a:pt x="272" y="63"/>
                </a:lnTo>
                <a:cubicBezTo>
                  <a:pt x="272" y="63"/>
                  <a:pt x="272" y="64"/>
                  <a:pt x="272" y="65"/>
                </a:cubicBezTo>
                <a:lnTo>
                  <a:pt x="257" y="79"/>
                </a:lnTo>
                <a:lnTo>
                  <a:pt x="272" y="93"/>
                </a:lnTo>
                <a:cubicBezTo>
                  <a:pt x="272" y="94"/>
                  <a:pt x="272" y="95"/>
                  <a:pt x="272" y="95"/>
                </a:cubicBezTo>
                <a:lnTo>
                  <a:pt x="262" y="105"/>
                </a:lnTo>
                <a:cubicBezTo>
                  <a:pt x="261" y="105"/>
                  <a:pt x="261" y="105"/>
                  <a:pt x="260" y="105"/>
                </a:cubicBezTo>
                <a:lnTo>
                  <a:pt x="246" y="90"/>
                </a:lnTo>
                <a:lnTo>
                  <a:pt x="231" y="105"/>
                </a:lnTo>
                <a:cubicBezTo>
                  <a:pt x="231" y="105"/>
                  <a:pt x="230" y="105"/>
                  <a:pt x="229" y="105"/>
                </a:cubicBezTo>
                <a:lnTo>
                  <a:pt x="220" y="95"/>
                </a:lnTo>
                <a:cubicBezTo>
                  <a:pt x="219" y="95"/>
                  <a:pt x="219" y="94"/>
                  <a:pt x="220" y="93"/>
                </a:cubicBezTo>
                <a:close/>
                <a:moveTo>
                  <a:pt x="340" y="144"/>
                </a:moveTo>
                <a:lnTo>
                  <a:pt x="411" y="215"/>
                </a:lnTo>
                <a:cubicBezTo>
                  <a:pt x="416" y="221"/>
                  <a:pt x="416" y="230"/>
                  <a:pt x="411" y="236"/>
                </a:cubicBezTo>
                <a:lnTo>
                  <a:pt x="402" y="244"/>
                </a:lnTo>
                <a:cubicBezTo>
                  <a:pt x="397" y="250"/>
                  <a:pt x="388" y="250"/>
                  <a:pt x="382" y="244"/>
                </a:cubicBezTo>
                <a:lnTo>
                  <a:pt x="311" y="173"/>
                </a:lnTo>
                <a:lnTo>
                  <a:pt x="340" y="144"/>
                </a:lnTo>
                <a:close/>
                <a:moveTo>
                  <a:pt x="195" y="28"/>
                </a:moveTo>
                <a:cubicBezTo>
                  <a:pt x="223" y="0"/>
                  <a:pt x="269" y="0"/>
                  <a:pt x="297" y="28"/>
                </a:cubicBezTo>
                <a:cubicBezTo>
                  <a:pt x="322" y="53"/>
                  <a:pt x="325" y="92"/>
                  <a:pt x="305" y="121"/>
                </a:cubicBezTo>
                <a:lnTo>
                  <a:pt x="328" y="144"/>
                </a:lnTo>
                <a:cubicBezTo>
                  <a:pt x="329" y="145"/>
                  <a:pt x="329" y="146"/>
                  <a:pt x="328" y="147"/>
                </a:cubicBezTo>
                <a:lnTo>
                  <a:pt x="314" y="161"/>
                </a:lnTo>
                <a:cubicBezTo>
                  <a:pt x="313" y="162"/>
                  <a:pt x="311" y="162"/>
                  <a:pt x="310" y="161"/>
                </a:cubicBezTo>
                <a:lnTo>
                  <a:pt x="287" y="138"/>
                </a:lnTo>
                <a:cubicBezTo>
                  <a:pt x="259" y="158"/>
                  <a:pt x="220" y="156"/>
                  <a:pt x="195" y="130"/>
                </a:cubicBezTo>
                <a:cubicBezTo>
                  <a:pt x="166" y="102"/>
                  <a:pt x="166" y="56"/>
                  <a:pt x="195" y="28"/>
                </a:cubicBezTo>
                <a:close/>
                <a:moveTo>
                  <a:pt x="212" y="45"/>
                </a:moveTo>
                <a:cubicBezTo>
                  <a:pt x="230" y="26"/>
                  <a:pt x="261" y="26"/>
                  <a:pt x="280" y="45"/>
                </a:cubicBezTo>
                <a:cubicBezTo>
                  <a:pt x="299" y="64"/>
                  <a:pt x="299" y="94"/>
                  <a:pt x="280" y="113"/>
                </a:cubicBezTo>
                <a:cubicBezTo>
                  <a:pt x="261" y="132"/>
                  <a:pt x="230" y="132"/>
                  <a:pt x="212" y="113"/>
                </a:cubicBezTo>
                <a:cubicBezTo>
                  <a:pt x="193" y="94"/>
                  <a:pt x="193" y="64"/>
                  <a:pt x="212" y="45"/>
                </a:cubicBezTo>
                <a:close/>
                <a:moveTo>
                  <a:pt x="133" y="335"/>
                </a:moveTo>
                <a:cubicBezTo>
                  <a:pt x="133" y="307"/>
                  <a:pt x="132" y="279"/>
                  <a:pt x="132" y="251"/>
                </a:cubicBezTo>
                <a:cubicBezTo>
                  <a:pt x="105" y="251"/>
                  <a:pt x="78" y="251"/>
                  <a:pt x="52" y="251"/>
                </a:cubicBezTo>
                <a:cubicBezTo>
                  <a:pt x="51" y="252"/>
                  <a:pt x="51" y="252"/>
                  <a:pt x="50" y="253"/>
                </a:cubicBezTo>
                <a:cubicBezTo>
                  <a:pt x="78" y="280"/>
                  <a:pt x="106" y="307"/>
                  <a:pt x="133" y="335"/>
                </a:cubicBezTo>
                <a:close/>
                <a:moveTo>
                  <a:pt x="48" y="97"/>
                </a:moveTo>
                <a:cubicBezTo>
                  <a:pt x="48" y="101"/>
                  <a:pt x="48" y="105"/>
                  <a:pt x="48" y="109"/>
                </a:cubicBezTo>
                <a:cubicBezTo>
                  <a:pt x="48" y="112"/>
                  <a:pt x="51" y="115"/>
                  <a:pt x="55" y="115"/>
                </a:cubicBezTo>
                <a:cubicBezTo>
                  <a:pt x="91" y="115"/>
                  <a:pt x="127" y="115"/>
                  <a:pt x="164" y="115"/>
                </a:cubicBezTo>
                <a:cubicBezTo>
                  <a:pt x="174" y="115"/>
                  <a:pt x="171" y="99"/>
                  <a:pt x="168" y="93"/>
                </a:cubicBezTo>
                <a:cubicBezTo>
                  <a:pt x="147" y="93"/>
                  <a:pt x="126" y="93"/>
                  <a:pt x="104" y="93"/>
                </a:cubicBezTo>
                <a:cubicBezTo>
                  <a:pt x="91" y="93"/>
                  <a:pt x="48" y="89"/>
                  <a:pt x="48" y="97"/>
                </a:cubicBezTo>
                <a:close/>
                <a:moveTo>
                  <a:pt x="48" y="176"/>
                </a:moveTo>
                <a:cubicBezTo>
                  <a:pt x="48" y="181"/>
                  <a:pt x="48" y="186"/>
                  <a:pt x="48" y="190"/>
                </a:cubicBezTo>
                <a:cubicBezTo>
                  <a:pt x="48" y="194"/>
                  <a:pt x="49" y="195"/>
                  <a:pt x="53" y="195"/>
                </a:cubicBezTo>
                <a:cubicBezTo>
                  <a:pt x="92" y="195"/>
                  <a:pt x="131" y="195"/>
                  <a:pt x="170" y="195"/>
                </a:cubicBezTo>
                <a:cubicBezTo>
                  <a:pt x="171" y="191"/>
                  <a:pt x="174" y="174"/>
                  <a:pt x="165" y="174"/>
                </a:cubicBezTo>
                <a:cubicBezTo>
                  <a:pt x="129" y="174"/>
                  <a:pt x="93" y="174"/>
                  <a:pt x="56" y="174"/>
                </a:cubicBezTo>
                <a:cubicBezTo>
                  <a:pt x="54" y="174"/>
                  <a:pt x="50" y="175"/>
                  <a:pt x="48" y="176"/>
                </a:cubicBezTo>
                <a:close/>
                <a:moveTo>
                  <a:pt x="48" y="142"/>
                </a:moveTo>
                <a:cubicBezTo>
                  <a:pt x="48" y="144"/>
                  <a:pt x="48" y="147"/>
                  <a:pt x="48" y="149"/>
                </a:cubicBezTo>
                <a:cubicBezTo>
                  <a:pt x="48" y="152"/>
                  <a:pt x="50" y="152"/>
                  <a:pt x="52" y="155"/>
                </a:cubicBezTo>
                <a:cubicBezTo>
                  <a:pt x="89" y="155"/>
                  <a:pt x="127" y="155"/>
                  <a:pt x="165" y="155"/>
                </a:cubicBezTo>
                <a:cubicBezTo>
                  <a:pt x="167" y="154"/>
                  <a:pt x="170" y="153"/>
                  <a:pt x="172" y="152"/>
                </a:cubicBezTo>
                <a:cubicBezTo>
                  <a:pt x="172" y="149"/>
                  <a:pt x="172" y="147"/>
                  <a:pt x="172" y="144"/>
                </a:cubicBezTo>
                <a:cubicBezTo>
                  <a:pt x="172" y="139"/>
                  <a:pt x="170" y="137"/>
                  <a:pt x="168" y="134"/>
                </a:cubicBezTo>
                <a:cubicBezTo>
                  <a:pt x="147" y="134"/>
                  <a:pt x="125" y="134"/>
                  <a:pt x="103" y="134"/>
                </a:cubicBezTo>
                <a:cubicBezTo>
                  <a:pt x="92" y="134"/>
                  <a:pt x="81" y="134"/>
                  <a:pt x="71" y="134"/>
                </a:cubicBezTo>
                <a:cubicBezTo>
                  <a:pt x="57" y="134"/>
                  <a:pt x="48" y="130"/>
                  <a:pt x="48" y="142"/>
                </a:cubicBezTo>
                <a:close/>
              </a:path>
            </a:pathLst>
          </a:custGeom>
          <a:solidFill>
            <a:schemeClr val="accent2">
              <a:alpha val="100000"/>
            </a:schemeClr>
          </a:solidFill>
          <a:ln w="9525">
            <a:noFill/>
          </a:ln>
        </p:spPr>
        <p:txBody>
          <a:bodyPr/>
          <a:lstStyle/>
          <a:p>
            <a:endParaRPr lang="zh-CN" altLang="en-US"/>
          </a:p>
        </p:txBody>
      </p:sp>
      <p:sp>
        <p:nvSpPr>
          <p:cNvPr id="9236" name="Freeform 42"/>
          <p:cNvSpPr>
            <a:spLocks noEditPoints="1"/>
          </p:cNvSpPr>
          <p:nvPr/>
        </p:nvSpPr>
        <p:spPr>
          <a:xfrm>
            <a:off x="1584325" y="2470150"/>
            <a:ext cx="323850" cy="825500"/>
          </a:xfrm>
          <a:custGeom>
            <a:avLst/>
            <a:gdLst/>
            <a:ahLst/>
            <a:cxnLst>
              <a:cxn ang="0">
                <a:pos x="1819" y="294613"/>
              </a:cxn>
              <a:cxn ang="0">
                <a:pos x="1819" y="314618"/>
              </a:cxn>
              <a:cxn ang="0">
                <a:pos x="74581" y="523757"/>
              </a:cxn>
              <a:cxn ang="0">
                <a:pos x="141886" y="523757"/>
              </a:cxn>
              <a:cxn ang="0">
                <a:pos x="150981" y="516482"/>
              </a:cxn>
              <a:cxn ang="0">
                <a:pos x="150981" y="240055"/>
              </a:cxn>
              <a:cxn ang="0">
                <a:pos x="123695" y="212776"/>
              </a:cxn>
              <a:cxn ang="0">
                <a:pos x="165533" y="174586"/>
              </a:cxn>
              <a:cxn ang="0">
                <a:pos x="194638" y="214595"/>
              </a:cxn>
              <a:cxn ang="0">
                <a:pos x="167352" y="238236"/>
              </a:cxn>
              <a:cxn ang="0">
                <a:pos x="167352" y="516482"/>
              </a:cxn>
              <a:cxn ang="0">
                <a:pos x="176447" y="523757"/>
              </a:cxn>
              <a:cxn ang="0">
                <a:pos x="254666" y="523757"/>
              </a:cxn>
              <a:cxn ang="0">
                <a:pos x="321971" y="314618"/>
              </a:cxn>
              <a:cxn ang="0">
                <a:pos x="320152" y="294613"/>
              </a:cxn>
              <a:cxn ang="0">
                <a:pos x="165533" y="5456"/>
              </a:cxn>
              <a:cxn ang="0">
                <a:pos x="152800" y="5456"/>
              </a:cxn>
              <a:cxn ang="0">
                <a:pos x="78219" y="149125"/>
              </a:cxn>
              <a:cxn ang="0">
                <a:pos x="1819" y="294613"/>
              </a:cxn>
              <a:cxn ang="0">
                <a:pos x="25467" y="634691"/>
              </a:cxn>
              <a:cxn ang="0">
                <a:pos x="25467" y="816551"/>
              </a:cxn>
              <a:cxn ang="0">
                <a:pos x="34562" y="825644"/>
              </a:cxn>
              <a:cxn ang="0">
                <a:pos x="203733" y="825644"/>
              </a:cxn>
              <a:cxn ang="0">
                <a:pos x="211009" y="816551"/>
              </a:cxn>
              <a:cxn ang="0">
                <a:pos x="211009" y="623779"/>
              </a:cxn>
              <a:cxn ang="0">
                <a:pos x="249209" y="623779"/>
              </a:cxn>
              <a:cxn ang="0">
                <a:pos x="249209" y="822007"/>
              </a:cxn>
              <a:cxn ang="0">
                <a:pos x="263762" y="825644"/>
              </a:cxn>
              <a:cxn ang="0">
                <a:pos x="292866" y="825644"/>
              </a:cxn>
              <a:cxn ang="0">
                <a:pos x="305600" y="812914"/>
              </a:cxn>
              <a:cxn ang="0">
                <a:pos x="305600" y="634691"/>
              </a:cxn>
              <a:cxn ang="0">
                <a:pos x="283771" y="580133"/>
              </a:cxn>
              <a:cxn ang="0">
                <a:pos x="252847" y="547398"/>
              </a:cxn>
              <a:cxn ang="0">
                <a:pos x="74581" y="549217"/>
              </a:cxn>
              <a:cxn ang="0">
                <a:pos x="25467" y="634691"/>
              </a:cxn>
            </a:cxnLst>
            <a:rect l="0" t="0" r="0" b="0"/>
            <a:pathLst>
              <a:path w="178" h="454">
                <a:moveTo>
                  <a:pt x="1" y="162"/>
                </a:moveTo>
                <a:cubicBezTo>
                  <a:pt x="0" y="166"/>
                  <a:pt x="0" y="169"/>
                  <a:pt x="1" y="173"/>
                </a:cubicBezTo>
                <a:cubicBezTo>
                  <a:pt x="5" y="185"/>
                  <a:pt x="29" y="288"/>
                  <a:pt x="41" y="288"/>
                </a:cubicBezTo>
                <a:cubicBezTo>
                  <a:pt x="53" y="288"/>
                  <a:pt x="66" y="288"/>
                  <a:pt x="78" y="288"/>
                </a:cubicBezTo>
                <a:cubicBezTo>
                  <a:pt x="82" y="288"/>
                  <a:pt x="83" y="287"/>
                  <a:pt x="83" y="284"/>
                </a:cubicBezTo>
                <a:cubicBezTo>
                  <a:pt x="83" y="234"/>
                  <a:pt x="83" y="184"/>
                  <a:pt x="83" y="132"/>
                </a:cubicBezTo>
                <a:cubicBezTo>
                  <a:pt x="78" y="130"/>
                  <a:pt x="69" y="125"/>
                  <a:pt x="68" y="117"/>
                </a:cubicBezTo>
                <a:cubicBezTo>
                  <a:pt x="68" y="103"/>
                  <a:pt x="77" y="95"/>
                  <a:pt x="91" y="96"/>
                </a:cubicBezTo>
                <a:cubicBezTo>
                  <a:pt x="103" y="97"/>
                  <a:pt x="109" y="107"/>
                  <a:pt x="107" y="118"/>
                </a:cubicBezTo>
                <a:cubicBezTo>
                  <a:pt x="107" y="125"/>
                  <a:pt x="98" y="130"/>
                  <a:pt x="92" y="131"/>
                </a:cubicBezTo>
                <a:cubicBezTo>
                  <a:pt x="92" y="182"/>
                  <a:pt x="92" y="233"/>
                  <a:pt x="92" y="284"/>
                </a:cubicBezTo>
                <a:cubicBezTo>
                  <a:pt x="92" y="287"/>
                  <a:pt x="94" y="288"/>
                  <a:pt x="97" y="288"/>
                </a:cubicBezTo>
                <a:cubicBezTo>
                  <a:pt x="112" y="288"/>
                  <a:pt x="126" y="288"/>
                  <a:pt x="140" y="288"/>
                </a:cubicBezTo>
                <a:cubicBezTo>
                  <a:pt x="150" y="288"/>
                  <a:pt x="174" y="188"/>
                  <a:pt x="177" y="173"/>
                </a:cubicBezTo>
                <a:cubicBezTo>
                  <a:pt x="178" y="169"/>
                  <a:pt x="178" y="166"/>
                  <a:pt x="176" y="162"/>
                </a:cubicBezTo>
                <a:cubicBezTo>
                  <a:pt x="148" y="109"/>
                  <a:pt x="119" y="56"/>
                  <a:pt x="91" y="3"/>
                </a:cubicBezTo>
                <a:cubicBezTo>
                  <a:pt x="88" y="0"/>
                  <a:pt x="86" y="1"/>
                  <a:pt x="84" y="3"/>
                </a:cubicBezTo>
                <a:cubicBezTo>
                  <a:pt x="78" y="16"/>
                  <a:pt x="50" y="70"/>
                  <a:pt x="43" y="82"/>
                </a:cubicBezTo>
                <a:cubicBezTo>
                  <a:pt x="39" y="89"/>
                  <a:pt x="1" y="160"/>
                  <a:pt x="1" y="162"/>
                </a:cubicBezTo>
                <a:close/>
                <a:moveTo>
                  <a:pt x="14" y="349"/>
                </a:moveTo>
                <a:cubicBezTo>
                  <a:pt x="14" y="382"/>
                  <a:pt x="14" y="416"/>
                  <a:pt x="14" y="449"/>
                </a:cubicBezTo>
                <a:cubicBezTo>
                  <a:pt x="14" y="452"/>
                  <a:pt x="15" y="454"/>
                  <a:pt x="19" y="454"/>
                </a:cubicBezTo>
                <a:cubicBezTo>
                  <a:pt x="50" y="454"/>
                  <a:pt x="81" y="454"/>
                  <a:pt x="112" y="454"/>
                </a:cubicBezTo>
                <a:cubicBezTo>
                  <a:pt x="115" y="454"/>
                  <a:pt x="116" y="452"/>
                  <a:pt x="116" y="449"/>
                </a:cubicBezTo>
                <a:cubicBezTo>
                  <a:pt x="116" y="413"/>
                  <a:pt x="116" y="378"/>
                  <a:pt x="116" y="343"/>
                </a:cubicBezTo>
                <a:cubicBezTo>
                  <a:pt x="123" y="343"/>
                  <a:pt x="130" y="343"/>
                  <a:pt x="137" y="343"/>
                </a:cubicBezTo>
                <a:cubicBezTo>
                  <a:pt x="137" y="379"/>
                  <a:pt x="137" y="416"/>
                  <a:pt x="137" y="452"/>
                </a:cubicBezTo>
                <a:cubicBezTo>
                  <a:pt x="138" y="454"/>
                  <a:pt x="141" y="454"/>
                  <a:pt x="145" y="454"/>
                </a:cubicBezTo>
                <a:cubicBezTo>
                  <a:pt x="151" y="454"/>
                  <a:pt x="156" y="454"/>
                  <a:pt x="161" y="454"/>
                </a:cubicBezTo>
                <a:cubicBezTo>
                  <a:pt x="165" y="454"/>
                  <a:pt x="168" y="451"/>
                  <a:pt x="168" y="447"/>
                </a:cubicBezTo>
                <a:cubicBezTo>
                  <a:pt x="168" y="415"/>
                  <a:pt x="168" y="382"/>
                  <a:pt x="168" y="349"/>
                </a:cubicBezTo>
                <a:cubicBezTo>
                  <a:pt x="168" y="338"/>
                  <a:pt x="161" y="327"/>
                  <a:pt x="156" y="319"/>
                </a:cubicBezTo>
                <a:cubicBezTo>
                  <a:pt x="148" y="307"/>
                  <a:pt x="145" y="303"/>
                  <a:pt x="139" y="301"/>
                </a:cubicBezTo>
                <a:cubicBezTo>
                  <a:pt x="120" y="301"/>
                  <a:pt x="52" y="301"/>
                  <a:pt x="41" y="302"/>
                </a:cubicBezTo>
                <a:cubicBezTo>
                  <a:pt x="34" y="304"/>
                  <a:pt x="14" y="333"/>
                  <a:pt x="14" y="349"/>
                </a:cubicBezTo>
                <a:close/>
              </a:path>
            </a:pathLst>
          </a:custGeom>
          <a:solidFill>
            <a:schemeClr val="accent2">
              <a:alpha val="100000"/>
            </a:schemeClr>
          </a:solidFill>
          <a:ln w="9525">
            <a:noFill/>
          </a:ln>
        </p:spPr>
        <p:txBody>
          <a:bodyPr/>
          <a:lstStyle/>
          <a:p>
            <a:endParaRPr lang="zh-CN" altLang="en-US"/>
          </a:p>
        </p:txBody>
      </p:sp>
      <p:sp>
        <p:nvSpPr>
          <p:cNvPr id="9237" name="Freeform 44"/>
          <p:cNvSpPr>
            <a:spLocks noEditPoints="1"/>
          </p:cNvSpPr>
          <p:nvPr/>
        </p:nvSpPr>
        <p:spPr>
          <a:xfrm>
            <a:off x="5800725" y="2532063"/>
            <a:ext cx="733425" cy="546100"/>
          </a:xfrm>
          <a:custGeom>
            <a:avLst/>
            <a:gdLst/>
            <a:ahLst/>
            <a:cxnLst>
              <a:cxn ang="0">
                <a:pos x="150736" y="286571"/>
              </a:cxn>
              <a:cxn ang="0">
                <a:pos x="267503" y="80665"/>
              </a:cxn>
              <a:cxn ang="0">
                <a:pos x="299349" y="46701"/>
              </a:cxn>
              <a:cxn ang="0">
                <a:pos x="566852" y="67928"/>
              </a:cxn>
              <a:cxn ang="0">
                <a:pos x="551991" y="36087"/>
              </a:cxn>
              <a:cxn ang="0">
                <a:pos x="613559" y="16982"/>
              </a:cxn>
              <a:cxn ang="0">
                <a:pos x="656020" y="19105"/>
              </a:cxn>
              <a:cxn ang="0">
                <a:pos x="643281" y="80665"/>
              </a:cxn>
              <a:cxn ang="0">
                <a:pos x="619928" y="114629"/>
              </a:cxn>
              <a:cxn ang="0">
                <a:pos x="467069" y="256853"/>
              </a:cxn>
              <a:cxn ang="0">
                <a:pos x="464946" y="256853"/>
              </a:cxn>
              <a:cxn ang="0">
                <a:pos x="711219" y="498846"/>
              </a:cxn>
              <a:cxn ang="0">
                <a:pos x="711219" y="545547"/>
              </a:cxn>
              <a:cxn ang="0">
                <a:pos x="571098" y="545547"/>
              </a:cxn>
              <a:cxn ang="0">
                <a:pos x="416116" y="545547"/>
              </a:cxn>
              <a:cxn ang="0">
                <a:pos x="265380" y="545547"/>
              </a:cxn>
              <a:cxn ang="0">
                <a:pos x="112521" y="545547"/>
              </a:cxn>
              <a:cxn ang="0">
                <a:pos x="2123" y="522197"/>
              </a:cxn>
              <a:cxn ang="0">
                <a:pos x="23353" y="0"/>
              </a:cxn>
              <a:cxn ang="0">
                <a:pos x="46707" y="498846"/>
              </a:cxn>
              <a:cxn ang="0">
                <a:pos x="112521" y="394832"/>
              </a:cxn>
              <a:cxn ang="0">
                <a:pos x="178335" y="371481"/>
              </a:cxn>
              <a:cxn ang="0">
                <a:pos x="199566" y="498846"/>
              </a:cxn>
              <a:cxn ang="0">
                <a:pos x="265380" y="235625"/>
              </a:cxn>
              <a:cxn ang="0">
                <a:pos x="331194" y="212275"/>
              </a:cxn>
              <a:cxn ang="0">
                <a:pos x="352425" y="498846"/>
              </a:cxn>
              <a:cxn ang="0">
                <a:pos x="416116" y="314167"/>
              </a:cxn>
              <a:cxn ang="0">
                <a:pos x="484053" y="290817"/>
              </a:cxn>
              <a:cxn ang="0">
                <a:pos x="507407" y="498846"/>
              </a:cxn>
              <a:cxn ang="0">
                <a:pos x="571098" y="182557"/>
              </a:cxn>
              <a:cxn ang="0">
                <a:pos x="636912" y="159206"/>
              </a:cxn>
              <a:cxn ang="0">
                <a:pos x="660266" y="498846"/>
              </a:cxn>
            </a:cxnLst>
            <a:rect l="0" t="0" r="0" b="0"/>
            <a:pathLst>
              <a:path w="346" h="257">
                <a:moveTo>
                  <a:pt x="143" y="54"/>
                </a:moveTo>
                <a:lnTo>
                  <a:pt x="71" y="135"/>
                </a:lnTo>
                <a:lnTo>
                  <a:pt x="54" y="121"/>
                </a:lnTo>
                <a:lnTo>
                  <a:pt x="126" y="38"/>
                </a:lnTo>
                <a:lnTo>
                  <a:pt x="127" y="38"/>
                </a:lnTo>
                <a:lnTo>
                  <a:pt x="141" y="22"/>
                </a:lnTo>
                <a:lnTo>
                  <a:pt x="217" y="89"/>
                </a:lnTo>
                <a:lnTo>
                  <a:pt x="267" y="32"/>
                </a:lnTo>
                <a:lnTo>
                  <a:pt x="259" y="24"/>
                </a:lnTo>
                <a:cubicBezTo>
                  <a:pt x="255" y="22"/>
                  <a:pt x="256" y="18"/>
                  <a:pt x="260" y="17"/>
                </a:cubicBezTo>
                <a:lnTo>
                  <a:pt x="274" y="13"/>
                </a:lnTo>
                <a:cubicBezTo>
                  <a:pt x="278" y="11"/>
                  <a:pt x="285" y="9"/>
                  <a:pt x="289" y="8"/>
                </a:cubicBezTo>
                <a:lnTo>
                  <a:pt x="303" y="4"/>
                </a:lnTo>
                <a:cubicBezTo>
                  <a:pt x="307" y="2"/>
                  <a:pt x="310" y="5"/>
                  <a:pt x="309" y="9"/>
                </a:cubicBezTo>
                <a:lnTo>
                  <a:pt x="306" y="22"/>
                </a:lnTo>
                <a:cubicBezTo>
                  <a:pt x="305" y="27"/>
                  <a:pt x="304" y="34"/>
                  <a:pt x="303" y="38"/>
                </a:cubicBezTo>
                <a:lnTo>
                  <a:pt x="300" y="51"/>
                </a:lnTo>
                <a:cubicBezTo>
                  <a:pt x="299" y="55"/>
                  <a:pt x="296" y="57"/>
                  <a:pt x="292" y="54"/>
                </a:cubicBezTo>
                <a:lnTo>
                  <a:pt x="284" y="47"/>
                </a:lnTo>
                <a:lnTo>
                  <a:pt x="220" y="121"/>
                </a:lnTo>
                <a:lnTo>
                  <a:pt x="220" y="121"/>
                </a:lnTo>
                <a:lnTo>
                  <a:pt x="219" y="121"/>
                </a:lnTo>
                <a:lnTo>
                  <a:pt x="143" y="54"/>
                </a:lnTo>
                <a:close/>
                <a:moveTo>
                  <a:pt x="335" y="235"/>
                </a:moveTo>
                <a:cubicBezTo>
                  <a:pt x="341" y="235"/>
                  <a:pt x="346" y="240"/>
                  <a:pt x="346" y="246"/>
                </a:cubicBezTo>
                <a:cubicBezTo>
                  <a:pt x="346" y="252"/>
                  <a:pt x="341" y="257"/>
                  <a:pt x="335" y="257"/>
                </a:cubicBezTo>
                <a:lnTo>
                  <a:pt x="311" y="257"/>
                </a:lnTo>
                <a:lnTo>
                  <a:pt x="269" y="257"/>
                </a:lnTo>
                <a:lnTo>
                  <a:pt x="239" y="257"/>
                </a:lnTo>
                <a:lnTo>
                  <a:pt x="196" y="257"/>
                </a:lnTo>
                <a:lnTo>
                  <a:pt x="166" y="257"/>
                </a:lnTo>
                <a:lnTo>
                  <a:pt x="125" y="257"/>
                </a:lnTo>
                <a:lnTo>
                  <a:pt x="94" y="257"/>
                </a:lnTo>
                <a:lnTo>
                  <a:pt x="53" y="257"/>
                </a:lnTo>
                <a:lnTo>
                  <a:pt x="11" y="257"/>
                </a:lnTo>
                <a:cubicBezTo>
                  <a:pt x="5" y="257"/>
                  <a:pt x="1" y="252"/>
                  <a:pt x="1" y="246"/>
                </a:cubicBezTo>
                <a:lnTo>
                  <a:pt x="0" y="10"/>
                </a:lnTo>
                <a:cubicBezTo>
                  <a:pt x="0" y="4"/>
                  <a:pt x="5" y="0"/>
                  <a:pt x="11" y="0"/>
                </a:cubicBezTo>
                <a:cubicBezTo>
                  <a:pt x="17" y="0"/>
                  <a:pt x="22" y="4"/>
                  <a:pt x="22" y="10"/>
                </a:cubicBezTo>
                <a:lnTo>
                  <a:pt x="22" y="235"/>
                </a:lnTo>
                <a:lnTo>
                  <a:pt x="53" y="235"/>
                </a:lnTo>
                <a:lnTo>
                  <a:pt x="53" y="186"/>
                </a:lnTo>
                <a:cubicBezTo>
                  <a:pt x="53" y="180"/>
                  <a:pt x="57" y="175"/>
                  <a:pt x="63" y="175"/>
                </a:cubicBezTo>
                <a:lnTo>
                  <a:pt x="84" y="175"/>
                </a:lnTo>
                <a:cubicBezTo>
                  <a:pt x="90" y="175"/>
                  <a:pt x="94" y="180"/>
                  <a:pt x="94" y="186"/>
                </a:cubicBezTo>
                <a:lnTo>
                  <a:pt x="94" y="235"/>
                </a:lnTo>
                <a:lnTo>
                  <a:pt x="125" y="235"/>
                </a:lnTo>
                <a:lnTo>
                  <a:pt x="125" y="111"/>
                </a:lnTo>
                <a:cubicBezTo>
                  <a:pt x="125" y="105"/>
                  <a:pt x="130" y="100"/>
                  <a:pt x="135" y="100"/>
                </a:cubicBezTo>
                <a:lnTo>
                  <a:pt x="156" y="100"/>
                </a:lnTo>
                <a:cubicBezTo>
                  <a:pt x="162" y="100"/>
                  <a:pt x="166" y="105"/>
                  <a:pt x="166" y="111"/>
                </a:cubicBezTo>
                <a:lnTo>
                  <a:pt x="166" y="235"/>
                </a:lnTo>
                <a:lnTo>
                  <a:pt x="196" y="235"/>
                </a:lnTo>
                <a:lnTo>
                  <a:pt x="196" y="148"/>
                </a:lnTo>
                <a:cubicBezTo>
                  <a:pt x="196" y="142"/>
                  <a:pt x="201" y="137"/>
                  <a:pt x="207" y="137"/>
                </a:cubicBezTo>
                <a:lnTo>
                  <a:pt x="228" y="137"/>
                </a:lnTo>
                <a:cubicBezTo>
                  <a:pt x="234" y="137"/>
                  <a:pt x="239" y="142"/>
                  <a:pt x="239" y="148"/>
                </a:cubicBezTo>
                <a:lnTo>
                  <a:pt x="239" y="235"/>
                </a:lnTo>
                <a:lnTo>
                  <a:pt x="269" y="235"/>
                </a:lnTo>
                <a:lnTo>
                  <a:pt x="269" y="86"/>
                </a:lnTo>
                <a:cubicBezTo>
                  <a:pt x="269" y="80"/>
                  <a:pt x="274" y="75"/>
                  <a:pt x="280" y="75"/>
                </a:cubicBezTo>
                <a:lnTo>
                  <a:pt x="300" y="75"/>
                </a:lnTo>
                <a:cubicBezTo>
                  <a:pt x="306" y="75"/>
                  <a:pt x="311" y="80"/>
                  <a:pt x="311" y="86"/>
                </a:cubicBezTo>
                <a:lnTo>
                  <a:pt x="311" y="235"/>
                </a:lnTo>
                <a:lnTo>
                  <a:pt x="335" y="235"/>
                </a:lnTo>
                <a:close/>
              </a:path>
            </a:pathLst>
          </a:custGeom>
          <a:solidFill>
            <a:schemeClr val="accent2">
              <a:alpha val="100000"/>
            </a:schemeClr>
          </a:solidFill>
          <a:ln w="9525">
            <a:noFill/>
          </a:ln>
        </p:spPr>
        <p:txBody>
          <a:bodyPr/>
          <a:lstStyle/>
          <a:p>
            <a:endParaRPr lang="zh-CN" altLang="en-US"/>
          </a:p>
        </p:txBody>
      </p:sp>
      <p:sp>
        <p:nvSpPr>
          <p:cNvPr id="9238" name="TextBox 85"/>
          <p:cNvSpPr txBox="1"/>
          <p:nvPr/>
        </p:nvSpPr>
        <p:spPr>
          <a:xfrm>
            <a:off x="2414588" y="6165850"/>
            <a:ext cx="7802562" cy="368300"/>
          </a:xfrm>
          <a:prstGeom prst="rect">
            <a:avLst/>
          </a:prstGeom>
          <a:noFill/>
          <a:ln w="9525">
            <a:noFill/>
          </a:ln>
        </p:spPr>
        <p:txBody>
          <a:bodyPr wrap="none">
            <a:spAutoFit/>
          </a:bodyPr>
          <a:lstStyle/>
          <a:p>
            <a:pPr lvl="0" eaLnBrk="1" hangingPunct="1"/>
            <a:r>
              <a:rPr lang="zh-CN" altLang="en-US" dirty="0">
                <a:solidFill>
                  <a:schemeClr val="accent1"/>
                </a:solidFill>
                <a:latin typeface="微软雅黑" panose="020B0503020204020204" pitchFamily="2" charset="-122"/>
                <a:ea typeface="微软雅黑" panose="020B0503020204020204" pitchFamily="2" charset="-122"/>
              </a:rPr>
              <a:t>以上图标可以更换，文件内有附带更多图标供使用，以便表达不同的主题。</a:t>
            </a:r>
          </a:p>
        </p:txBody>
      </p:sp>
    </p:spTree>
  </p:cSld>
  <p:clrMapOvr>
    <a:masterClrMapping/>
  </p:clrMapOvr>
  <p:transition spd="slow" advTm="8561">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additive="base">
                                        <p:cTn id="7" dur="500" fill="hold"/>
                                        <p:tgtEl>
                                          <p:spTgt spid="9219"/>
                                        </p:tgtEl>
                                        <p:attrNameLst>
                                          <p:attrName>ppt_x</p:attrName>
                                        </p:attrNameLst>
                                      </p:cBhvr>
                                      <p:tavLst>
                                        <p:tav tm="0">
                                          <p:val>
                                            <p:strVal val="0-#ppt_w/2"/>
                                          </p:val>
                                        </p:tav>
                                        <p:tav tm="100000">
                                          <p:val>
                                            <p:strVal val="#ppt_x"/>
                                          </p:val>
                                        </p:tav>
                                      </p:tavLst>
                                    </p:anim>
                                    <p:anim calcmode="lin" valueType="num">
                                      <p:cBhvr additive="base">
                                        <p:cTn id="8" dur="500" fill="hold"/>
                                        <p:tgtEl>
                                          <p:spTgt spid="92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9220"/>
                                        </p:tgtEl>
                                        <p:attrNameLst>
                                          <p:attrName>style.visibility</p:attrName>
                                        </p:attrNameLst>
                                      </p:cBhvr>
                                      <p:to>
                                        <p:strVal val="visible"/>
                                      </p:to>
                                    </p:set>
                                    <p:anim calcmode="lin" valueType="num">
                                      <p:cBhvr>
                                        <p:cTn id="12" dur="400" fill="hold"/>
                                        <p:tgtEl>
                                          <p:spTgt spid="9220"/>
                                        </p:tgtEl>
                                        <p:attrNameLst>
                                          <p:attrName>ppt_w</p:attrName>
                                        </p:attrNameLst>
                                      </p:cBhvr>
                                      <p:tavLst>
                                        <p:tav tm="0">
                                          <p:val>
                                            <p:fltVal val="0"/>
                                          </p:val>
                                        </p:tav>
                                        <p:tav tm="100000">
                                          <p:val>
                                            <p:strVal val="#ppt_w"/>
                                          </p:val>
                                        </p:tav>
                                      </p:tavLst>
                                    </p:anim>
                                    <p:anim calcmode="lin" valueType="num">
                                      <p:cBhvr>
                                        <p:cTn id="13" dur="400" fill="hold"/>
                                        <p:tgtEl>
                                          <p:spTgt spid="9220"/>
                                        </p:tgtEl>
                                        <p:attrNameLst>
                                          <p:attrName>ppt_h</p:attrName>
                                        </p:attrNameLst>
                                      </p:cBhvr>
                                      <p:tavLst>
                                        <p:tav tm="0">
                                          <p:val>
                                            <p:fltVal val="0"/>
                                          </p:val>
                                        </p:tav>
                                        <p:tav tm="100000">
                                          <p:val>
                                            <p:strVal val="#ppt_h"/>
                                          </p:val>
                                        </p:tav>
                                      </p:tavLst>
                                    </p:anim>
                                    <p:anim calcmode="lin" valueType="num">
                                      <p:cBhvr>
                                        <p:cTn id="14" dur="400" fill="hold"/>
                                        <p:tgtEl>
                                          <p:spTgt spid="9220"/>
                                        </p:tgtEl>
                                        <p:attrNameLst>
                                          <p:attrName>style.rotation</p:attrName>
                                        </p:attrNameLst>
                                      </p:cBhvr>
                                      <p:tavLst>
                                        <p:tav tm="0">
                                          <p:val>
                                            <p:fltVal val="90"/>
                                          </p:val>
                                        </p:tav>
                                        <p:tav tm="100000">
                                          <p:val>
                                            <p:fltVal val="0"/>
                                          </p:val>
                                        </p:tav>
                                      </p:tavLst>
                                    </p:anim>
                                    <p:animEffect transition="in" filter="fade">
                                      <p:cBhvr>
                                        <p:cTn id="15" dur="400"/>
                                        <p:tgtEl>
                                          <p:spTgt spid="9220"/>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9222"/>
                                        </p:tgtEl>
                                        <p:attrNameLst>
                                          <p:attrName>style.visibility</p:attrName>
                                        </p:attrNameLst>
                                      </p:cBhvr>
                                      <p:to>
                                        <p:strVal val="visible"/>
                                      </p:to>
                                    </p:set>
                                    <p:animEffect transition="in" filter="wipe(left)">
                                      <p:cBhvr>
                                        <p:cTn id="19" dur="500"/>
                                        <p:tgtEl>
                                          <p:spTgt spid="9222"/>
                                        </p:tgtEl>
                                      </p:cBhvr>
                                    </p:animEffect>
                                  </p:childTnLst>
                                </p:cTn>
                              </p:par>
                              <p:par>
                                <p:cTn id="20" presetID="22" presetClass="entr" presetSubtype="8" fill="hold" nodeType="withEffect">
                                  <p:stCondLst>
                                    <p:cond delay="0"/>
                                  </p:stCondLst>
                                  <p:childTnLst>
                                    <p:set>
                                      <p:cBhvr>
                                        <p:cTn id="21" dur="1" fill="hold">
                                          <p:stCondLst>
                                            <p:cond delay="0"/>
                                          </p:stCondLst>
                                        </p:cTn>
                                        <p:tgtEl>
                                          <p:spTgt spid="9221"/>
                                        </p:tgtEl>
                                        <p:attrNameLst>
                                          <p:attrName>style.visibility</p:attrName>
                                        </p:attrNameLst>
                                      </p:cBhvr>
                                      <p:to>
                                        <p:strVal val="visible"/>
                                      </p:to>
                                    </p:set>
                                    <p:animEffect transition="in" filter="wipe(left)">
                                      <p:cBhvr>
                                        <p:cTn id="22" dur="500"/>
                                        <p:tgtEl>
                                          <p:spTgt spid="9221"/>
                                        </p:tgtEl>
                                      </p:cBhvr>
                                    </p:animEffect>
                                  </p:childTnLst>
                                </p:cTn>
                              </p:par>
                            </p:childTnLst>
                          </p:cTn>
                        </p:par>
                        <p:par>
                          <p:cTn id="23" fill="hold">
                            <p:stCondLst>
                              <p:cond delay="1500"/>
                            </p:stCondLst>
                            <p:childTnLst>
                              <p:par>
                                <p:cTn id="24" presetID="2" presetClass="entr" presetSubtype="9" fill="hold" nodeType="afterEffect">
                                  <p:stCondLst>
                                    <p:cond delay="0"/>
                                  </p:stCondLst>
                                  <p:childTnLst>
                                    <p:set>
                                      <p:cBhvr>
                                        <p:cTn id="25" dur="1" fill="hold">
                                          <p:stCondLst>
                                            <p:cond delay="0"/>
                                          </p:stCondLst>
                                        </p:cTn>
                                        <p:tgtEl>
                                          <p:spTgt spid="9223"/>
                                        </p:tgtEl>
                                        <p:attrNameLst>
                                          <p:attrName>style.visibility</p:attrName>
                                        </p:attrNameLst>
                                      </p:cBhvr>
                                      <p:to>
                                        <p:strVal val="visible"/>
                                      </p:to>
                                    </p:set>
                                    <p:anim calcmode="lin" valueType="num">
                                      <p:cBhvr additive="base">
                                        <p:cTn id="26" dur="500" fill="hold"/>
                                        <p:tgtEl>
                                          <p:spTgt spid="9223"/>
                                        </p:tgtEl>
                                        <p:attrNameLst>
                                          <p:attrName>ppt_x</p:attrName>
                                        </p:attrNameLst>
                                      </p:cBhvr>
                                      <p:tavLst>
                                        <p:tav tm="0">
                                          <p:val>
                                            <p:strVal val="0-#ppt_w/2"/>
                                          </p:val>
                                        </p:tav>
                                        <p:tav tm="100000">
                                          <p:val>
                                            <p:strVal val="#ppt_x"/>
                                          </p:val>
                                        </p:tav>
                                      </p:tavLst>
                                    </p:anim>
                                    <p:anim calcmode="lin" valueType="num">
                                      <p:cBhvr additive="base">
                                        <p:cTn id="27" dur="500" fill="hold"/>
                                        <p:tgtEl>
                                          <p:spTgt spid="9223"/>
                                        </p:tgtEl>
                                        <p:attrNameLst>
                                          <p:attrName>ppt_y</p:attrName>
                                        </p:attrNameLst>
                                      </p:cBhvr>
                                      <p:tavLst>
                                        <p:tav tm="0">
                                          <p:val>
                                            <p:strVal val="0-#ppt_h/2"/>
                                          </p:val>
                                        </p:tav>
                                        <p:tav tm="100000">
                                          <p:val>
                                            <p:strVal val="#ppt_y"/>
                                          </p:val>
                                        </p:tav>
                                      </p:tavLst>
                                    </p:anim>
                                  </p:childTnLst>
                                </p:cTn>
                              </p:par>
                              <p:par>
                                <p:cTn id="28" presetID="2" presetClass="entr" presetSubtype="9" fill="hold" nodeType="withEffect">
                                  <p:stCondLst>
                                    <p:cond delay="100"/>
                                  </p:stCondLst>
                                  <p:childTnLst>
                                    <p:set>
                                      <p:cBhvr>
                                        <p:cTn id="29" dur="1" fill="hold">
                                          <p:stCondLst>
                                            <p:cond delay="0"/>
                                          </p:stCondLst>
                                        </p:cTn>
                                        <p:tgtEl>
                                          <p:spTgt spid="9224"/>
                                        </p:tgtEl>
                                        <p:attrNameLst>
                                          <p:attrName>style.visibility</p:attrName>
                                        </p:attrNameLst>
                                      </p:cBhvr>
                                      <p:to>
                                        <p:strVal val="visible"/>
                                      </p:to>
                                    </p:set>
                                    <p:anim calcmode="lin" valueType="num">
                                      <p:cBhvr additive="base">
                                        <p:cTn id="30" dur="500" fill="hold"/>
                                        <p:tgtEl>
                                          <p:spTgt spid="9224"/>
                                        </p:tgtEl>
                                        <p:attrNameLst>
                                          <p:attrName>ppt_x</p:attrName>
                                        </p:attrNameLst>
                                      </p:cBhvr>
                                      <p:tavLst>
                                        <p:tav tm="0">
                                          <p:val>
                                            <p:strVal val="0-#ppt_w/2"/>
                                          </p:val>
                                        </p:tav>
                                        <p:tav tm="100000">
                                          <p:val>
                                            <p:strVal val="#ppt_x"/>
                                          </p:val>
                                        </p:tav>
                                      </p:tavLst>
                                    </p:anim>
                                    <p:anim calcmode="lin" valueType="num">
                                      <p:cBhvr additive="base">
                                        <p:cTn id="31" dur="500" fill="hold"/>
                                        <p:tgtEl>
                                          <p:spTgt spid="9224"/>
                                        </p:tgtEl>
                                        <p:attrNameLst>
                                          <p:attrName>ppt_y</p:attrName>
                                        </p:attrNameLst>
                                      </p:cBhvr>
                                      <p:tavLst>
                                        <p:tav tm="0">
                                          <p:val>
                                            <p:strVal val="0-#ppt_h/2"/>
                                          </p:val>
                                        </p:tav>
                                        <p:tav tm="100000">
                                          <p:val>
                                            <p:strVal val="#ppt_y"/>
                                          </p:val>
                                        </p:tav>
                                      </p:tavLst>
                                    </p:anim>
                                  </p:childTnLst>
                                </p:cTn>
                              </p:par>
                              <p:par>
                                <p:cTn id="32" presetID="2" presetClass="entr" presetSubtype="9" fill="hold" nodeType="withEffect">
                                  <p:stCondLst>
                                    <p:cond delay="200"/>
                                  </p:stCondLst>
                                  <p:childTnLst>
                                    <p:set>
                                      <p:cBhvr>
                                        <p:cTn id="33" dur="1" fill="hold">
                                          <p:stCondLst>
                                            <p:cond delay="0"/>
                                          </p:stCondLst>
                                        </p:cTn>
                                        <p:tgtEl>
                                          <p:spTgt spid="9225"/>
                                        </p:tgtEl>
                                        <p:attrNameLst>
                                          <p:attrName>style.visibility</p:attrName>
                                        </p:attrNameLst>
                                      </p:cBhvr>
                                      <p:to>
                                        <p:strVal val="visible"/>
                                      </p:to>
                                    </p:set>
                                    <p:anim calcmode="lin" valueType="num">
                                      <p:cBhvr additive="base">
                                        <p:cTn id="34" dur="500" fill="hold"/>
                                        <p:tgtEl>
                                          <p:spTgt spid="9225"/>
                                        </p:tgtEl>
                                        <p:attrNameLst>
                                          <p:attrName>ppt_x</p:attrName>
                                        </p:attrNameLst>
                                      </p:cBhvr>
                                      <p:tavLst>
                                        <p:tav tm="0">
                                          <p:val>
                                            <p:strVal val="0-#ppt_w/2"/>
                                          </p:val>
                                        </p:tav>
                                        <p:tav tm="100000">
                                          <p:val>
                                            <p:strVal val="#ppt_x"/>
                                          </p:val>
                                        </p:tav>
                                      </p:tavLst>
                                    </p:anim>
                                    <p:anim calcmode="lin" valueType="num">
                                      <p:cBhvr additive="base">
                                        <p:cTn id="35" dur="500" fill="hold"/>
                                        <p:tgtEl>
                                          <p:spTgt spid="9225"/>
                                        </p:tgtEl>
                                        <p:attrNameLst>
                                          <p:attrName>ppt_y</p:attrName>
                                        </p:attrNameLst>
                                      </p:cBhvr>
                                      <p:tavLst>
                                        <p:tav tm="0">
                                          <p:val>
                                            <p:strVal val="0-#ppt_h/2"/>
                                          </p:val>
                                        </p:tav>
                                        <p:tav tm="100000">
                                          <p:val>
                                            <p:strVal val="#ppt_y"/>
                                          </p:val>
                                        </p:tav>
                                      </p:tavLst>
                                    </p:anim>
                                  </p:childTnLst>
                                </p:cTn>
                              </p:par>
                              <p:par>
                                <p:cTn id="36" presetID="2" presetClass="entr" presetSubtype="9" fill="hold" nodeType="withEffect">
                                  <p:stCondLst>
                                    <p:cond delay="300"/>
                                  </p:stCondLst>
                                  <p:childTnLst>
                                    <p:set>
                                      <p:cBhvr>
                                        <p:cTn id="37" dur="1" fill="hold">
                                          <p:stCondLst>
                                            <p:cond delay="0"/>
                                          </p:stCondLst>
                                        </p:cTn>
                                        <p:tgtEl>
                                          <p:spTgt spid="9226"/>
                                        </p:tgtEl>
                                        <p:attrNameLst>
                                          <p:attrName>style.visibility</p:attrName>
                                        </p:attrNameLst>
                                      </p:cBhvr>
                                      <p:to>
                                        <p:strVal val="visible"/>
                                      </p:to>
                                    </p:set>
                                    <p:anim calcmode="lin" valueType="num">
                                      <p:cBhvr additive="base">
                                        <p:cTn id="38" dur="500" fill="hold"/>
                                        <p:tgtEl>
                                          <p:spTgt spid="9226"/>
                                        </p:tgtEl>
                                        <p:attrNameLst>
                                          <p:attrName>ppt_x</p:attrName>
                                        </p:attrNameLst>
                                      </p:cBhvr>
                                      <p:tavLst>
                                        <p:tav tm="0">
                                          <p:val>
                                            <p:strVal val="0-#ppt_w/2"/>
                                          </p:val>
                                        </p:tav>
                                        <p:tav tm="100000">
                                          <p:val>
                                            <p:strVal val="#ppt_x"/>
                                          </p:val>
                                        </p:tav>
                                      </p:tavLst>
                                    </p:anim>
                                    <p:anim calcmode="lin" valueType="num">
                                      <p:cBhvr additive="base">
                                        <p:cTn id="39" dur="500" fill="hold"/>
                                        <p:tgtEl>
                                          <p:spTgt spid="9226"/>
                                        </p:tgtEl>
                                        <p:attrNameLst>
                                          <p:attrName>ppt_y</p:attrName>
                                        </p:attrNameLst>
                                      </p:cBhvr>
                                      <p:tavLst>
                                        <p:tav tm="0">
                                          <p:val>
                                            <p:strVal val="0-#ppt_h/2"/>
                                          </p:val>
                                        </p:tav>
                                        <p:tav tm="100000">
                                          <p:val>
                                            <p:strVal val="#ppt_y"/>
                                          </p:val>
                                        </p:tav>
                                      </p:tavLst>
                                    </p:anim>
                                  </p:childTnLst>
                                </p:cTn>
                              </p:par>
                              <p:par>
                                <p:cTn id="40" presetID="2" presetClass="entr" presetSubtype="9" fill="hold" nodeType="withEffect">
                                  <p:stCondLst>
                                    <p:cond delay="400"/>
                                  </p:stCondLst>
                                  <p:childTnLst>
                                    <p:set>
                                      <p:cBhvr>
                                        <p:cTn id="41" dur="1" fill="hold">
                                          <p:stCondLst>
                                            <p:cond delay="0"/>
                                          </p:stCondLst>
                                        </p:cTn>
                                        <p:tgtEl>
                                          <p:spTgt spid="9227"/>
                                        </p:tgtEl>
                                        <p:attrNameLst>
                                          <p:attrName>style.visibility</p:attrName>
                                        </p:attrNameLst>
                                      </p:cBhvr>
                                      <p:to>
                                        <p:strVal val="visible"/>
                                      </p:to>
                                    </p:set>
                                    <p:anim calcmode="lin" valueType="num">
                                      <p:cBhvr additive="base">
                                        <p:cTn id="42" dur="500" fill="hold"/>
                                        <p:tgtEl>
                                          <p:spTgt spid="9227"/>
                                        </p:tgtEl>
                                        <p:attrNameLst>
                                          <p:attrName>ppt_x</p:attrName>
                                        </p:attrNameLst>
                                      </p:cBhvr>
                                      <p:tavLst>
                                        <p:tav tm="0">
                                          <p:val>
                                            <p:strVal val="0-#ppt_w/2"/>
                                          </p:val>
                                        </p:tav>
                                        <p:tav tm="100000">
                                          <p:val>
                                            <p:strVal val="#ppt_x"/>
                                          </p:val>
                                        </p:tav>
                                      </p:tavLst>
                                    </p:anim>
                                    <p:anim calcmode="lin" valueType="num">
                                      <p:cBhvr additive="base">
                                        <p:cTn id="43" dur="500" fill="hold"/>
                                        <p:tgtEl>
                                          <p:spTgt spid="9227"/>
                                        </p:tgtEl>
                                        <p:attrNameLst>
                                          <p:attrName>ppt_y</p:attrName>
                                        </p:attrNameLst>
                                      </p:cBhvr>
                                      <p:tavLst>
                                        <p:tav tm="0">
                                          <p:val>
                                            <p:strVal val="0-#ppt_h/2"/>
                                          </p:val>
                                        </p:tav>
                                        <p:tav tm="100000">
                                          <p:val>
                                            <p:strVal val="#ppt_y"/>
                                          </p:val>
                                        </p:tav>
                                      </p:tavLst>
                                    </p:anim>
                                  </p:childTnLst>
                                </p:cTn>
                              </p:par>
                            </p:childTnLst>
                          </p:cTn>
                        </p:par>
                        <p:par>
                          <p:cTn id="44" fill="hold">
                            <p:stCondLst>
                              <p:cond delay="2000"/>
                            </p:stCondLst>
                            <p:childTnLst>
                              <p:par>
                                <p:cTn id="45" presetID="31" presetClass="entr" presetSubtype="0" fill="hold" nodeType="afterEffect">
                                  <p:stCondLst>
                                    <p:cond delay="0"/>
                                  </p:stCondLst>
                                  <p:childTnLst>
                                    <p:set>
                                      <p:cBhvr>
                                        <p:cTn id="46" dur="1" fill="hold">
                                          <p:stCondLst>
                                            <p:cond delay="0"/>
                                          </p:stCondLst>
                                        </p:cTn>
                                        <p:tgtEl>
                                          <p:spTgt spid="9236"/>
                                        </p:tgtEl>
                                        <p:attrNameLst>
                                          <p:attrName>style.visibility</p:attrName>
                                        </p:attrNameLst>
                                      </p:cBhvr>
                                      <p:to>
                                        <p:strVal val="visible"/>
                                      </p:to>
                                    </p:set>
                                    <p:anim calcmode="lin" valueType="num">
                                      <p:cBhvr>
                                        <p:cTn id="47" dur="400" fill="hold"/>
                                        <p:tgtEl>
                                          <p:spTgt spid="9236"/>
                                        </p:tgtEl>
                                        <p:attrNameLst>
                                          <p:attrName>ppt_w</p:attrName>
                                        </p:attrNameLst>
                                      </p:cBhvr>
                                      <p:tavLst>
                                        <p:tav tm="0">
                                          <p:val>
                                            <p:fltVal val="0"/>
                                          </p:val>
                                        </p:tav>
                                        <p:tav tm="100000">
                                          <p:val>
                                            <p:strVal val="#ppt_w"/>
                                          </p:val>
                                        </p:tav>
                                      </p:tavLst>
                                    </p:anim>
                                    <p:anim calcmode="lin" valueType="num">
                                      <p:cBhvr>
                                        <p:cTn id="48" dur="400" fill="hold"/>
                                        <p:tgtEl>
                                          <p:spTgt spid="9236"/>
                                        </p:tgtEl>
                                        <p:attrNameLst>
                                          <p:attrName>ppt_h</p:attrName>
                                        </p:attrNameLst>
                                      </p:cBhvr>
                                      <p:tavLst>
                                        <p:tav tm="0">
                                          <p:val>
                                            <p:fltVal val="0"/>
                                          </p:val>
                                        </p:tav>
                                        <p:tav tm="100000">
                                          <p:val>
                                            <p:strVal val="#ppt_h"/>
                                          </p:val>
                                        </p:tav>
                                      </p:tavLst>
                                    </p:anim>
                                    <p:anim calcmode="lin" valueType="num">
                                      <p:cBhvr>
                                        <p:cTn id="49" dur="400" fill="hold"/>
                                        <p:tgtEl>
                                          <p:spTgt spid="9236"/>
                                        </p:tgtEl>
                                        <p:attrNameLst>
                                          <p:attrName>style.rotation</p:attrName>
                                        </p:attrNameLst>
                                      </p:cBhvr>
                                      <p:tavLst>
                                        <p:tav tm="0">
                                          <p:val>
                                            <p:fltVal val="90"/>
                                          </p:val>
                                        </p:tav>
                                        <p:tav tm="100000">
                                          <p:val>
                                            <p:fltVal val="0"/>
                                          </p:val>
                                        </p:tav>
                                      </p:tavLst>
                                    </p:anim>
                                    <p:animEffect transition="in" filter="fade">
                                      <p:cBhvr>
                                        <p:cTn id="50" dur="400"/>
                                        <p:tgtEl>
                                          <p:spTgt spid="9236"/>
                                        </p:tgtEl>
                                      </p:cBhvr>
                                    </p:animEffect>
                                  </p:childTnLst>
                                </p:cTn>
                              </p:par>
                            </p:childTnLst>
                          </p:cTn>
                        </p:par>
                        <p:par>
                          <p:cTn id="51" fill="hold">
                            <p:stCondLst>
                              <p:cond delay="2500"/>
                            </p:stCondLst>
                            <p:childTnLst>
                              <p:par>
                                <p:cTn id="52" presetID="56" presetClass="entr" presetSubtype="0" fill="hold" grpId="0" nodeType="afterEffect">
                                  <p:stCondLst>
                                    <p:cond delay="0"/>
                                  </p:stCondLst>
                                  <p:iterate type="lt">
                                    <p:tmPct val="10000"/>
                                  </p:iterate>
                                  <p:childTnLst>
                                    <p:set>
                                      <p:cBhvr>
                                        <p:cTn id="53" dur="1" fill="hold">
                                          <p:stCondLst>
                                            <p:cond delay="0"/>
                                          </p:stCondLst>
                                        </p:cTn>
                                        <p:tgtEl>
                                          <p:spTgt spid="9228"/>
                                        </p:tgtEl>
                                        <p:attrNameLst>
                                          <p:attrName>style.visibility</p:attrName>
                                        </p:attrNameLst>
                                      </p:cBhvr>
                                      <p:to>
                                        <p:strVal val="visible"/>
                                      </p:to>
                                    </p:set>
                                    <p:anim by="(-#ppt_w*2)" calcmode="lin" valueType="num">
                                      <p:cBhvr rctx="PPT">
                                        <p:cTn id="54" dur="250" autoRev="1" fill="hold">
                                          <p:stCondLst>
                                            <p:cond delay="0"/>
                                          </p:stCondLst>
                                        </p:cTn>
                                        <p:tgtEl>
                                          <p:spTgt spid="9228"/>
                                        </p:tgtEl>
                                        <p:attrNameLst>
                                          <p:attrName>ppt_w</p:attrName>
                                        </p:attrNameLst>
                                      </p:cBhvr>
                                    </p:anim>
                                    <p:anim by="(#ppt_w*0.50)" calcmode="lin" valueType="num">
                                      <p:cBhvr>
                                        <p:cTn id="55" dur="250" decel="50000" autoRev="1" fill="hold">
                                          <p:stCondLst>
                                            <p:cond delay="0"/>
                                          </p:stCondLst>
                                        </p:cTn>
                                        <p:tgtEl>
                                          <p:spTgt spid="9228"/>
                                        </p:tgtEl>
                                        <p:attrNameLst>
                                          <p:attrName>ppt_x</p:attrName>
                                        </p:attrNameLst>
                                      </p:cBhvr>
                                    </p:anim>
                                    <p:anim from="(-#ppt_h/2)" to="(#ppt_y)" calcmode="lin" valueType="num">
                                      <p:cBhvr>
                                        <p:cTn id="56" dur="500" fill="hold">
                                          <p:stCondLst>
                                            <p:cond delay="0"/>
                                          </p:stCondLst>
                                        </p:cTn>
                                        <p:tgtEl>
                                          <p:spTgt spid="9228"/>
                                        </p:tgtEl>
                                        <p:attrNameLst>
                                          <p:attrName>ppt_y</p:attrName>
                                        </p:attrNameLst>
                                      </p:cBhvr>
                                    </p:anim>
                                    <p:animRot by="21600000">
                                      <p:cBhvr>
                                        <p:cTn id="57" dur="500" fill="hold">
                                          <p:stCondLst>
                                            <p:cond delay="0"/>
                                          </p:stCondLst>
                                        </p:cTn>
                                        <p:tgtEl>
                                          <p:spTgt spid="9228"/>
                                        </p:tgtEl>
                                        <p:attrNameLst>
                                          <p:attrName>r</p:attrName>
                                        </p:attrNameLst>
                                      </p:cBhvr>
                                    </p:animRot>
                                  </p:childTnLst>
                                </p:cTn>
                              </p:par>
                            </p:childTnLst>
                          </p:cTn>
                        </p:par>
                        <p:par>
                          <p:cTn id="58" fill="hold">
                            <p:stCondLst>
                              <p:cond delay="3500"/>
                            </p:stCondLst>
                            <p:childTnLst>
                              <p:par>
                                <p:cTn id="59" presetID="31" presetClass="entr" presetSubtype="0" fill="hold" nodeType="afterEffect">
                                  <p:stCondLst>
                                    <p:cond delay="0"/>
                                  </p:stCondLst>
                                  <p:childTnLst>
                                    <p:set>
                                      <p:cBhvr>
                                        <p:cTn id="60" dur="1" fill="hold">
                                          <p:stCondLst>
                                            <p:cond delay="0"/>
                                          </p:stCondLst>
                                        </p:cTn>
                                        <p:tgtEl>
                                          <p:spTgt spid="9235"/>
                                        </p:tgtEl>
                                        <p:attrNameLst>
                                          <p:attrName>style.visibility</p:attrName>
                                        </p:attrNameLst>
                                      </p:cBhvr>
                                      <p:to>
                                        <p:strVal val="visible"/>
                                      </p:to>
                                    </p:set>
                                    <p:anim calcmode="lin" valueType="num">
                                      <p:cBhvr>
                                        <p:cTn id="61" dur="400" fill="hold"/>
                                        <p:tgtEl>
                                          <p:spTgt spid="9235"/>
                                        </p:tgtEl>
                                        <p:attrNameLst>
                                          <p:attrName>ppt_w</p:attrName>
                                        </p:attrNameLst>
                                      </p:cBhvr>
                                      <p:tavLst>
                                        <p:tav tm="0">
                                          <p:val>
                                            <p:fltVal val="0"/>
                                          </p:val>
                                        </p:tav>
                                        <p:tav tm="100000">
                                          <p:val>
                                            <p:strVal val="#ppt_w"/>
                                          </p:val>
                                        </p:tav>
                                      </p:tavLst>
                                    </p:anim>
                                    <p:anim calcmode="lin" valueType="num">
                                      <p:cBhvr>
                                        <p:cTn id="62" dur="400" fill="hold"/>
                                        <p:tgtEl>
                                          <p:spTgt spid="9235"/>
                                        </p:tgtEl>
                                        <p:attrNameLst>
                                          <p:attrName>ppt_h</p:attrName>
                                        </p:attrNameLst>
                                      </p:cBhvr>
                                      <p:tavLst>
                                        <p:tav tm="0">
                                          <p:val>
                                            <p:fltVal val="0"/>
                                          </p:val>
                                        </p:tav>
                                        <p:tav tm="100000">
                                          <p:val>
                                            <p:strVal val="#ppt_h"/>
                                          </p:val>
                                        </p:tav>
                                      </p:tavLst>
                                    </p:anim>
                                    <p:anim calcmode="lin" valueType="num">
                                      <p:cBhvr>
                                        <p:cTn id="63" dur="400" fill="hold"/>
                                        <p:tgtEl>
                                          <p:spTgt spid="9235"/>
                                        </p:tgtEl>
                                        <p:attrNameLst>
                                          <p:attrName>style.rotation</p:attrName>
                                        </p:attrNameLst>
                                      </p:cBhvr>
                                      <p:tavLst>
                                        <p:tav tm="0">
                                          <p:val>
                                            <p:fltVal val="90"/>
                                          </p:val>
                                        </p:tav>
                                        <p:tav tm="100000">
                                          <p:val>
                                            <p:fltVal val="0"/>
                                          </p:val>
                                        </p:tav>
                                      </p:tavLst>
                                    </p:anim>
                                    <p:animEffect transition="in" filter="fade">
                                      <p:cBhvr>
                                        <p:cTn id="64" dur="400"/>
                                        <p:tgtEl>
                                          <p:spTgt spid="9235"/>
                                        </p:tgtEl>
                                      </p:cBhvr>
                                    </p:animEffect>
                                  </p:childTnLst>
                                </p:cTn>
                              </p:par>
                            </p:childTnLst>
                          </p:cTn>
                        </p:par>
                        <p:par>
                          <p:cTn id="65" fill="hold">
                            <p:stCondLst>
                              <p:cond delay="4000"/>
                            </p:stCondLst>
                            <p:childTnLst>
                              <p:par>
                                <p:cTn id="66" presetID="56" presetClass="entr" presetSubtype="0" fill="hold" grpId="0" nodeType="afterEffect">
                                  <p:stCondLst>
                                    <p:cond delay="0"/>
                                  </p:stCondLst>
                                  <p:iterate type="lt">
                                    <p:tmPct val="10000"/>
                                  </p:iterate>
                                  <p:childTnLst>
                                    <p:set>
                                      <p:cBhvr>
                                        <p:cTn id="67" dur="1" fill="hold">
                                          <p:stCondLst>
                                            <p:cond delay="0"/>
                                          </p:stCondLst>
                                        </p:cTn>
                                        <p:tgtEl>
                                          <p:spTgt spid="9229"/>
                                        </p:tgtEl>
                                        <p:attrNameLst>
                                          <p:attrName>style.visibility</p:attrName>
                                        </p:attrNameLst>
                                      </p:cBhvr>
                                      <p:to>
                                        <p:strVal val="visible"/>
                                      </p:to>
                                    </p:set>
                                    <p:anim by="(-#ppt_w*2)" calcmode="lin" valueType="num">
                                      <p:cBhvr rctx="PPT">
                                        <p:cTn id="68" dur="250" autoRev="1" fill="hold">
                                          <p:stCondLst>
                                            <p:cond delay="0"/>
                                          </p:stCondLst>
                                        </p:cTn>
                                        <p:tgtEl>
                                          <p:spTgt spid="9229"/>
                                        </p:tgtEl>
                                        <p:attrNameLst>
                                          <p:attrName>ppt_w</p:attrName>
                                        </p:attrNameLst>
                                      </p:cBhvr>
                                    </p:anim>
                                    <p:anim by="(#ppt_w*0.50)" calcmode="lin" valueType="num">
                                      <p:cBhvr>
                                        <p:cTn id="69" dur="250" decel="50000" autoRev="1" fill="hold">
                                          <p:stCondLst>
                                            <p:cond delay="0"/>
                                          </p:stCondLst>
                                        </p:cTn>
                                        <p:tgtEl>
                                          <p:spTgt spid="9229"/>
                                        </p:tgtEl>
                                        <p:attrNameLst>
                                          <p:attrName>ppt_x</p:attrName>
                                        </p:attrNameLst>
                                      </p:cBhvr>
                                    </p:anim>
                                    <p:anim from="(-#ppt_h/2)" to="(#ppt_y)" calcmode="lin" valueType="num">
                                      <p:cBhvr>
                                        <p:cTn id="70" dur="500" fill="hold">
                                          <p:stCondLst>
                                            <p:cond delay="0"/>
                                          </p:stCondLst>
                                        </p:cTn>
                                        <p:tgtEl>
                                          <p:spTgt spid="9229"/>
                                        </p:tgtEl>
                                        <p:attrNameLst>
                                          <p:attrName>ppt_y</p:attrName>
                                        </p:attrNameLst>
                                      </p:cBhvr>
                                    </p:anim>
                                    <p:animRot by="21600000">
                                      <p:cBhvr>
                                        <p:cTn id="71" dur="500" fill="hold">
                                          <p:stCondLst>
                                            <p:cond delay="0"/>
                                          </p:stCondLst>
                                        </p:cTn>
                                        <p:tgtEl>
                                          <p:spTgt spid="9229"/>
                                        </p:tgtEl>
                                        <p:attrNameLst>
                                          <p:attrName>r</p:attrName>
                                        </p:attrNameLst>
                                      </p:cBhvr>
                                    </p:animRot>
                                  </p:childTnLst>
                                </p:cTn>
                              </p:par>
                            </p:childTnLst>
                          </p:cTn>
                        </p:par>
                        <p:par>
                          <p:cTn id="72" fill="hold">
                            <p:stCondLst>
                              <p:cond delay="4700"/>
                            </p:stCondLst>
                            <p:childTnLst>
                              <p:par>
                                <p:cTn id="73" presetID="31" presetClass="entr" presetSubtype="0" fill="hold" nodeType="afterEffect">
                                  <p:stCondLst>
                                    <p:cond delay="0"/>
                                  </p:stCondLst>
                                  <p:childTnLst>
                                    <p:set>
                                      <p:cBhvr>
                                        <p:cTn id="74" dur="1" fill="hold">
                                          <p:stCondLst>
                                            <p:cond delay="0"/>
                                          </p:stCondLst>
                                        </p:cTn>
                                        <p:tgtEl>
                                          <p:spTgt spid="9237"/>
                                        </p:tgtEl>
                                        <p:attrNameLst>
                                          <p:attrName>style.visibility</p:attrName>
                                        </p:attrNameLst>
                                      </p:cBhvr>
                                      <p:to>
                                        <p:strVal val="visible"/>
                                      </p:to>
                                    </p:set>
                                    <p:anim calcmode="lin" valueType="num">
                                      <p:cBhvr>
                                        <p:cTn id="75" dur="400" fill="hold"/>
                                        <p:tgtEl>
                                          <p:spTgt spid="9237"/>
                                        </p:tgtEl>
                                        <p:attrNameLst>
                                          <p:attrName>ppt_w</p:attrName>
                                        </p:attrNameLst>
                                      </p:cBhvr>
                                      <p:tavLst>
                                        <p:tav tm="0">
                                          <p:val>
                                            <p:fltVal val="0"/>
                                          </p:val>
                                        </p:tav>
                                        <p:tav tm="100000">
                                          <p:val>
                                            <p:strVal val="#ppt_w"/>
                                          </p:val>
                                        </p:tav>
                                      </p:tavLst>
                                    </p:anim>
                                    <p:anim calcmode="lin" valueType="num">
                                      <p:cBhvr>
                                        <p:cTn id="76" dur="400" fill="hold"/>
                                        <p:tgtEl>
                                          <p:spTgt spid="9237"/>
                                        </p:tgtEl>
                                        <p:attrNameLst>
                                          <p:attrName>ppt_h</p:attrName>
                                        </p:attrNameLst>
                                      </p:cBhvr>
                                      <p:tavLst>
                                        <p:tav tm="0">
                                          <p:val>
                                            <p:fltVal val="0"/>
                                          </p:val>
                                        </p:tav>
                                        <p:tav tm="100000">
                                          <p:val>
                                            <p:strVal val="#ppt_h"/>
                                          </p:val>
                                        </p:tav>
                                      </p:tavLst>
                                    </p:anim>
                                    <p:anim calcmode="lin" valueType="num">
                                      <p:cBhvr>
                                        <p:cTn id="77" dur="400" fill="hold"/>
                                        <p:tgtEl>
                                          <p:spTgt spid="9237"/>
                                        </p:tgtEl>
                                        <p:attrNameLst>
                                          <p:attrName>style.rotation</p:attrName>
                                        </p:attrNameLst>
                                      </p:cBhvr>
                                      <p:tavLst>
                                        <p:tav tm="0">
                                          <p:val>
                                            <p:fltVal val="90"/>
                                          </p:val>
                                        </p:tav>
                                        <p:tav tm="100000">
                                          <p:val>
                                            <p:fltVal val="0"/>
                                          </p:val>
                                        </p:tav>
                                      </p:tavLst>
                                    </p:anim>
                                    <p:animEffect transition="in" filter="fade">
                                      <p:cBhvr>
                                        <p:cTn id="78" dur="400"/>
                                        <p:tgtEl>
                                          <p:spTgt spid="9237"/>
                                        </p:tgtEl>
                                      </p:cBhvr>
                                    </p:animEffect>
                                  </p:childTnLst>
                                </p:cTn>
                              </p:par>
                            </p:childTnLst>
                          </p:cTn>
                        </p:par>
                        <p:par>
                          <p:cTn id="79" fill="hold">
                            <p:stCondLst>
                              <p:cond delay="5200"/>
                            </p:stCondLst>
                            <p:childTnLst>
                              <p:par>
                                <p:cTn id="80" presetID="56" presetClass="entr" presetSubtype="0" fill="hold" grpId="0" nodeType="afterEffect">
                                  <p:stCondLst>
                                    <p:cond delay="0"/>
                                  </p:stCondLst>
                                  <p:iterate type="lt">
                                    <p:tmPct val="10000"/>
                                  </p:iterate>
                                  <p:childTnLst>
                                    <p:set>
                                      <p:cBhvr>
                                        <p:cTn id="81" dur="1" fill="hold">
                                          <p:stCondLst>
                                            <p:cond delay="0"/>
                                          </p:stCondLst>
                                        </p:cTn>
                                        <p:tgtEl>
                                          <p:spTgt spid="9230"/>
                                        </p:tgtEl>
                                        <p:attrNameLst>
                                          <p:attrName>style.visibility</p:attrName>
                                        </p:attrNameLst>
                                      </p:cBhvr>
                                      <p:to>
                                        <p:strVal val="visible"/>
                                      </p:to>
                                    </p:set>
                                    <p:anim by="(-#ppt_w*2)" calcmode="lin" valueType="num">
                                      <p:cBhvr rctx="PPT">
                                        <p:cTn id="82" dur="250" autoRev="1" fill="hold">
                                          <p:stCondLst>
                                            <p:cond delay="0"/>
                                          </p:stCondLst>
                                        </p:cTn>
                                        <p:tgtEl>
                                          <p:spTgt spid="9230"/>
                                        </p:tgtEl>
                                        <p:attrNameLst>
                                          <p:attrName>ppt_w</p:attrName>
                                        </p:attrNameLst>
                                      </p:cBhvr>
                                    </p:anim>
                                    <p:anim by="(#ppt_w*0.50)" calcmode="lin" valueType="num">
                                      <p:cBhvr>
                                        <p:cTn id="83" dur="250" decel="50000" autoRev="1" fill="hold">
                                          <p:stCondLst>
                                            <p:cond delay="0"/>
                                          </p:stCondLst>
                                        </p:cTn>
                                        <p:tgtEl>
                                          <p:spTgt spid="9230"/>
                                        </p:tgtEl>
                                        <p:attrNameLst>
                                          <p:attrName>ppt_x</p:attrName>
                                        </p:attrNameLst>
                                      </p:cBhvr>
                                    </p:anim>
                                    <p:anim from="(-#ppt_h/2)" to="(#ppt_y)" calcmode="lin" valueType="num">
                                      <p:cBhvr>
                                        <p:cTn id="84" dur="500" fill="hold">
                                          <p:stCondLst>
                                            <p:cond delay="0"/>
                                          </p:stCondLst>
                                        </p:cTn>
                                        <p:tgtEl>
                                          <p:spTgt spid="9230"/>
                                        </p:tgtEl>
                                        <p:attrNameLst>
                                          <p:attrName>ppt_y</p:attrName>
                                        </p:attrNameLst>
                                      </p:cBhvr>
                                    </p:anim>
                                    <p:animRot by="21600000">
                                      <p:cBhvr>
                                        <p:cTn id="85" dur="500" fill="hold">
                                          <p:stCondLst>
                                            <p:cond delay="0"/>
                                          </p:stCondLst>
                                        </p:cTn>
                                        <p:tgtEl>
                                          <p:spTgt spid="9230"/>
                                        </p:tgtEl>
                                        <p:attrNameLst>
                                          <p:attrName>r</p:attrName>
                                        </p:attrNameLst>
                                      </p:cBhvr>
                                    </p:animRot>
                                  </p:childTnLst>
                                </p:cTn>
                              </p:par>
                            </p:childTnLst>
                          </p:cTn>
                        </p:par>
                        <p:par>
                          <p:cTn id="86" fill="hold">
                            <p:stCondLst>
                              <p:cond delay="5900"/>
                            </p:stCondLst>
                            <p:childTnLst>
                              <p:par>
                                <p:cTn id="87" presetID="31" presetClass="entr" presetSubtype="0" fill="hold" nodeType="afterEffect">
                                  <p:stCondLst>
                                    <p:cond delay="0"/>
                                  </p:stCondLst>
                                  <p:childTnLst>
                                    <p:set>
                                      <p:cBhvr>
                                        <p:cTn id="88" dur="1" fill="hold">
                                          <p:stCondLst>
                                            <p:cond delay="0"/>
                                          </p:stCondLst>
                                        </p:cTn>
                                        <p:tgtEl>
                                          <p:spTgt spid="9234"/>
                                        </p:tgtEl>
                                        <p:attrNameLst>
                                          <p:attrName>style.visibility</p:attrName>
                                        </p:attrNameLst>
                                      </p:cBhvr>
                                      <p:to>
                                        <p:strVal val="visible"/>
                                      </p:to>
                                    </p:set>
                                    <p:anim calcmode="lin" valueType="num">
                                      <p:cBhvr>
                                        <p:cTn id="89" dur="400" fill="hold"/>
                                        <p:tgtEl>
                                          <p:spTgt spid="9234"/>
                                        </p:tgtEl>
                                        <p:attrNameLst>
                                          <p:attrName>ppt_w</p:attrName>
                                        </p:attrNameLst>
                                      </p:cBhvr>
                                      <p:tavLst>
                                        <p:tav tm="0">
                                          <p:val>
                                            <p:fltVal val="0"/>
                                          </p:val>
                                        </p:tav>
                                        <p:tav tm="100000">
                                          <p:val>
                                            <p:strVal val="#ppt_w"/>
                                          </p:val>
                                        </p:tav>
                                      </p:tavLst>
                                    </p:anim>
                                    <p:anim calcmode="lin" valueType="num">
                                      <p:cBhvr>
                                        <p:cTn id="90" dur="400" fill="hold"/>
                                        <p:tgtEl>
                                          <p:spTgt spid="9234"/>
                                        </p:tgtEl>
                                        <p:attrNameLst>
                                          <p:attrName>ppt_h</p:attrName>
                                        </p:attrNameLst>
                                      </p:cBhvr>
                                      <p:tavLst>
                                        <p:tav tm="0">
                                          <p:val>
                                            <p:fltVal val="0"/>
                                          </p:val>
                                        </p:tav>
                                        <p:tav tm="100000">
                                          <p:val>
                                            <p:strVal val="#ppt_h"/>
                                          </p:val>
                                        </p:tav>
                                      </p:tavLst>
                                    </p:anim>
                                    <p:anim calcmode="lin" valueType="num">
                                      <p:cBhvr>
                                        <p:cTn id="91" dur="400" fill="hold"/>
                                        <p:tgtEl>
                                          <p:spTgt spid="9234"/>
                                        </p:tgtEl>
                                        <p:attrNameLst>
                                          <p:attrName>style.rotation</p:attrName>
                                        </p:attrNameLst>
                                      </p:cBhvr>
                                      <p:tavLst>
                                        <p:tav tm="0">
                                          <p:val>
                                            <p:fltVal val="90"/>
                                          </p:val>
                                        </p:tav>
                                        <p:tav tm="100000">
                                          <p:val>
                                            <p:fltVal val="0"/>
                                          </p:val>
                                        </p:tav>
                                      </p:tavLst>
                                    </p:anim>
                                    <p:animEffect transition="in" filter="fade">
                                      <p:cBhvr>
                                        <p:cTn id="92" dur="400"/>
                                        <p:tgtEl>
                                          <p:spTgt spid="9234"/>
                                        </p:tgtEl>
                                      </p:cBhvr>
                                    </p:animEffect>
                                  </p:childTnLst>
                                </p:cTn>
                              </p:par>
                            </p:childTnLst>
                          </p:cTn>
                        </p:par>
                        <p:par>
                          <p:cTn id="93" fill="hold">
                            <p:stCondLst>
                              <p:cond delay="6400"/>
                            </p:stCondLst>
                            <p:childTnLst>
                              <p:par>
                                <p:cTn id="94" presetID="56" presetClass="entr" presetSubtype="0" fill="hold" grpId="0" nodeType="afterEffect">
                                  <p:stCondLst>
                                    <p:cond delay="0"/>
                                  </p:stCondLst>
                                  <p:iterate type="lt">
                                    <p:tmPct val="10000"/>
                                  </p:iterate>
                                  <p:childTnLst>
                                    <p:set>
                                      <p:cBhvr>
                                        <p:cTn id="95" dur="1" fill="hold">
                                          <p:stCondLst>
                                            <p:cond delay="0"/>
                                          </p:stCondLst>
                                        </p:cTn>
                                        <p:tgtEl>
                                          <p:spTgt spid="9231"/>
                                        </p:tgtEl>
                                        <p:attrNameLst>
                                          <p:attrName>style.visibility</p:attrName>
                                        </p:attrNameLst>
                                      </p:cBhvr>
                                      <p:to>
                                        <p:strVal val="visible"/>
                                      </p:to>
                                    </p:set>
                                    <p:anim by="(-#ppt_w*2)" calcmode="lin" valueType="num">
                                      <p:cBhvr rctx="PPT">
                                        <p:cTn id="96" dur="250" autoRev="1" fill="hold">
                                          <p:stCondLst>
                                            <p:cond delay="0"/>
                                          </p:stCondLst>
                                        </p:cTn>
                                        <p:tgtEl>
                                          <p:spTgt spid="9231"/>
                                        </p:tgtEl>
                                        <p:attrNameLst>
                                          <p:attrName>ppt_w</p:attrName>
                                        </p:attrNameLst>
                                      </p:cBhvr>
                                    </p:anim>
                                    <p:anim by="(#ppt_w*0.50)" calcmode="lin" valueType="num">
                                      <p:cBhvr>
                                        <p:cTn id="97" dur="250" decel="50000" autoRev="1" fill="hold">
                                          <p:stCondLst>
                                            <p:cond delay="0"/>
                                          </p:stCondLst>
                                        </p:cTn>
                                        <p:tgtEl>
                                          <p:spTgt spid="9231"/>
                                        </p:tgtEl>
                                        <p:attrNameLst>
                                          <p:attrName>ppt_x</p:attrName>
                                        </p:attrNameLst>
                                      </p:cBhvr>
                                    </p:anim>
                                    <p:anim from="(-#ppt_h/2)" to="(#ppt_y)" calcmode="lin" valueType="num">
                                      <p:cBhvr>
                                        <p:cTn id="98" dur="500" fill="hold">
                                          <p:stCondLst>
                                            <p:cond delay="0"/>
                                          </p:stCondLst>
                                        </p:cTn>
                                        <p:tgtEl>
                                          <p:spTgt spid="9231"/>
                                        </p:tgtEl>
                                        <p:attrNameLst>
                                          <p:attrName>ppt_y</p:attrName>
                                        </p:attrNameLst>
                                      </p:cBhvr>
                                    </p:anim>
                                    <p:animRot by="21600000">
                                      <p:cBhvr>
                                        <p:cTn id="99" dur="500" fill="hold">
                                          <p:stCondLst>
                                            <p:cond delay="0"/>
                                          </p:stCondLst>
                                        </p:cTn>
                                        <p:tgtEl>
                                          <p:spTgt spid="9231"/>
                                        </p:tgtEl>
                                        <p:attrNameLst>
                                          <p:attrName>r</p:attrName>
                                        </p:attrNameLst>
                                      </p:cBhvr>
                                    </p:animRot>
                                  </p:childTnLst>
                                </p:cTn>
                              </p:par>
                            </p:childTnLst>
                          </p:cTn>
                        </p:par>
                        <p:par>
                          <p:cTn id="100" fill="hold">
                            <p:stCondLst>
                              <p:cond delay="7100"/>
                            </p:stCondLst>
                            <p:childTnLst>
                              <p:par>
                                <p:cTn id="101" presetID="31" presetClass="entr" presetSubtype="0" fill="hold" nodeType="afterEffect">
                                  <p:stCondLst>
                                    <p:cond delay="0"/>
                                  </p:stCondLst>
                                  <p:childTnLst>
                                    <p:set>
                                      <p:cBhvr>
                                        <p:cTn id="102" dur="1" fill="hold">
                                          <p:stCondLst>
                                            <p:cond delay="0"/>
                                          </p:stCondLst>
                                        </p:cTn>
                                        <p:tgtEl>
                                          <p:spTgt spid="9233"/>
                                        </p:tgtEl>
                                        <p:attrNameLst>
                                          <p:attrName>style.visibility</p:attrName>
                                        </p:attrNameLst>
                                      </p:cBhvr>
                                      <p:to>
                                        <p:strVal val="visible"/>
                                      </p:to>
                                    </p:set>
                                    <p:anim calcmode="lin" valueType="num">
                                      <p:cBhvr>
                                        <p:cTn id="103" dur="400" fill="hold"/>
                                        <p:tgtEl>
                                          <p:spTgt spid="9233"/>
                                        </p:tgtEl>
                                        <p:attrNameLst>
                                          <p:attrName>ppt_w</p:attrName>
                                        </p:attrNameLst>
                                      </p:cBhvr>
                                      <p:tavLst>
                                        <p:tav tm="0">
                                          <p:val>
                                            <p:fltVal val="0"/>
                                          </p:val>
                                        </p:tav>
                                        <p:tav tm="100000">
                                          <p:val>
                                            <p:strVal val="#ppt_w"/>
                                          </p:val>
                                        </p:tav>
                                      </p:tavLst>
                                    </p:anim>
                                    <p:anim calcmode="lin" valueType="num">
                                      <p:cBhvr>
                                        <p:cTn id="104" dur="400" fill="hold"/>
                                        <p:tgtEl>
                                          <p:spTgt spid="9233"/>
                                        </p:tgtEl>
                                        <p:attrNameLst>
                                          <p:attrName>ppt_h</p:attrName>
                                        </p:attrNameLst>
                                      </p:cBhvr>
                                      <p:tavLst>
                                        <p:tav tm="0">
                                          <p:val>
                                            <p:fltVal val="0"/>
                                          </p:val>
                                        </p:tav>
                                        <p:tav tm="100000">
                                          <p:val>
                                            <p:strVal val="#ppt_h"/>
                                          </p:val>
                                        </p:tav>
                                      </p:tavLst>
                                    </p:anim>
                                    <p:anim calcmode="lin" valueType="num">
                                      <p:cBhvr>
                                        <p:cTn id="105" dur="400" fill="hold"/>
                                        <p:tgtEl>
                                          <p:spTgt spid="9233"/>
                                        </p:tgtEl>
                                        <p:attrNameLst>
                                          <p:attrName>style.rotation</p:attrName>
                                        </p:attrNameLst>
                                      </p:cBhvr>
                                      <p:tavLst>
                                        <p:tav tm="0">
                                          <p:val>
                                            <p:fltVal val="90"/>
                                          </p:val>
                                        </p:tav>
                                        <p:tav tm="100000">
                                          <p:val>
                                            <p:fltVal val="0"/>
                                          </p:val>
                                        </p:tav>
                                      </p:tavLst>
                                    </p:anim>
                                    <p:animEffect transition="in" filter="fade">
                                      <p:cBhvr>
                                        <p:cTn id="106" dur="400"/>
                                        <p:tgtEl>
                                          <p:spTgt spid="9233"/>
                                        </p:tgtEl>
                                      </p:cBhvr>
                                    </p:animEffect>
                                  </p:childTnLst>
                                </p:cTn>
                              </p:par>
                            </p:childTnLst>
                          </p:cTn>
                        </p:par>
                        <p:par>
                          <p:cTn id="107" fill="hold">
                            <p:stCondLst>
                              <p:cond delay="7600"/>
                            </p:stCondLst>
                            <p:childTnLst>
                              <p:par>
                                <p:cTn id="108" presetID="56" presetClass="entr" presetSubtype="0" fill="hold" grpId="0" nodeType="afterEffect">
                                  <p:stCondLst>
                                    <p:cond delay="0"/>
                                  </p:stCondLst>
                                  <p:iterate type="lt">
                                    <p:tmPct val="10000"/>
                                  </p:iterate>
                                  <p:childTnLst>
                                    <p:set>
                                      <p:cBhvr>
                                        <p:cTn id="109" dur="1" fill="hold">
                                          <p:stCondLst>
                                            <p:cond delay="0"/>
                                          </p:stCondLst>
                                        </p:cTn>
                                        <p:tgtEl>
                                          <p:spTgt spid="9232"/>
                                        </p:tgtEl>
                                        <p:attrNameLst>
                                          <p:attrName>style.visibility</p:attrName>
                                        </p:attrNameLst>
                                      </p:cBhvr>
                                      <p:to>
                                        <p:strVal val="visible"/>
                                      </p:to>
                                    </p:set>
                                    <p:anim by="(-#ppt_w*2)" calcmode="lin" valueType="num">
                                      <p:cBhvr rctx="PPT">
                                        <p:cTn id="110" dur="250" autoRev="1" fill="hold">
                                          <p:stCondLst>
                                            <p:cond delay="0"/>
                                          </p:stCondLst>
                                        </p:cTn>
                                        <p:tgtEl>
                                          <p:spTgt spid="9232"/>
                                        </p:tgtEl>
                                        <p:attrNameLst>
                                          <p:attrName>ppt_w</p:attrName>
                                        </p:attrNameLst>
                                      </p:cBhvr>
                                    </p:anim>
                                    <p:anim by="(#ppt_w*0.50)" calcmode="lin" valueType="num">
                                      <p:cBhvr>
                                        <p:cTn id="111" dur="250" decel="50000" autoRev="1" fill="hold">
                                          <p:stCondLst>
                                            <p:cond delay="0"/>
                                          </p:stCondLst>
                                        </p:cTn>
                                        <p:tgtEl>
                                          <p:spTgt spid="9232"/>
                                        </p:tgtEl>
                                        <p:attrNameLst>
                                          <p:attrName>ppt_x</p:attrName>
                                        </p:attrNameLst>
                                      </p:cBhvr>
                                    </p:anim>
                                    <p:anim from="(-#ppt_h/2)" to="(#ppt_y)" calcmode="lin" valueType="num">
                                      <p:cBhvr>
                                        <p:cTn id="112" dur="500" fill="hold">
                                          <p:stCondLst>
                                            <p:cond delay="0"/>
                                          </p:stCondLst>
                                        </p:cTn>
                                        <p:tgtEl>
                                          <p:spTgt spid="9232"/>
                                        </p:tgtEl>
                                        <p:attrNameLst>
                                          <p:attrName>ppt_y</p:attrName>
                                        </p:attrNameLst>
                                      </p:cBhvr>
                                    </p:anim>
                                    <p:animRot by="21600000">
                                      <p:cBhvr>
                                        <p:cTn id="113" dur="500" fill="hold">
                                          <p:stCondLst>
                                            <p:cond delay="0"/>
                                          </p:stCondLst>
                                        </p:cTn>
                                        <p:tgtEl>
                                          <p:spTgt spid="9232"/>
                                        </p:tgtEl>
                                        <p:attrNameLst>
                                          <p:attrName>r</p:attrName>
                                        </p:attrNameLst>
                                      </p:cBhvr>
                                    </p:animRot>
                                  </p:childTnLst>
                                </p:cTn>
                              </p:par>
                            </p:childTnLst>
                          </p:cTn>
                        </p:par>
                        <p:par>
                          <p:cTn id="114" fill="hold">
                            <p:stCondLst>
                              <p:cond delay="8300"/>
                            </p:stCondLst>
                            <p:childTnLst>
                              <p:par>
                                <p:cTn id="115" presetID="42" presetClass="entr" presetSubtype="0" fill="hold" grpId="0" nodeType="afterEffect">
                                  <p:stCondLst>
                                    <p:cond delay="0"/>
                                  </p:stCondLst>
                                  <p:childTnLst>
                                    <p:set>
                                      <p:cBhvr>
                                        <p:cTn id="116" dur="1" fill="hold">
                                          <p:stCondLst>
                                            <p:cond delay="0"/>
                                          </p:stCondLst>
                                        </p:cTn>
                                        <p:tgtEl>
                                          <p:spTgt spid="9238"/>
                                        </p:tgtEl>
                                        <p:attrNameLst>
                                          <p:attrName>style.visibility</p:attrName>
                                        </p:attrNameLst>
                                      </p:cBhvr>
                                      <p:to>
                                        <p:strVal val="visible"/>
                                      </p:to>
                                    </p:set>
                                    <p:animEffect transition="in" filter="fade">
                                      <p:cBhvr>
                                        <p:cTn id="117" dur="500"/>
                                        <p:tgtEl>
                                          <p:spTgt spid="9238"/>
                                        </p:tgtEl>
                                      </p:cBhvr>
                                    </p:animEffect>
                                    <p:anim calcmode="lin" valueType="num">
                                      <p:cBhvr>
                                        <p:cTn id="118" dur="500" fill="hold"/>
                                        <p:tgtEl>
                                          <p:spTgt spid="9238"/>
                                        </p:tgtEl>
                                        <p:attrNameLst>
                                          <p:attrName>ppt_x</p:attrName>
                                        </p:attrNameLst>
                                      </p:cBhvr>
                                      <p:tavLst>
                                        <p:tav tm="0">
                                          <p:val>
                                            <p:strVal val="#ppt_x"/>
                                          </p:val>
                                        </p:tav>
                                        <p:tav tm="100000">
                                          <p:val>
                                            <p:strVal val="#ppt_x"/>
                                          </p:val>
                                        </p:tav>
                                      </p:tavLst>
                                    </p:anim>
                                    <p:anim calcmode="lin" valueType="num">
                                      <p:cBhvr>
                                        <p:cTn id="119" dur="500" fill="hold"/>
                                        <p:tgtEl>
                                          <p:spTgt spid="92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p:bldP spid="9228" grpId="0"/>
      <p:bldP spid="9229" grpId="0"/>
      <p:bldP spid="9230" grpId="0"/>
      <p:bldP spid="9231" grpId="0"/>
      <p:bldP spid="9232" grpId="0"/>
      <p:bldP spid="92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54"/>
          <p:cNvSpPr txBox="1"/>
          <p:nvPr/>
        </p:nvSpPr>
        <p:spPr>
          <a:xfrm>
            <a:off x="1330325" y="44450"/>
            <a:ext cx="5041900" cy="523875"/>
          </a:xfrm>
          <a:prstGeom prst="rect">
            <a:avLst/>
          </a:prstGeom>
          <a:noFill/>
          <a:ln w="9525">
            <a:noFill/>
          </a:ln>
        </p:spPr>
        <p:txBody>
          <a:bodyPr>
            <a:spAutoFit/>
          </a:bodyPr>
          <a:lstStyle/>
          <a:p>
            <a:pPr lvl="0" eaLnBrk="1" hangingPunct="1"/>
            <a:r>
              <a:rPr lang="en-US" altLang="x-none" sz="2800" dirty="0">
                <a:solidFill>
                  <a:srgbClr val="FFFFFF"/>
                </a:solidFill>
                <a:latin typeface="微软雅黑" panose="020B0503020204020204" pitchFamily="2" charset="-122"/>
                <a:ea typeface="微软雅黑" panose="020B0503020204020204" pitchFamily="2" charset="-122"/>
              </a:rPr>
              <a:t>3.1</a:t>
            </a:r>
            <a:r>
              <a:rPr lang="zh-CN" altLang="en-US" sz="2800" dirty="0">
                <a:solidFill>
                  <a:srgbClr val="FFFFFF"/>
                </a:solidFill>
                <a:latin typeface="微软雅黑" panose="020B0503020204020204" pitchFamily="2" charset="-122"/>
                <a:ea typeface="微软雅黑" panose="020B0503020204020204" pitchFamily="2" charset="-122"/>
              </a:rPr>
              <a:t>请输入您的标题</a:t>
            </a:r>
          </a:p>
        </p:txBody>
      </p:sp>
      <p:sp>
        <p:nvSpPr>
          <p:cNvPr id="28675" name="TextBox 55"/>
          <p:cNvSpPr txBox="1"/>
          <p:nvPr/>
        </p:nvSpPr>
        <p:spPr>
          <a:xfrm>
            <a:off x="139700" y="106363"/>
            <a:ext cx="1065213" cy="400050"/>
          </a:xfrm>
          <a:prstGeom prst="rect">
            <a:avLst/>
          </a:prstGeom>
          <a:noFill/>
          <a:ln w="9525">
            <a:noFill/>
          </a:ln>
        </p:spPr>
        <p:txBody>
          <a:bodyPr>
            <a:spAutoFit/>
          </a:bodyPr>
          <a:lstStyle/>
          <a:p>
            <a:pPr lvl="0" algn="r" eaLnBrk="1" hangingPunct="1"/>
            <a:r>
              <a:rPr lang="en-US" altLang="x-none" sz="2000" dirty="0">
                <a:solidFill>
                  <a:srgbClr val="FFFFFF"/>
                </a:solidFill>
                <a:latin typeface="Arial" panose="020B0604020202020204" pitchFamily="34" charset="0"/>
                <a:ea typeface="宋体" panose="02010600030101010101" pitchFamily="2" charset="-122"/>
              </a:rPr>
              <a:t>Part</a:t>
            </a:r>
            <a:r>
              <a:rPr lang="en-US" altLang="x-none" dirty="0">
                <a:solidFill>
                  <a:srgbClr val="FFFFFF"/>
                </a:solidFill>
                <a:latin typeface="Arial" panose="020B0604020202020204" pitchFamily="34" charset="0"/>
                <a:ea typeface="宋体" panose="02010600030101010101" pitchFamily="2" charset="-122"/>
              </a:rPr>
              <a:t> 3</a:t>
            </a:r>
            <a:endParaRPr lang="zh-CN" altLang="en-US" dirty="0">
              <a:solidFill>
                <a:srgbClr val="FFFFFF"/>
              </a:solidFill>
              <a:latin typeface="Arial" panose="020B0604020202020204" pitchFamily="34" charset="0"/>
              <a:ea typeface="宋体" panose="02010600030101010101" pitchFamily="2" charset="-122"/>
            </a:endParaRPr>
          </a:p>
        </p:txBody>
      </p:sp>
      <p:sp>
        <p:nvSpPr>
          <p:cNvPr id="28676" name="Rectangle 18"/>
          <p:cNvSpPr/>
          <p:nvPr/>
        </p:nvSpPr>
        <p:spPr>
          <a:xfrm>
            <a:off x="7137400" y="995363"/>
            <a:ext cx="4205288" cy="5370512"/>
          </a:xfrm>
          <a:prstGeom prst="rect">
            <a:avLst/>
          </a:prstGeom>
          <a:blipFill rotWithShape="1">
            <a:blip r:embed="rId2"/>
            <a:stretch>
              <a:fillRect/>
            </a:stretch>
          </a:blipFill>
          <a:ln w="9525">
            <a:noFill/>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28677" name="Rectangle 15"/>
          <p:cNvSpPr/>
          <p:nvPr/>
        </p:nvSpPr>
        <p:spPr>
          <a:xfrm>
            <a:off x="923925" y="5030788"/>
            <a:ext cx="6110288" cy="1366837"/>
          </a:xfrm>
          <a:prstGeom prst="rect">
            <a:avLst/>
          </a:prstGeom>
          <a:solidFill>
            <a:srgbClr val="DADADB"/>
          </a:solidFill>
          <a:ln w="9525">
            <a:noFill/>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28678" name="Rectangle 11"/>
          <p:cNvSpPr/>
          <p:nvPr/>
        </p:nvSpPr>
        <p:spPr>
          <a:xfrm>
            <a:off x="923925" y="3152775"/>
            <a:ext cx="6110288" cy="1366838"/>
          </a:xfrm>
          <a:prstGeom prst="rect">
            <a:avLst/>
          </a:prstGeom>
          <a:solidFill>
            <a:srgbClr val="DADADB"/>
          </a:solidFill>
          <a:ln w="9525">
            <a:noFill/>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28679" name="Rectangle 8"/>
          <p:cNvSpPr/>
          <p:nvPr/>
        </p:nvSpPr>
        <p:spPr>
          <a:xfrm>
            <a:off x="923925" y="977900"/>
            <a:ext cx="6110288" cy="1779588"/>
          </a:xfrm>
          <a:prstGeom prst="rect">
            <a:avLst/>
          </a:prstGeom>
          <a:solidFill>
            <a:srgbClr val="DADADB"/>
          </a:solidFill>
          <a:ln w="9525">
            <a:noFill/>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28680" name="Freeform 6"/>
          <p:cNvSpPr/>
          <p:nvPr/>
        </p:nvSpPr>
        <p:spPr>
          <a:xfrm>
            <a:off x="841375" y="2901950"/>
            <a:ext cx="82550" cy="544513"/>
          </a:xfrm>
          <a:custGeom>
            <a:avLst/>
            <a:gdLst/>
            <a:ahLst/>
            <a:cxnLst>
              <a:cxn ang="0">
                <a:pos x="0" y="0"/>
              </a:cxn>
              <a:cxn ang="0">
                <a:pos x="82550" y="124235"/>
              </a:cxn>
              <a:cxn ang="0">
                <a:pos x="82550" y="545253"/>
              </a:cxn>
              <a:cxn ang="0">
                <a:pos x="0" y="421018"/>
              </a:cxn>
              <a:cxn ang="0">
                <a:pos x="0" y="0"/>
              </a:cxn>
            </a:cxnLst>
            <a:rect l="0" t="0" r="0" b="0"/>
            <a:pathLst>
              <a:path w="102" h="474">
                <a:moveTo>
                  <a:pt x="0" y="0"/>
                </a:moveTo>
                <a:lnTo>
                  <a:pt x="102" y="108"/>
                </a:lnTo>
                <a:lnTo>
                  <a:pt x="102" y="474"/>
                </a:lnTo>
                <a:lnTo>
                  <a:pt x="0" y="366"/>
                </a:lnTo>
                <a:lnTo>
                  <a:pt x="0" y="0"/>
                </a:lnTo>
                <a:close/>
              </a:path>
            </a:pathLst>
          </a:custGeom>
          <a:solidFill>
            <a:schemeClr val="accent1">
              <a:alpha val="100000"/>
            </a:schemeClr>
          </a:solidFill>
          <a:ln w="9525">
            <a:noFill/>
          </a:ln>
        </p:spPr>
        <p:txBody>
          <a:bodyPr/>
          <a:lstStyle/>
          <a:p>
            <a:endParaRPr lang="zh-CN" altLang="en-US"/>
          </a:p>
        </p:txBody>
      </p:sp>
      <p:sp>
        <p:nvSpPr>
          <p:cNvPr id="28681" name="Freeform 7"/>
          <p:cNvSpPr/>
          <p:nvPr/>
        </p:nvSpPr>
        <p:spPr>
          <a:xfrm>
            <a:off x="841375" y="746125"/>
            <a:ext cx="82550" cy="547688"/>
          </a:xfrm>
          <a:custGeom>
            <a:avLst/>
            <a:gdLst/>
            <a:ahLst/>
            <a:cxnLst>
              <a:cxn ang="0">
                <a:pos x="0" y="0"/>
              </a:cxn>
              <a:cxn ang="0">
                <a:pos x="82550" y="124750"/>
              </a:cxn>
              <a:cxn ang="0">
                <a:pos x="82550" y="547514"/>
              </a:cxn>
              <a:cxn ang="0">
                <a:pos x="0" y="422764"/>
              </a:cxn>
              <a:cxn ang="0">
                <a:pos x="0" y="0"/>
              </a:cxn>
            </a:cxnLst>
            <a:rect l="0" t="0" r="0" b="0"/>
            <a:pathLst>
              <a:path w="102" h="474">
                <a:moveTo>
                  <a:pt x="0" y="0"/>
                </a:moveTo>
                <a:lnTo>
                  <a:pt x="102" y="108"/>
                </a:lnTo>
                <a:lnTo>
                  <a:pt x="102" y="474"/>
                </a:lnTo>
                <a:lnTo>
                  <a:pt x="0" y="366"/>
                </a:lnTo>
                <a:lnTo>
                  <a:pt x="0" y="0"/>
                </a:lnTo>
                <a:close/>
              </a:path>
            </a:pathLst>
          </a:custGeom>
          <a:solidFill>
            <a:schemeClr val="accent1">
              <a:alpha val="100000"/>
            </a:schemeClr>
          </a:solidFill>
          <a:ln w="9525">
            <a:noFill/>
          </a:ln>
        </p:spPr>
        <p:txBody>
          <a:bodyPr/>
          <a:lstStyle/>
          <a:p>
            <a:endParaRPr lang="zh-CN" altLang="en-US"/>
          </a:p>
        </p:txBody>
      </p:sp>
      <p:sp>
        <p:nvSpPr>
          <p:cNvPr id="28682" name="Freeform 9"/>
          <p:cNvSpPr/>
          <p:nvPr/>
        </p:nvSpPr>
        <p:spPr>
          <a:xfrm>
            <a:off x="841375" y="763588"/>
            <a:ext cx="2843213" cy="423862"/>
          </a:xfrm>
          <a:custGeom>
            <a:avLst/>
            <a:gdLst/>
            <a:ahLst/>
            <a:cxnLst>
              <a:cxn ang="0">
                <a:pos x="0" y="0"/>
              </a:cxn>
              <a:cxn ang="0">
                <a:pos x="2843521" y="0"/>
              </a:cxn>
              <a:cxn ang="0">
                <a:pos x="2679407" y="213852"/>
              </a:cxn>
              <a:cxn ang="0">
                <a:pos x="2843521" y="423080"/>
              </a:cxn>
              <a:cxn ang="0">
                <a:pos x="0" y="423080"/>
              </a:cxn>
              <a:cxn ang="0">
                <a:pos x="0" y="0"/>
              </a:cxn>
            </a:cxnLst>
            <a:rect l="0" t="0" r="0" b="0"/>
            <a:pathLst>
              <a:path w="2547" h="366">
                <a:moveTo>
                  <a:pt x="0" y="0"/>
                </a:moveTo>
                <a:lnTo>
                  <a:pt x="2547" y="0"/>
                </a:lnTo>
                <a:lnTo>
                  <a:pt x="2400" y="185"/>
                </a:lnTo>
                <a:lnTo>
                  <a:pt x="2547" y="366"/>
                </a:lnTo>
                <a:lnTo>
                  <a:pt x="0" y="366"/>
                </a:lnTo>
                <a:lnTo>
                  <a:pt x="0" y="0"/>
                </a:lnTo>
                <a:close/>
              </a:path>
            </a:pathLst>
          </a:custGeom>
          <a:solidFill>
            <a:schemeClr val="bg2">
              <a:alpha val="100000"/>
            </a:schemeClr>
          </a:solidFill>
          <a:ln w="9525">
            <a:noFill/>
          </a:ln>
        </p:spPr>
        <p:txBody>
          <a:bodyPr/>
          <a:lstStyle/>
          <a:p>
            <a:endParaRPr lang="zh-CN" altLang="en-US"/>
          </a:p>
        </p:txBody>
      </p:sp>
      <p:sp>
        <p:nvSpPr>
          <p:cNvPr id="28683" name="Freeform 12"/>
          <p:cNvSpPr/>
          <p:nvPr/>
        </p:nvSpPr>
        <p:spPr>
          <a:xfrm>
            <a:off x="841375" y="2919413"/>
            <a:ext cx="2957513" cy="420687"/>
          </a:xfrm>
          <a:custGeom>
            <a:avLst/>
            <a:gdLst/>
            <a:ahLst/>
            <a:cxnLst>
              <a:cxn ang="0">
                <a:pos x="0" y="0"/>
              </a:cxn>
              <a:cxn ang="0">
                <a:pos x="2957349" y="0"/>
              </a:cxn>
              <a:cxn ang="0">
                <a:pos x="2793238" y="213858"/>
              </a:cxn>
              <a:cxn ang="0">
                <a:pos x="2957349" y="420817"/>
              </a:cxn>
              <a:cxn ang="0">
                <a:pos x="0" y="420817"/>
              </a:cxn>
              <a:cxn ang="0">
                <a:pos x="0" y="0"/>
              </a:cxn>
            </a:cxnLst>
            <a:rect l="0" t="0" r="0" b="0"/>
            <a:pathLst>
              <a:path w="2649" h="366">
                <a:moveTo>
                  <a:pt x="0" y="0"/>
                </a:moveTo>
                <a:lnTo>
                  <a:pt x="2649" y="0"/>
                </a:lnTo>
                <a:lnTo>
                  <a:pt x="2502" y="186"/>
                </a:lnTo>
                <a:lnTo>
                  <a:pt x="2649" y="366"/>
                </a:lnTo>
                <a:lnTo>
                  <a:pt x="0" y="366"/>
                </a:lnTo>
                <a:lnTo>
                  <a:pt x="0" y="0"/>
                </a:lnTo>
                <a:close/>
              </a:path>
            </a:pathLst>
          </a:custGeom>
          <a:solidFill>
            <a:schemeClr val="bg1">
              <a:alpha val="100000"/>
            </a:schemeClr>
          </a:solidFill>
          <a:ln w="9525">
            <a:noFill/>
          </a:ln>
        </p:spPr>
        <p:txBody>
          <a:bodyPr/>
          <a:lstStyle/>
          <a:p>
            <a:endParaRPr lang="zh-CN" altLang="en-US"/>
          </a:p>
        </p:txBody>
      </p:sp>
      <p:sp>
        <p:nvSpPr>
          <p:cNvPr id="28684" name="Freeform 14"/>
          <p:cNvSpPr/>
          <p:nvPr/>
        </p:nvSpPr>
        <p:spPr>
          <a:xfrm>
            <a:off x="841375" y="4800600"/>
            <a:ext cx="82550" cy="544513"/>
          </a:xfrm>
          <a:custGeom>
            <a:avLst/>
            <a:gdLst/>
            <a:ahLst/>
            <a:cxnLst>
              <a:cxn ang="0">
                <a:pos x="0" y="0"/>
              </a:cxn>
              <a:cxn ang="0">
                <a:pos x="82550" y="124235"/>
              </a:cxn>
              <a:cxn ang="0">
                <a:pos x="82550" y="545253"/>
              </a:cxn>
              <a:cxn ang="0">
                <a:pos x="0" y="421018"/>
              </a:cxn>
              <a:cxn ang="0">
                <a:pos x="0" y="0"/>
              </a:cxn>
            </a:cxnLst>
            <a:rect l="0" t="0" r="0" b="0"/>
            <a:pathLst>
              <a:path w="102" h="474">
                <a:moveTo>
                  <a:pt x="0" y="0"/>
                </a:moveTo>
                <a:lnTo>
                  <a:pt x="102" y="108"/>
                </a:lnTo>
                <a:lnTo>
                  <a:pt x="102" y="474"/>
                </a:lnTo>
                <a:lnTo>
                  <a:pt x="0" y="366"/>
                </a:lnTo>
                <a:lnTo>
                  <a:pt x="0" y="0"/>
                </a:lnTo>
                <a:close/>
              </a:path>
            </a:pathLst>
          </a:custGeom>
          <a:solidFill>
            <a:schemeClr val="accent1">
              <a:alpha val="100000"/>
            </a:schemeClr>
          </a:solidFill>
          <a:ln w="9525">
            <a:noFill/>
          </a:ln>
        </p:spPr>
        <p:txBody>
          <a:bodyPr/>
          <a:lstStyle/>
          <a:p>
            <a:endParaRPr lang="zh-CN" altLang="en-US"/>
          </a:p>
        </p:txBody>
      </p:sp>
      <p:sp>
        <p:nvSpPr>
          <p:cNvPr id="28685" name="Freeform 16"/>
          <p:cNvSpPr/>
          <p:nvPr/>
        </p:nvSpPr>
        <p:spPr>
          <a:xfrm>
            <a:off x="841375" y="4818063"/>
            <a:ext cx="2957513" cy="420687"/>
          </a:xfrm>
          <a:custGeom>
            <a:avLst/>
            <a:gdLst/>
            <a:ahLst/>
            <a:cxnLst>
              <a:cxn ang="0">
                <a:pos x="0" y="0"/>
              </a:cxn>
              <a:cxn ang="0">
                <a:pos x="2957349" y="0"/>
              </a:cxn>
              <a:cxn ang="0">
                <a:pos x="2793238" y="213858"/>
              </a:cxn>
              <a:cxn ang="0">
                <a:pos x="2957349" y="420817"/>
              </a:cxn>
              <a:cxn ang="0">
                <a:pos x="0" y="420817"/>
              </a:cxn>
              <a:cxn ang="0">
                <a:pos x="0" y="0"/>
              </a:cxn>
            </a:cxnLst>
            <a:rect l="0" t="0" r="0" b="0"/>
            <a:pathLst>
              <a:path w="2649" h="366">
                <a:moveTo>
                  <a:pt x="0" y="0"/>
                </a:moveTo>
                <a:lnTo>
                  <a:pt x="2649" y="0"/>
                </a:lnTo>
                <a:lnTo>
                  <a:pt x="2502" y="186"/>
                </a:lnTo>
                <a:lnTo>
                  <a:pt x="2649" y="366"/>
                </a:lnTo>
                <a:lnTo>
                  <a:pt x="0" y="366"/>
                </a:lnTo>
                <a:lnTo>
                  <a:pt x="0" y="0"/>
                </a:lnTo>
                <a:close/>
              </a:path>
            </a:pathLst>
          </a:custGeom>
          <a:solidFill>
            <a:schemeClr val="tx1">
              <a:alpha val="100000"/>
            </a:schemeClr>
          </a:solidFill>
          <a:ln w="9525">
            <a:noFill/>
          </a:ln>
        </p:spPr>
        <p:txBody>
          <a:bodyPr/>
          <a:lstStyle/>
          <a:p>
            <a:endParaRPr lang="zh-CN" altLang="en-US"/>
          </a:p>
        </p:txBody>
      </p:sp>
      <p:sp>
        <p:nvSpPr>
          <p:cNvPr id="28686" name="TextBox 13"/>
          <p:cNvSpPr txBox="1"/>
          <p:nvPr/>
        </p:nvSpPr>
        <p:spPr>
          <a:xfrm>
            <a:off x="923925" y="765175"/>
            <a:ext cx="1466850" cy="400050"/>
          </a:xfrm>
          <a:prstGeom prst="rect">
            <a:avLst/>
          </a:prstGeom>
          <a:noFill/>
          <a:ln w="9525">
            <a:noFill/>
          </a:ln>
        </p:spPr>
        <p:txBody>
          <a:bodyPr wrap="none">
            <a:spAutoFit/>
          </a:bodyPr>
          <a:lstStyle/>
          <a:p>
            <a:pPr lvl="0" eaLnBrk="1" hangingPunct="1"/>
            <a:r>
              <a:rPr lang="zh-CN" altLang="en-US" sz="2000" b="1" dirty="0">
                <a:solidFill>
                  <a:schemeClr val="accent2"/>
                </a:solidFill>
                <a:latin typeface="微软雅黑" panose="020B0503020204020204" pitchFamily="2" charset="-122"/>
                <a:ea typeface="微软雅黑" panose="020B0503020204020204" pitchFamily="2" charset="-122"/>
              </a:rPr>
              <a:t>有经济效益</a:t>
            </a:r>
          </a:p>
        </p:txBody>
      </p:sp>
      <p:sp>
        <p:nvSpPr>
          <p:cNvPr id="28687" name="TextBox 14"/>
          <p:cNvSpPr txBox="1"/>
          <p:nvPr/>
        </p:nvSpPr>
        <p:spPr>
          <a:xfrm>
            <a:off x="923925" y="2952750"/>
            <a:ext cx="1466850" cy="400050"/>
          </a:xfrm>
          <a:prstGeom prst="rect">
            <a:avLst/>
          </a:prstGeom>
          <a:noFill/>
          <a:ln w="9525">
            <a:noFill/>
          </a:ln>
        </p:spPr>
        <p:txBody>
          <a:bodyPr wrap="none">
            <a:spAutoFit/>
          </a:bodyPr>
          <a:lstStyle/>
          <a:p>
            <a:pPr lvl="0" eaLnBrk="1" hangingPunct="1"/>
            <a:r>
              <a:rPr lang="zh-CN" altLang="en-US" sz="2000" b="1" dirty="0">
                <a:solidFill>
                  <a:schemeClr val="accent2"/>
                </a:solidFill>
                <a:latin typeface="微软雅黑" panose="020B0503020204020204" pitchFamily="2" charset="-122"/>
                <a:ea typeface="微软雅黑" panose="020B0503020204020204" pitchFamily="2" charset="-122"/>
              </a:rPr>
              <a:t>有利于群众</a:t>
            </a:r>
          </a:p>
        </p:txBody>
      </p:sp>
      <p:sp>
        <p:nvSpPr>
          <p:cNvPr id="28688" name="TextBox 15"/>
          <p:cNvSpPr txBox="1"/>
          <p:nvPr/>
        </p:nvSpPr>
        <p:spPr>
          <a:xfrm>
            <a:off x="923925" y="4838700"/>
            <a:ext cx="2492375" cy="400050"/>
          </a:xfrm>
          <a:prstGeom prst="rect">
            <a:avLst/>
          </a:prstGeom>
          <a:noFill/>
          <a:ln w="9525">
            <a:noFill/>
          </a:ln>
        </p:spPr>
        <p:txBody>
          <a:bodyPr wrap="none">
            <a:spAutoFit/>
          </a:bodyPr>
          <a:lstStyle/>
          <a:p>
            <a:pPr lvl="0" eaLnBrk="1" hangingPunct="1"/>
            <a:r>
              <a:rPr lang="zh-CN" altLang="en-US" sz="2000" b="1" dirty="0">
                <a:solidFill>
                  <a:schemeClr val="accent2"/>
                </a:solidFill>
                <a:latin typeface="微软雅黑" panose="020B0503020204020204" pitchFamily="2" charset="-122"/>
                <a:ea typeface="微软雅黑" panose="020B0503020204020204" pitchFamily="2" charset="-122"/>
              </a:rPr>
              <a:t>有利于提升政府形象</a:t>
            </a:r>
          </a:p>
        </p:txBody>
      </p:sp>
      <p:sp>
        <p:nvSpPr>
          <p:cNvPr id="28689" name="TextBox 16"/>
          <p:cNvSpPr txBox="1"/>
          <p:nvPr/>
        </p:nvSpPr>
        <p:spPr>
          <a:xfrm>
            <a:off x="1244600" y="1293813"/>
            <a:ext cx="5576888" cy="1200150"/>
          </a:xfrm>
          <a:prstGeom prst="rect">
            <a:avLst/>
          </a:prstGeom>
          <a:noFill/>
          <a:ln w="9525">
            <a:noFill/>
          </a:ln>
        </p:spPr>
        <p:txBody>
          <a:bodyPr>
            <a:spAutoFit/>
          </a:bodyPr>
          <a:lstStyle/>
          <a:p>
            <a:pPr lvl="0" eaLnBrk="1" hangingPunct="1"/>
            <a:r>
              <a:rPr lang="zh-CN" altLang="en-US" dirty="0">
                <a:solidFill>
                  <a:schemeClr val="accent1"/>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这里可以添加主要内容这里可以添加主要内容这里可以添加主要内容这里可以添加主要内容可以添加主要内容这里可以添加主要内容可以添加主要内容这里可以添加主要内容</a:t>
            </a:r>
          </a:p>
        </p:txBody>
      </p:sp>
      <p:sp>
        <p:nvSpPr>
          <p:cNvPr id="28690" name="TextBox 17"/>
          <p:cNvSpPr txBox="1"/>
          <p:nvPr/>
        </p:nvSpPr>
        <p:spPr>
          <a:xfrm>
            <a:off x="1244600" y="3441700"/>
            <a:ext cx="5576888" cy="923925"/>
          </a:xfrm>
          <a:prstGeom prst="rect">
            <a:avLst/>
          </a:prstGeom>
          <a:noFill/>
          <a:ln w="9525">
            <a:noFill/>
          </a:ln>
        </p:spPr>
        <p:txBody>
          <a:bodyPr>
            <a:spAutoFit/>
          </a:bodyPr>
          <a:lstStyle/>
          <a:p>
            <a:pPr lvl="0" eaLnBrk="1" hangingPunct="1"/>
            <a:r>
              <a:rPr lang="zh-CN" altLang="en-US" dirty="0">
                <a:solidFill>
                  <a:schemeClr val="accent1"/>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这里可以添加主要内容这里可以添加主要内容这里可以添加主要内容这里可以添加主要内容可以添加主要内容这里可以添加</a:t>
            </a:r>
          </a:p>
        </p:txBody>
      </p:sp>
      <p:sp>
        <p:nvSpPr>
          <p:cNvPr id="28691" name="TextBox 18"/>
          <p:cNvSpPr txBox="1"/>
          <p:nvPr/>
        </p:nvSpPr>
        <p:spPr>
          <a:xfrm>
            <a:off x="1244600" y="5324475"/>
            <a:ext cx="5576888" cy="923925"/>
          </a:xfrm>
          <a:prstGeom prst="rect">
            <a:avLst/>
          </a:prstGeom>
          <a:noFill/>
          <a:ln w="9525">
            <a:noFill/>
          </a:ln>
        </p:spPr>
        <p:txBody>
          <a:bodyPr>
            <a:spAutoFit/>
          </a:bodyPr>
          <a:lstStyle/>
          <a:p>
            <a:pPr lvl="0" eaLnBrk="1" hangingPunct="1"/>
            <a:r>
              <a:rPr lang="zh-CN" altLang="en-US" dirty="0">
                <a:solidFill>
                  <a:schemeClr val="accent1"/>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这里可以添加主要内容这里可以添加主要内容这里可以添加主要内容这里可以添加主要内容可以添加主要内容这里可以添加</a:t>
            </a: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8674"/>
                                        </p:tgtEl>
                                        <p:attrNameLst>
                                          <p:attrName>style.visibility</p:attrName>
                                        </p:attrNameLst>
                                      </p:cBhvr>
                                      <p:to>
                                        <p:strVal val="visible"/>
                                      </p:to>
                                    </p:set>
                                    <p:anim calcmode="lin" valueType="num">
                                      <p:cBhvr>
                                        <p:cTn id="7" dur="400" fill="hold"/>
                                        <p:tgtEl>
                                          <p:spTgt spid="28674"/>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28674"/>
                                        </p:tgtEl>
                                        <p:attrNameLst>
                                          <p:attrName>ppt_y</p:attrName>
                                        </p:attrNameLst>
                                      </p:cBhvr>
                                      <p:tavLst>
                                        <p:tav tm="0">
                                          <p:val>
                                            <p:strVal val="#ppt_y"/>
                                          </p:val>
                                        </p:tav>
                                        <p:tav tm="100000">
                                          <p:val>
                                            <p:strVal val="#ppt_y"/>
                                          </p:val>
                                        </p:tav>
                                      </p:tavLst>
                                    </p:anim>
                                    <p:anim calcmode="lin" valueType="num">
                                      <p:cBhvr>
                                        <p:cTn id="9" dur="400" fill="hold"/>
                                        <p:tgtEl>
                                          <p:spTgt spid="28674"/>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2867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28674"/>
                                        </p:tgtEl>
                                      </p:cBhvr>
                                    </p:animEffect>
                                  </p:childTnLst>
                                </p:cTn>
                              </p:par>
                            </p:childTnLst>
                          </p:cTn>
                        </p:par>
                        <p:par>
                          <p:cTn id="12" fill="hold">
                            <p:stCondLst>
                              <p:cond delay="759"/>
                            </p:stCondLst>
                            <p:childTnLst>
                              <p:par>
                                <p:cTn id="13" presetID="42" presetClass="entr" presetSubtype="0" fill="hold" grpId="0" nodeType="afterEffect">
                                  <p:stCondLst>
                                    <p:cond delay="0"/>
                                  </p:stCondLst>
                                  <p:childTnLst>
                                    <p:set>
                                      <p:cBhvr>
                                        <p:cTn id="14" dur="1" fill="hold">
                                          <p:stCondLst>
                                            <p:cond delay="0"/>
                                          </p:stCondLst>
                                        </p:cTn>
                                        <p:tgtEl>
                                          <p:spTgt spid="28676"/>
                                        </p:tgtEl>
                                        <p:attrNameLst>
                                          <p:attrName>style.visibility</p:attrName>
                                        </p:attrNameLst>
                                      </p:cBhvr>
                                      <p:to>
                                        <p:strVal val="visible"/>
                                      </p:to>
                                    </p:set>
                                    <p:animEffect transition="in" filter="fade">
                                      <p:cBhvr>
                                        <p:cTn id="15" dur="1000"/>
                                        <p:tgtEl>
                                          <p:spTgt spid="28676"/>
                                        </p:tgtEl>
                                      </p:cBhvr>
                                    </p:animEffect>
                                    <p:anim calcmode="lin" valueType="num">
                                      <p:cBhvr>
                                        <p:cTn id="16" dur="1000" fill="hold"/>
                                        <p:tgtEl>
                                          <p:spTgt spid="28676"/>
                                        </p:tgtEl>
                                        <p:attrNameLst>
                                          <p:attrName>ppt_x</p:attrName>
                                        </p:attrNameLst>
                                      </p:cBhvr>
                                      <p:tavLst>
                                        <p:tav tm="0">
                                          <p:val>
                                            <p:strVal val="#ppt_x"/>
                                          </p:val>
                                        </p:tav>
                                        <p:tav tm="100000">
                                          <p:val>
                                            <p:strVal val="#ppt_x"/>
                                          </p:val>
                                        </p:tav>
                                      </p:tavLst>
                                    </p:anim>
                                    <p:anim calcmode="lin" valueType="num">
                                      <p:cBhvr>
                                        <p:cTn id="17" dur="1000" fill="hold"/>
                                        <p:tgtEl>
                                          <p:spTgt spid="28676"/>
                                        </p:tgtEl>
                                        <p:attrNameLst>
                                          <p:attrName>ppt_y</p:attrName>
                                        </p:attrNameLst>
                                      </p:cBhvr>
                                      <p:tavLst>
                                        <p:tav tm="0">
                                          <p:val>
                                            <p:strVal val="#ppt_y+.1"/>
                                          </p:val>
                                        </p:tav>
                                        <p:tav tm="100000">
                                          <p:val>
                                            <p:strVal val="#ppt_y"/>
                                          </p:val>
                                        </p:tav>
                                      </p:tavLst>
                                    </p:anim>
                                  </p:childTnLst>
                                </p:cTn>
                              </p:par>
                            </p:childTnLst>
                          </p:cTn>
                        </p:par>
                        <p:par>
                          <p:cTn id="18" fill="hold">
                            <p:stCondLst>
                              <p:cond delay="1759"/>
                            </p:stCondLst>
                            <p:childTnLst>
                              <p:par>
                                <p:cTn id="19" presetID="2" presetClass="entr" presetSubtype="6" fill="hold" grpId="0" nodeType="afterEffect">
                                  <p:stCondLst>
                                    <p:cond delay="0"/>
                                  </p:stCondLst>
                                  <p:childTnLst>
                                    <p:set>
                                      <p:cBhvr>
                                        <p:cTn id="20" dur="1" fill="hold">
                                          <p:stCondLst>
                                            <p:cond delay="0"/>
                                          </p:stCondLst>
                                        </p:cTn>
                                        <p:tgtEl>
                                          <p:spTgt spid="28679"/>
                                        </p:tgtEl>
                                        <p:attrNameLst>
                                          <p:attrName>style.visibility</p:attrName>
                                        </p:attrNameLst>
                                      </p:cBhvr>
                                      <p:to>
                                        <p:strVal val="visible"/>
                                      </p:to>
                                    </p:set>
                                    <p:anim calcmode="lin" valueType="num">
                                      <p:cBhvr additive="base">
                                        <p:cTn id="21" dur="500" fill="hold"/>
                                        <p:tgtEl>
                                          <p:spTgt spid="28679"/>
                                        </p:tgtEl>
                                        <p:attrNameLst>
                                          <p:attrName>ppt_x</p:attrName>
                                        </p:attrNameLst>
                                      </p:cBhvr>
                                      <p:tavLst>
                                        <p:tav tm="0">
                                          <p:val>
                                            <p:strVal val="1+#ppt_w/2"/>
                                          </p:val>
                                        </p:tav>
                                        <p:tav tm="100000">
                                          <p:val>
                                            <p:strVal val="#ppt_x"/>
                                          </p:val>
                                        </p:tav>
                                      </p:tavLst>
                                    </p:anim>
                                    <p:anim calcmode="lin" valueType="num">
                                      <p:cBhvr additive="base">
                                        <p:cTn id="22" dur="500" fill="hold"/>
                                        <p:tgtEl>
                                          <p:spTgt spid="28679"/>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100"/>
                                  </p:stCondLst>
                                  <p:childTnLst>
                                    <p:set>
                                      <p:cBhvr>
                                        <p:cTn id="24" dur="1" fill="hold">
                                          <p:stCondLst>
                                            <p:cond delay="0"/>
                                          </p:stCondLst>
                                        </p:cTn>
                                        <p:tgtEl>
                                          <p:spTgt spid="28678"/>
                                        </p:tgtEl>
                                        <p:attrNameLst>
                                          <p:attrName>style.visibility</p:attrName>
                                        </p:attrNameLst>
                                      </p:cBhvr>
                                      <p:to>
                                        <p:strVal val="visible"/>
                                      </p:to>
                                    </p:set>
                                    <p:anim calcmode="lin" valueType="num">
                                      <p:cBhvr additive="base">
                                        <p:cTn id="25" dur="500" fill="hold"/>
                                        <p:tgtEl>
                                          <p:spTgt spid="28678"/>
                                        </p:tgtEl>
                                        <p:attrNameLst>
                                          <p:attrName>ppt_x</p:attrName>
                                        </p:attrNameLst>
                                      </p:cBhvr>
                                      <p:tavLst>
                                        <p:tav tm="0">
                                          <p:val>
                                            <p:strVal val="1+#ppt_w/2"/>
                                          </p:val>
                                        </p:tav>
                                        <p:tav tm="100000">
                                          <p:val>
                                            <p:strVal val="#ppt_x"/>
                                          </p:val>
                                        </p:tav>
                                      </p:tavLst>
                                    </p:anim>
                                    <p:anim calcmode="lin" valueType="num">
                                      <p:cBhvr additive="base">
                                        <p:cTn id="26" dur="500" fill="hold"/>
                                        <p:tgtEl>
                                          <p:spTgt spid="28678"/>
                                        </p:tgtEl>
                                        <p:attrNameLst>
                                          <p:attrName>ppt_y</p:attrName>
                                        </p:attrNameLst>
                                      </p:cBhvr>
                                      <p:tavLst>
                                        <p:tav tm="0">
                                          <p:val>
                                            <p:strVal val="1+#ppt_h/2"/>
                                          </p:val>
                                        </p:tav>
                                        <p:tav tm="100000">
                                          <p:val>
                                            <p:strVal val="#ppt_y"/>
                                          </p:val>
                                        </p:tav>
                                      </p:tavLst>
                                    </p:anim>
                                  </p:childTnLst>
                                </p:cTn>
                              </p:par>
                              <p:par>
                                <p:cTn id="27" presetID="2" presetClass="entr" presetSubtype="6" fill="hold" grpId="0" nodeType="withEffect">
                                  <p:stCondLst>
                                    <p:cond delay="200"/>
                                  </p:stCondLst>
                                  <p:childTnLst>
                                    <p:set>
                                      <p:cBhvr>
                                        <p:cTn id="28" dur="1" fill="hold">
                                          <p:stCondLst>
                                            <p:cond delay="0"/>
                                          </p:stCondLst>
                                        </p:cTn>
                                        <p:tgtEl>
                                          <p:spTgt spid="28677"/>
                                        </p:tgtEl>
                                        <p:attrNameLst>
                                          <p:attrName>style.visibility</p:attrName>
                                        </p:attrNameLst>
                                      </p:cBhvr>
                                      <p:to>
                                        <p:strVal val="visible"/>
                                      </p:to>
                                    </p:set>
                                    <p:anim calcmode="lin" valueType="num">
                                      <p:cBhvr additive="base">
                                        <p:cTn id="29" dur="500" fill="hold"/>
                                        <p:tgtEl>
                                          <p:spTgt spid="28677"/>
                                        </p:tgtEl>
                                        <p:attrNameLst>
                                          <p:attrName>ppt_x</p:attrName>
                                        </p:attrNameLst>
                                      </p:cBhvr>
                                      <p:tavLst>
                                        <p:tav tm="0">
                                          <p:val>
                                            <p:strVal val="1+#ppt_w/2"/>
                                          </p:val>
                                        </p:tav>
                                        <p:tav tm="100000">
                                          <p:val>
                                            <p:strVal val="#ppt_x"/>
                                          </p:val>
                                        </p:tav>
                                      </p:tavLst>
                                    </p:anim>
                                    <p:anim calcmode="lin" valueType="num">
                                      <p:cBhvr additive="base">
                                        <p:cTn id="30" dur="500" fill="hold"/>
                                        <p:tgtEl>
                                          <p:spTgt spid="28677"/>
                                        </p:tgtEl>
                                        <p:attrNameLst>
                                          <p:attrName>ppt_y</p:attrName>
                                        </p:attrNameLst>
                                      </p:cBhvr>
                                      <p:tavLst>
                                        <p:tav tm="0">
                                          <p:val>
                                            <p:strVal val="1+#ppt_h/2"/>
                                          </p:val>
                                        </p:tav>
                                        <p:tav tm="100000">
                                          <p:val>
                                            <p:strVal val="#ppt_y"/>
                                          </p:val>
                                        </p:tav>
                                      </p:tavLst>
                                    </p:anim>
                                  </p:childTnLst>
                                </p:cTn>
                              </p:par>
                            </p:childTnLst>
                          </p:cTn>
                        </p:par>
                        <p:par>
                          <p:cTn id="31" fill="hold">
                            <p:stCondLst>
                              <p:cond delay="2259"/>
                            </p:stCondLst>
                            <p:childTnLst>
                              <p:par>
                                <p:cTn id="32" presetID="22" presetClass="entr" presetSubtype="2" fill="hold" nodeType="afterEffect">
                                  <p:stCondLst>
                                    <p:cond delay="0"/>
                                  </p:stCondLst>
                                  <p:childTnLst>
                                    <p:set>
                                      <p:cBhvr>
                                        <p:cTn id="33" dur="1" fill="hold">
                                          <p:stCondLst>
                                            <p:cond delay="0"/>
                                          </p:stCondLst>
                                        </p:cTn>
                                        <p:tgtEl>
                                          <p:spTgt spid="28680"/>
                                        </p:tgtEl>
                                        <p:attrNameLst>
                                          <p:attrName>style.visibility</p:attrName>
                                        </p:attrNameLst>
                                      </p:cBhvr>
                                      <p:to>
                                        <p:strVal val="visible"/>
                                      </p:to>
                                    </p:set>
                                    <p:animEffect transition="in" filter="wipe(right)">
                                      <p:cBhvr>
                                        <p:cTn id="34" dur="300"/>
                                        <p:tgtEl>
                                          <p:spTgt spid="28680"/>
                                        </p:tgtEl>
                                      </p:cBhvr>
                                    </p:animEffect>
                                  </p:childTnLst>
                                </p:cTn>
                              </p:par>
                              <p:par>
                                <p:cTn id="35" presetID="22" presetClass="entr" presetSubtype="2" fill="hold" nodeType="withEffect">
                                  <p:stCondLst>
                                    <p:cond delay="0"/>
                                  </p:stCondLst>
                                  <p:childTnLst>
                                    <p:set>
                                      <p:cBhvr>
                                        <p:cTn id="36" dur="1" fill="hold">
                                          <p:stCondLst>
                                            <p:cond delay="0"/>
                                          </p:stCondLst>
                                        </p:cTn>
                                        <p:tgtEl>
                                          <p:spTgt spid="28681"/>
                                        </p:tgtEl>
                                        <p:attrNameLst>
                                          <p:attrName>style.visibility</p:attrName>
                                        </p:attrNameLst>
                                      </p:cBhvr>
                                      <p:to>
                                        <p:strVal val="visible"/>
                                      </p:to>
                                    </p:set>
                                    <p:animEffect transition="in" filter="wipe(right)">
                                      <p:cBhvr>
                                        <p:cTn id="37" dur="300"/>
                                        <p:tgtEl>
                                          <p:spTgt spid="28681"/>
                                        </p:tgtEl>
                                      </p:cBhvr>
                                    </p:animEffect>
                                  </p:childTnLst>
                                </p:cTn>
                              </p:par>
                              <p:par>
                                <p:cTn id="38" presetID="22" presetClass="entr" presetSubtype="2" fill="hold" nodeType="withEffect">
                                  <p:stCondLst>
                                    <p:cond delay="0"/>
                                  </p:stCondLst>
                                  <p:childTnLst>
                                    <p:set>
                                      <p:cBhvr>
                                        <p:cTn id="39" dur="1" fill="hold">
                                          <p:stCondLst>
                                            <p:cond delay="0"/>
                                          </p:stCondLst>
                                        </p:cTn>
                                        <p:tgtEl>
                                          <p:spTgt spid="28684"/>
                                        </p:tgtEl>
                                        <p:attrNameLst>
                                          <p:attrName>style.visibility</p:attrName>
                                        </p:attrNameLst>
                                      </p:cBhvr>
                                      <p:to>
                                        <p:strVal val="visible"/>
                                      </p:to>
                                    </p:set>
                                    <p:animEffect transition="in" filter="wipe(right)">
                                      <p:cBhvr>
                                        <p:cTn id="40" dur="300"/>
                                        <p:tgtEl>
                                          <p:spTgt spid="28684"/>
                                        </p:tgtEl>
                                      </p:cBhvr>
                                    </p:animEffect>
                                  </p:childTnLst>
                                </p:cTn>
                              </p:par>
                            </p:childTnLst>
                          </p:cTn>
                        </p:par>
                        <p:par>
                          <p:cTn id="41" fill="hold">
                            <p:stCondLst>
                              <p:cond delay="2759"/>
                            </p:stCondLst>
                            <p:childTnLst>
                              <p:par>
                                <p:cTn id="42" presetID="22" presetClass="entr" presetSubtype="8" fill="hold" nodeType="afterEffect">
                                  <p:stCondLst>
                                    <p:cond delay="0"/>
                                  </p:stCondLst>
                                  <p:childTnLst>
                                    <p:set>
                                      <p:cBhvr>
                                        <p:cTn id="43" dur="1" fill="hold">
                                          <p:stCondLst>
                                            <p:cond delay="0"/>
                                          </p:stCondLst>
                                        </p:cTn>
                                        <p:tgtEl>
                                          <p:spTgt spid="28682"/>
                                        </p:tgtEl>
                                        <p:attrNameLst>
                                          <p:attrName>style.visibility</p:attrName>
                                        </p:attrNameLst>
                                      </p:cBhvr>
                                      <p:to>
                                        <p:strVal val="visible"/>
                                      </p:to>
                                    </p:set>
                                    <p:animEffect transition="in" filter="wipe(left)">
                                      <p:cBhvr>
                                        <p:cTn id="44" dur="500"/>
                                        <p:tgtEl>
                                          <p:spTgt spid="28682"/>
                                        </p:tgtEl>
                                      </p:cBhvr>
                                    </p:animEffect>
                                  </p:childTnLst>
                                </p:cTn>
                              </p:par>
                              <p:par>
                                <p:cTn id="45" presetID="22" presetClass="entr" presetSubtype="8" fill="hold" nodeType="withEffect">
                                  <p:stCondLst>
                                    <p:cond delay="0"/>
                                  </p:stCondLst>
                                  <p:childTnLst>
                                    <p:set>
                                      <p:cBhvr>
                                        <p:cTn id="46" dur="1" fill="hold">
                                          <p:stCondLst>
                                            <p:cond delay="0"/>
                                          </p:stCondLst>
                                        </p:cTn>
                                        <p:tgtEl>
                                          <p:spTgt spid="28683"/>
                                        </p:tgtEl>
                                        <p:attrNameLst>
                                          <p:attrName>style.visibility</p:attrName>
                                        </p:attrNameLst>
                                      </p:cBhvr>
                                      <p:to>
                                        <p:strVal val="visible"/>
                                      </p:to>
                                    </p:set>
                                    <p:animEffect transition="in" filter="wipe(left)">
                                      <p:cBhvr>
                                        <p:cTn id="47" dur="500"/>
                                        <p:tgtEl>
                                          <p:spTgt spid="28683"/>
                                        </p:tgtEl>
                                      </p:cBhvr>
                                    </p:animEffect>
                                  </p:childTnLst>
                                </p:cTn>
                              </p:par>
                              <p:par>
                                <p:cTn id="48" presetID="22" presetClass="entr" presetSubtype="8" fill="hold" nodeType="withEffect">
                                  <p:stCondLst>
                                    <p:cond delay="0"/>
                                  </p:stCondLst>
                                  <p:childTnLst>
                                    <p:set>
                                      <p:cBhvr>
                                        <p:cTn id="49" dur="1" fill="hold">
                                          <p:stCondLst>
                                            <p:cond delay="0"/>
                                          </p:stCondLst>
                                        </p:cTn>
                                        <p:tgtEl>
                                          <p:spTgt spid="28685"/>
                                        </p:tgtEl>
                                        <p:attrNameLst>
                                          <p:attrName>style.visibility</p:attrName>
                                        </p:attrNameLst>
                                      </p:cBhvr>
                                      <p:to>
                                        <p:strVal val="visible"/>
                                      </p:to>
                                    </p:set>
                                    <p:animEffect transition="in" filter="wipe(left)">
                                      <p:cBhvr>
                                        <p:cTn id="50" dur="500"/>
                                        <p:tgtEl>
                                          <p:spTgt spid="28685"/>
                                        </p:tgtEl>
                                      </p:cBhvr>
                                    </p:animEffect>
                                  </p:childTnLst>
                                </p:cTn>
                              </p:par>
                            </p:childTnLst>
                          </p:cTn>
                        </p:par>
                        <p:par>
                          <p:cTn id="51" fill="hold">
                            <p:stCondLst>
                              <p:cond delay="3259"/>
                            </p:stCondLst>
                            <p:childTnLst>
                              <p:par>
                                <p:cTn id="52" presetID="22" presetClass="entr" presetSubtype="8" fill="hold" grpId="0" nodeType="afterEffect">
                                  <p:stCondLst>
                                    <p:cond delay="0"/>
                                  </p:stCondLst>
                                  <p:childTnLst>
                                    <p:set>
                                      <p:cBhvr>
                                        <p:cTn id="53" dur="1" fill="hold">
                                          <p:stCondLst>
                                            <p:cond delay="0"/>
                                          </p:stCondLst>
                                        </p:cTn>
                                        <p:tgtEl>
                                          <p:spTgt spid="28686"/>
                                        </p:tgtEl>
                                        <p:attrNameLst>
                                          <p:attrName>style.visibility</p:attrName>
                                        </p:attrNameLst>
                                      </p:cBhvr>
                                      <p:to>
                                        <p:strVal val="visible"/>
                                      </p:to>
                                    </p:set>
                                    <p:animEffect transition="in" filter="wipe(left)">
                                      <p:cBhvr>
                                        <p:cTn id="54" dur="500"/>
                                        <p:tgtEl>
                                          <p:spTgt spid="28686"/>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8687"/>
                                        </p:tgtEl>
                                        <p:attrNameLst>
                                          <p:attrName>style.visibility</p:attrName>
                                        </p:attrNameLst>
                                      </p:cBhvr>
                                      <p:to>
                                        <p:strVal val="visible"/>
                                      </p:to>
                                    </p:set>
                                    <p:animEffect transition="in" filter="wipe(left)">
                                      <p:cBhvr>
                                        <p:cTn id="57" dur="500"/>
                                        <p:tgtEl>
                                          <p:spTgt spid="28687"/>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8688"/>
                                        </p:tgtEl>
                                        <p:attrNameLst>
                                          <p:attrName>style.visibility</p:attrName>
                                        </p:attrNameLst>
                                      </p:cBhvr>
                                      <p:to>
                                        <p:strVal val="visible"/>
                                      </p:to>
                                    </p:set>
                                    <p:animEffect transition="in" filter="wipe(left)">
                                      <p:cBhvr>
                                        <p:cTn id="60" dur="500"/>
                                        <p:tgtEl>
                                          <p:spTgt spid="28688"/>
                                        </p:tgtEl>
                                      </p:cBhvr>
                                    </p:animEffect>
                                  </p:childTnLst>
                                </p:cTn>
                              </p:par>
                            </p:childTnLst>
                          </p:cTn>
                        </p:par>
                        <p:par>
                          <p:cTn id="61" fill="hold">
                            <p:stCondLst>
                              <p:cond delay="3759"/>
                            </p:stCondLst>
                            <p:childTnLst>
                              <p:par>
                                <p:cTn id="62" presetID="22" presetClass="entr" presetSubtype="1" fill="hold" grpId="0" nodeType="afterEffect">
                                  <p:stCondLst>
                                    <p:cond delay="0"/>
                                  </p:stCondLst>
                                  <p:childTnLst>
                                    <p:set>
                                      <p:cBhvr>
                                        <p:cTn id="63" dur="1" fill="hold">
                                          <p:stCondLst>
                                            <p:cond delay="0"/>
                                          </p:stCondLst>
                                        </p:cTn>
                                        <p:tgtEl>
                                          <p:spTgt spid="28689"/>
                                        </p:tgtEl>
                                        <p:attrNameLst>
                                          <p:attrName>style.visibility</p:attrName>
                                        </p:attrNameLst>
                                      </p:cBhvr>
                                      <p:to>
                                        <p:strVal val="visible"/>
                                      </p:to>
                                    </p:set>
                                    <p:animEffect transition="in" filter="wipe(up)">
                                      <p:cBhvr>
                                        <p:cTn id="64" dur="500"/>
                                        <p:tgtEl>
                                          <p:spTgt spid="28689"/>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8690"/>
                                        </p:tgtEl>
                                        <p:attrNameLst>
                                          <p:attrName>style.visibility</p:attrName>
                                        </p:attrNameLst>
                                      </p:cBhvr>
                                      <p:to>
                                        <p:strVal val="visible"/>
                                      </p:to>
                                    </p:set>
                                    <p:animEffect transition="in" filter="wipe(up)">
                                      <p:cBhvr>
                                        <p:cTn id="67" dur="500"/>
                                        <p:tgtEl>
                                          <p:spTgt spid="28690"/>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28691"/>
                                        </p:tgtEl>
                                        <p:attrNameLst>
                                          <p:attrName>style.visibility</p:attrName>
                                        </p:attrNameLst>
                                      </p:cBhvr>
                                      <p:to>
                                        <p:strVal val="visible"/>
                                      </p:to>
                                    </p:set>
                                    <p:animEffect transition="in" filter="wipe(up)">
                                      <p:cBhvr>
                                        <p:cTn id="70" dur="500"/>
                                        <p:tgtEl>
                                          <p:spTgt spid="28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6" grpId="0" animBg="1"/>
      <p:bldP spid="28677" grpId="0" animBg="1"/>
      <p:bldP spid="28678" grpId="0" animBg="1"/>
      <p:bldP spid="28679" grpId="0" animBg="1"/>
      <p:bldP spid="28686" grpId="0"/>
      <p:bldP spid="28687" grpId="0"/>
      <p:bldP spid="28688" grpId="0"/>
      <p:bldP spid="28689" grpId="0"/>
      <p:bldP spid="28690" grpId="0"/>
      <p:bldP spid="2869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54"/>
          <p:cNvSpPr txBox="1"/>
          <p:nvPr/>
        </p:nvSpPr>
        <p:spPr>
          <a:xfrm>
            <a:off x="1330325" y="44450"/>
            <a:ext cx="5041900" cy="523875"/>
          </a:xfrm>
          <a:prstGeom prst="rect">
            <a:avLst/>
          </a:prstGeom>
          <a:noFill/>
          <a:ln w="9525">
            <a:noFill/>
          </a:ln>
        </p:spPr>
        <p:txBody>
          <a:bodyPr>
            <a:spAutoFit/>
          </a:bodyPr>
          <a:lstStyle/>
          <a:p>
            <a:pPr lvl="0" eaLnBrk="1" hangingPunct="1"/>
            <a:r>
              <a:rPr lang="en-US" altLang="x-none" sz="2800" dirty="0">
                <a:solidFill>
                  <a:srgbClr val="FFFFFF"/>
                </a:solidFill>
                <a:latin typeface="微软雅黑" panose="020B0503020204020204" pitchFamily="2" charset="-122"/>
                <a:ea typeface="微软雅黑" panose="020B0503020204020204" pitchFamily="2" charset="-122"/>
              </a:rPr>
              <a:t>3.1</a:t>
            </a:r>
            <a:r>
              <a:rPr lang="zh-CN" altLang="en-US" sz="2800" dirty="0">
                <a:solidFill>
                  <a:srgbClr val="FFFFFF"/>
                </a:solidFill>
                <a:latin typeface="微软雅黑" panose="020B0503020204020204" pitchFamily="2" charset="-122"/>
                <a:ea typeface="微软雅黑" panose="020B0503020204020204" pitchFamily="2" charset="-122"/>
              </a:rPr>
              <a:t>请输入您的标题</a:t>
            </a:r>
          </a:p>
        </p:txBody>
      </p:sp>
      <p:sp>
        <p:nvSpPr>
          <p:cNvPr id="29699" name="TextBox 55"/>
          <p:cNvSpPr txBox="1"/>
          <p:nvPr/>
        </p:nvSpPr>
        <p:spPr>
          <a:xfrm>
            <a:off x="139700" y="106363"/>
            <a:ext cx="1065213" cy="400050"/>
          </a:xfrm>
          <a:prstGeom prst="rect">
            <a:avLst/>
          </a:prstGeom>
          <a:noFill/>
          <a:ln w="9525">
            <a:noFill/>
          </a:ln>
        </p:spPr>
        <p:txBody>
          <a:bodyPr>
            <a:spAutoFit/>
          </a:bodyPr>
          <a:lstStyle/>
          <a:p>
            <a:pPr lvl="0" algn="r" eaLnBrk="1" hangingPunct="1"/>
            <a:r>
              <a:rPr lang="en-US" altLang="x-none" sz="2000" dirty="0">
                <a:solidFill>
                  <a:srgbClr val="FFFFFF"/>
                </a:solidFill>
                <a:latin typeface="Arial" panose="020B0604020202020204" pitchFamily="34" charset="0"/>
                <a:ea typeface="宋体" panose="02010600030101010101" pitchFamily="2" charset="-122"/>
              </a:rPr>
              <a:t>Part</a:t>
            </a:r>
            <a:r>
              <a:rPr lang="en-US" altLang="x-none" dirty="0">
                <a:solidFill>
                  <a:srgbClr val="FFFFFF"/>
                </a:solidFill>
                <a:latin typeface="Arial" panose="020B0604020202020204" pitchFamily="34" charset="0"/>
                <a:ea typeface="宋体" panose="02010600030101010101" pitchFamily="2" charset="-122"/>
              </a:rPr>
              <a:t> 3</a:t>
            </a:r>
            <a:endParaRPr lang="zh-CN" altLang="en-US" dirty="0">
              <a:solidFill>
                <a:srgbClr val="FFFFFF"/>
              </a:solidFill>
              <a:latin typeface="Arial" panose="020B0604020202020204" pitchFamily="34" charset="0"/>
              <a:ea typeface="宋体" panose="02010600030101010101" pitchFamily="2" charset="-122"/>
            </a:endParaRPr>
          </a:p>
        </p:txBody>
      </p:sp>
      <p:grpSp>
        <p:nvGrpSpPr>
          <p:cNvPr id="29700" name="组合 3"/>
          <p:cNvGrpSpPr/>
          <p:nvPr/>
        </p:nvGrpSpPr>
        <p:grpSpPr>
          <a:xfrm>
            <a:off x="5183188" y="1246188"/>
            <a:ext cx="2014537" cy="2014537"/>
            <a:chOff x="0" y="0"/>
            <a:chExt cx="2015329" cy="2015329"/>
          </a:xfrm>
        </p:grpSpPr>
        <p:sp>
          <p:nvSpPr>
            <p:cNvPr id="29701" name="Oval 6"/>
            <p:cNvSpPr/>
            <p:nvPr/>
          </p:nvSpPr>
          <p:spPr>
            <a:xfrm>
              <a:off x="0" y="0"/>
              <a:ext cx="2015329" cy="2015329"/>
            </a:xfrm>
            <a:prstGeom prst="ellipse">
              <a:avLst/>
            </a:prstGeom>
            <a:solidFill>
              <a:srgbClr val="93CA38"/>
            </a:solidFill>
            <a:ln w="9525">
              <a:noFill/>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29702" name="Freeform 7"/>
            <p:cNvSpPr>
              <a:spLocks noEditPoints="1"/>
            </p:cNvSpPr>
            <p:nvPr/>
          </p:nvSpPr>
          <p:spPr>
            <a:xfrm>
              <a:off x="586562" y="298252"/>
              <a:ext cx="886234" cy="1418826"/>
            </a:xfrm>
            <a:custGeom>
              <a:avLst/>
              <a:gdLst/>
              <a:ahLst/>
              <a:cxnLst>
                <a:cxn ang="0">
                  <a:pos x="66177" y="0"/>
                </a:cxn>
                <a:cxn ang="0">
                  <a:pos x="0" y="1354537"/>
                </a:cxn>
                <a:cxn ang="0">
                  <a:pos x="820057" y="1418826"/>
                </a:cxn>
                <a:cxn ang="0">
                  <a:pos x="886234" y="64289"/>
                </a:cxn>
                <a:cxn ang="0">
                  <a:pos x="358607" y="33930"/>
                </a:cxn>
                <a:cxn ang="0">
                  <a:pos x="516001" y="33930"/>
                </a:cxn>
                <a:cxn ang="0">
                  <a:pos x="516001" y="78576"/>
                </a:cxn>
                <a:cxn ang="0">
                  <a:pos x="336250" y="56253"/>
                </a:cxn>
                <a:cxn ang="0">
                  <a:pos x="673395" y="1314356"/>
                </a:cxn>
                <a:cxn ang="0">
                  <a:pos x="645672" y="1342036"/>
                </a:cxn>
                <a:cxn ang="0">
                  <a:pos x="160971" y="1314356"/>
                </a:cxn>
                <a:cxn ang="0">
                  <a:pos x="188694" y="1284890"/>
                </a:cxn>
                <a:cxn ang="0">
                  <a:pos x="673395" y="1312570"/>
                </a:cxn>
                <a:cxn ang="0">
                  <a:pos x="774449" y="1342036"/>
                </a:cxn>
                <a:cxn ang="0">
                  <a:pos x="746726" y="1313463"/>
                </a:cxn>
                <a:cxn ang="0">
                  <a:pos x="803066" y="1313463"/>
                </a:cxn>
                <a:cxn ang="0">
                  <a:pos x="807537" y="1204529"/>
                </a:cxn>
                <a:cxn ang="0">
                  <a:pos x="78697" y="1204529"/>
                </a:cxn>
                <a:cxn ang="0">
                  <a:pos x="807537" y="125900"/>
                </a:cxn>
                <a:cxn ang="0">
                  <a:pos x="188694" y="783078"/>
                </a:cxn>
                <a:cxn ang="0">
                  <a:pos x="310316" y="896477"/>
                </a:cxn>
                <a:cxn ang="0">
                  <a:pos x="258448" y="496455"/>
                </a:cxn>
                <a:cxn ang="0">
                  <a:pos x="129671" y="896477"/>
                </a:cxn>
                <a:cxn ang="0">
                  <a:pos x="188694" y="783078"/>
                </a:cxn>
                <a:cxn ang="0">
                  <a:pos x="198531" y="734861"/>
                </a:cxn>
                <a:cxn ang="0">
                  <a:pos x="273650" y="734861"/>
                </a:cxn>
                <a:cxn ang="0">
                  <a:pos x="407793" y="730396"/>
                </a:cxn>
                <a:cxn ang="0">
                  <a:pos x="555349" y="610747"/>
                </a:cxn>
                <a:cxn ang="0">
                  <a:pos x="375599" y="496455"/>
                </a:cxn>
                <a:cxn ang="0">
                  <a:pos x="407793" y="896477"/>
                </a:cxn>
                <a:cxn ang="0">
                  <a:pos x="407793" y="542886"/>
                </a:cxn>
                <a:cxn ang="0">
                  <a:pos x="522261" y="610747"/>
                </a:cxn>
                <a:cxn ang="0">
                  <a:pos x="407793" y="683072"/>
                </a:cxn>
                <a:cxn ang="0">
                  <a:pos x="617055" y="730396"/>
                </a:cxn>
                <a:cxn ang="0">
                  <a:pos x="765506" y="610747"/>
                </a:cxn>
                <a:cxn ang="0">
                  <a:pos x="584861" y="496455"/>
                </a:cxn>
                <a:cxn ang="0">
                  <a:pos x="617055" y="896477"/>
                </a:cxn>
                <a:cxn ang="0">
                  <a:pos x="617055" y="542886"/>
                </a:cxn>
                <a:cxn ang="0">
                  <a:pos x="731523" y="610747"/>
                </a:cxn>
                <a:cxn ang="0">
                  <a:pos x="617055" y="683072"/>
                </a:cxn>
              </a:cxnLst>
              <a:rect l="0" t="0" r="0" b="0"/>
              <a:pathLst>
                <a:path w="991" h="1589">
                  <a:moveTo>
                    <a:pt x="917" y="0"/>
                  </a:moveTo>
                  <a:lnTo>
                    <a:pt x="74" y="0"/>
                  </a:lnTo>
                  <a:cubicBezTo>
                    <a:pt x="33" y="0"/>
                    <a:pt x="0" y="32"/>
                    <a:pt x="0" y="72"/>
                  </a:cubicBezTo>
                  <a:lnTo>
                    <a:pt x="0" y="1517"/>
                  </a:lnTo>
                  <a:cubicBezTo>
                    <a:pt x="0" y="1556"/>
                    <a:pt x="33" y="1589"/>
                    <a:pt x="74" y="1589"/>
                  </a:cubicBezTo>
                  <a:lnTo>
                    <a:pt x="917" y="1589"/>
                  </a:lnTo>
                  <a:cubicBezTo>
                    <a:pt x="957" y="1589"/>
                    <a:pt x="991" y="1556"/>
                    <a:pt x="991" y="1517"/>
                  </a:cubicBezTo>
                  <a:lnTo>
                    <a:pt x="991" y="72"/>
                  </a:lnTo>
                  <a:cubicBezTo>
                    <a:pt x="991" y="32"/>
                    <a:pt x="957" y="0"/>
                    <a:pt x="917" y="0"/>
                  </a:cubicBezTo>
                  <a:close/>
                  <a:moveTo>
                    <a:pt x="401" y="38"/>
                  </a:moveTo>
                  <a:lnTo>
                    <a:pt x="401" y="38"/>
                  </a:lnTo>
                  <a:lnTo>
                    <a:pt x="577" y="38"/>
                  </a:lnTo>
                  <a:cubicBezTo>
                    <a:pt x="591" y="38"/>
                    <a:pt x="602" y="49"/>
                    <a:pt x="602" y="63"/>
                  </a:cubicBezTo>
                  <a:cubicBezTo>
                    <a:pt x="602" y="77"/>
                    <a:pt x="591" y="88"/>
                    <a:pt x="577" y="88"/>
                  </a:cubicBezTo>
                  <a:lnTo>
                    <a:pt x="401" y="88"/>
                  </a:lnTo>
                  <a:cubicBezTo>
                    <a:pt x="387" y="88"/>
                    <a:pt x="376" y="77"/>
                    <a:pt x="376" y="63"/>
                  </a:cubicBezTo>
                  <a:cubicBezTo>
                    <a:pt x="376" y="49"/>
                    <a:pt x="387" y="38"/>
                    <a:pt x="401" y="38"/>
                  </a:cubicBezTo>
                  <a:close/>
                  <a:moveTo>
                    <a:pt x="753" y="1472"/>
                  </a:moveTo>
                  <a:lnTo>
                    <a:pt x="753" y="1472"/>
                  </a:lnTo>
                  <a:cubicBezTo>
                    <a:pt x="753" y="1489"/>
                    <a:pt x="739" y="1503"/>
                    <a:pt x="722" y="1503"/>
                  </a:cubicBezTo>
                  <a:lnTo>
                    <a:pt x="211" y="1503"/>
                  </a:lnTo>
                  <a:cubicBezTo>
                    <a:pt x="194" y="1503"/>
                    <a:pt x="180" y="1489"/>
                    <a:pt x="180" y="1472"/>
                  </a:cubicBezTo>
                  <a:lnTo>
                    <a:pt x="180" y="1470"/>
                  </a:lnTo>
                  <a:cubicBezTo>
                    <a:pt x="180" y="1453"/>
                    <a:pt x="194" y="1439"/>
                    <a:pt x="211" y="1439"/>
                  </a:cubicBezTo>
                  <a:lnTo>
                    <a:pt x="722" y="1439"/>
                  </a:lnTo>
                  <a:cubicBezTo>
                    <a:pt x="739" y="1439"/>
                    <a:pt x="753" y="1453"/>
                    <a:pt x="753" y="1470"/>
                  </a:cubicBezTo>
                  <a:lnTo>
                    <a:pt x="753" y="1472"/>
                  </a:lnTo>
                  <a:close/>
                  <a:moveTo>
                    <a:pt x="866" y="1503"/>
                  </a:moveTo>
                  <a:lnTo>
                    <a:pt x="866" y="1503"/>
                  </a:lnTo>
                  <a:cubicBezTo>
                    <a:pt x="849" y="1503"/>
                    <a:pt x="835" y="1488"/>
                    <a:pt x="835" y="1471"/>
                  </a:cubicBezTo>
                  <a:cubicBezTo>
                    <a:pt x="835" y="1453"/>
                    <a:pt x="849" y="1439"/>
                    <a:pt x="866" y="1439"/>
                  </a:cubicBezTo>
                  <a:cubicBezTo>
                    <a:pt x="884" y="1439"/>
                    <a:pt x="898" y="1453"/>
                    <a:pt x="898" y="1471"/>
                  </a:cubicBezTo>
                  <a:cubicBezTo>
                    <a:pt x="898" y="1488"/>
                    <a:pt x="884" y="1503"/>
                    <a:pt x="866" y="1503"/>
                  </a:cubicBezTo>
                  <a:close/>
                  <a:moveTo>
                    <a:pt x="903" y="1349"/>
                  </a:moveTo>
                  <a:lnTo>
                    <a:pt x="903" y="1349"/>
                  </a:lnTo>
                  <a:lnTo>
                    <a:pt x="88" y="1349"/>
                  </a:lnTo>
                  <a:lnTo>
                    <a:pt x="88" y="141"/>
                  </a:lnTo>
                  <a:lnTo>
                    <a:pt x="903" y="141"/>
                  </a:lnTo>
                  <a:lnTo>
                    <a:pt x="903" y="1349"/>
                  </a:lnTo>
                  <a:close/>
                  <a:moveTo>
                    <a:pt x="211" y="877"/>
                  </a:moveTo>
                  <a:lnTo>
                    <a:pt x="320" y="877"/>
                  </a:lnTo>
                  <a:lnTo>
                    <a:pt x="347" y="1004"/>
                  </a:lnTo>
                  <a:lnTo>
                    <a:pt x="387" y="1004"/>
                  </a:lnTo>
                  <a:lnTo>
                    <a:pt x="289" y="556"/>
                  </a:lnTo>
                  <a:lnTo>
                    <a:pt x="247" y="556"/>
                  </a:lnTo>
                  <a:lnTo>
                    <a:pt x="145" y="1004"/>
                  </a:lnTo>
                  <a:lnTo>
                    <a:pt x="183" y="1004"/>
                  </a:lnTo>
                  <a:lnTo>
                    <a:pt x="211" y="877"/>
                  </a:lnTo>
                  <a:close/>
                  <a:moveTo>
                    <a:pt x="306" y="823"/>
                  </a:moveTo>
                  <a:lnTo>
                    <a:pt x="222" y="823"/>
                  </a:lnTo>
                  <a:lnTo>
                    <a:pt x="266" y="623"/>
                  </a:lnTo>
                  <a:lnTo>
                    <a:pt x="306" y="823"/>
                  </a:lnTo>
                  <a:close/>
                  <a:moveTo>
                    <a:pt x="456" y="1004"/>
                  </a:moveTo>
                  <a:lnTo>
                    <a:pt x="456" y="818"/>
                  </a:lnTo>
                  <a:lnTo>
                    <a:pt x="541" y="818"/>
                  </a:lnTo>
                  <a:cubicBezTo>
                    <a:pt x="592" y="815"/>
                    <a:pt x="619" y="770"/>
                    <a:pt x="621" y="684"/>
                  </a:cubicBezTo>
                  <a:cubicBezTo>
                    <a:pt x="619" y="602"/>
                    <a:pt x="592" y="559"/>
                    <a:pt x="541" y="556"/>
                  </a:cubicBezTo>
                  <a:lnTo>
                    <a:pt x="420" y="556"/>
                  </a:lnTo>
                  <a:lnTo>
                    <a:pt x="420" y="1004"/>
                  </a:lnTo>
                  <a:lnTo>
                    <a:pt x="456" y="1004"/>
                  </a:lnTo>
                  <a:close/>
                  <a:moveTo>
                    <a:pt x="456" y="765"/>
                  </a:moveTo>
                  <a:lnTo>
                    <a:pt x="456" y="608"/>
                  </a:lnTo>
                  <a:lnTo>
                    <a:pt x="530" y="608"/>
                  </a:lnTo>
                  <a:cubicBezTo>
                    <a:pt x="566" y="608"/>
                    <a:pt x="584" y="633"/>
                    <a:pt x="584" y="684"/>
                  </a:cubicBezTo>
                  <a:cubicBezTo>
                    <a:pt x="585" y="739"/>
                    <a:pt x="566" y="766"/>
                    <a:pt x="529" y="765"/>
                  </a:cubicBezTo>
                  <a:lnTo>
                    <a:pt x="456" y="765"/>
                  </a:lnTo>
                  <a:close/>
                  <a:moveTo>
                    <a:pt x="690" y="1004"/>
                  </a:moveTo>
                  <a:lnTo>
                    <a:pt x="690" y="818"/>
                  </a:lnTo>
                  <a:lnTo>
                    <a:pt x="775" y="818"/>
                  </a:lnTo>
                  <a:cubicBezTo>
                    <a:pt x="826" y="815"/>
                    <a:pt x="853" y="770"/>
                    <a:pt x="856" y="684"/>
                  </a:cubicBezTo>
                  <a:cubicBezTo>
                    <a:pt x="853" y="602"/>
                    <a:pt x="826" y="559"/>
                    <a:pt x="775" y="556"/>
                  </a:cubicBezTo>
                  <a:lnTo>
                    <a:pt x="654" y="556"/>
                  </a:lnTo>
                  <a:lnTo>
                    <a:pt x="654" y="1004"/>
                  </a:lnTo>
                  <a:lnTo>
                    <a:pt x="690" y="1004"/>
                  </a:lnTo>
                  <a:close/>
                  <a:moveTo>
                    <a:pt x="690" y="765"/>
                  </a:moveTo>
                  <a:lnTo>
                    <a:pt x="690" y="608"/>
                  </a:lnTo>
                  <a:lnTo>
                    <a:pt x="764" y="608"/>
                  </a:lnTo>
                  <a:cubicBezTo>
                    <a:pt x="800" y="608"/>
                    <a:pt x="818" y="633"/>
                    <a:pt x="818" y="684"/>
                  </a:cubicBezTo>
                  <a:cubicBezTo>
                    <a:pt x="819" y="739"/>
                    <a:pt x="801" y="766"/>
                    <a:pt x="763" y="765"/>
                  </a:cubicBezTo>
                  <a:lnTo>
                    <a:pt x="690" y="765"/>
                  </a:lnTo>
                  <a:close/>
                </a:path>
              </a:pathLst>
            </a:custGeom>
            <a:solidFill>
              <a:srgbClr val="FFFFFF">
                <a:alpha val="100000"/>
              </a:srgbClr>
            </a:solidFill>
            <a:ln w="9525">
              <a:noFill/>
            </a:ln>
          </p:spPr>
          <p:txBody>
            <a:bodyPr/>
            <a:lstStyle/>
            <a:p>
              <a:endParaRPr lang="zh-CN" altLang="en-US"/>
            </a:p>
          </p:txBody>
        </p:sp>
      </p:grpSp>
      <p:grpSp>
        <p:nvGrpSpPr>
          <p:cNvPr id="29703" name="组合 6"/>
          <p:cNvGrpSpPr/>
          <p:nvPr/>
        </p:nvGrpSpPr>
        <p:grpSpPr>
          <a:xfrm>
            <a:off x="8758238" y="1246188"/>
            <a:ext cx="2017712" cy="2014537"/>
            <a:chOff x="0" y="0"/>
            <a:chExt cx="2016749" cy="2015329"/>
          </a:xfrm>
        </p:grpSpPr>
        <p:sp>
          <p:nvSpPr>
            <p:cNvPr id="29704" name="Oval 8"/>
            <p:cNvSpPr/>
            <p:nvPr/>
          </p:nvSpPr>
          <p:spPr>
            <a:xfrm>
              <a:off x="0" y="0"/>
              <a:ext cx="2016749" cy="2015329"/>
            </a:xfrm>
            <a:prstGeom prst="ellipse">
              <a:avLst/>
            </a:prstGeom>
            <a:solidFill>
              <a:srgbClr val="E85504"/>
            </a:solidFill>
            <a:ln w="9525">
              <a:noFill/>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29705" name="Freeform 9"/>
            <p:cNvSpPr>
              <a:spLocks noEditPoints="1"/>
            </p:cNvSpPr>
            <p:nvPr/>
          </p:nvSpPr>
          <p:spPr>
            <a:xfrm>
              <a:off x="322395" y="488565"/>
              <a:ext cx="1380479" cy="1038200"/>
            </a:xfrm>
            <a:custGeom>
              <a:avLst/>
              <a:gdLst/>
              <a:ahLst/>
              <a:cxnLst>
                <a:cxn ang="0">
                  <a:pos x="37528" y="0"/>
                </a:cxn>
                <a:cxn ang="0">
                  <a:pos x="0" y="832704"/>
                </a:cxn>
                <a:cxn ang="0">
                  <a:pos x="1342951" y="869336"/>
                </a:cxn>
                <a:cxn ang="0">
                  <a:pos x="1380479" y="36632"/>
                </a:cxn>
                <a:cxn ang="0">
                  <a:pos x="773783" y="810368"/>
                </a:cxn>
                <a:cxn ang="0">
                  <a:pos x="759487" y="823770"/>
                </a:cxn>
                <a:cxn ang="0">
                  <a:pos x="608483" y="810368"/>
                </a:cxn>
                <a:cxn ang="0">
                  <a:pos x="621886" y="790712"/>
                </a:cxn>
                <a:cxn ang="0">
                  <a:pos x="773783" y="804114"/>
                </a:cxn>
                <a:cxn ang="0">
                  <a:pos x="1323294" y="730850"/>
                </a:cxn>
                <a:cxn ang="0">
                  <a:pos x="57185" y="730850"/>
                </a:cxn>
                <a:cxn ang="0">
                  <a:pos x="1323294" y="58075"/>
                </a:cxn>
                <a:cxn ang="0">
                  <a:pos x="900662" y="967617"/>
                </a:cxn>
                <a:cxn ang="0">
                  <a:pos x="578997" y="893460"/>
                </a:cxn>
                <a:cxn ang="0">
                  <a:pos x="900662" y="967617"/>
                </a:cxn>
                <a:cxn ang="0">
                  <a:pos x="426206" y="1038200"/>
                </a:cxn>
                <a:cxn ang="0">
                  <a:pos x="939083" y="989060"/>
                </a:cxn>
                <a:cxn ang="0">
                  <a:pos x="274309" y="491403"/>
                </a:cxn>
                <a:cxn ang="0">
                  <a:pos x="476243" y="605766"/>
                </a:cxn>
                <a:cxn ang="0">
                  <a:pos x="390466" y="205496"/>
                </a:cxn>
                <a:cxn ang="0">
                  <a:pos x="176022" y="605766"/>
                </a:cxn>
                <a:cxn ang="0">
                  <a:pos x="274309" y="491403"/>
                </a:cxn>
                <a:cxn ang="0">
                  <a:pos x="290392" y="444049"/>
                </a:cxn>
                <a:cxn ang="0">
                  <a:pos x="416377" y="444049"/>
                </a:cxn>
                <a:cxn ang="0">
                  <a:pos x="638862" y="439582"/>
                </a:cxn>
                <a:cxn ang="0">
                  <a:pos x="885472" y="319859"/>
                </a:cxn>
                <a:cxn ang="0">
                  <a:pos x="585252" y="205496"/>
                </a:cxn>
                <a:cxn ang="0">
                  <a:pos x="638862" y="605766"/>
                </a:cxn>
                <a:cxn ang="0">
                  <a:pos x="638862" y="251956"/>
                </a:cxn>
                <a:cxn ang="0">
                  <a:pos x="829181" y="319859"/>
                </a:cxn>
                <a:cxn ang="0">
                  <a:pos x="638862" y="391335"/>
                </a:cxn>
                <a:cxn ang="0">
                  <a:pos x="988226" y="439582"/>
                </a:cxn>
                <a:cxn ang="0">
                  <a:pos x="1233943" y="319859"/>
                </a:cxn>
                <a:cxn ang="0">
                  <a:pos x="933722" y="205496"/>
                </a:cxn>
                <a:cxn ang="0">
                  <a:pos x="988226" y="605766"/>
                </a:cxn>
                <a:cxn ang="0">
                  <a:pos x="988226" y="251956"/>
                </a:cxn>
                <a:cxn ang="0">
                  <a:pos x="1177651" y="319859"/>
                </a:cxn>
                <a:cxn ang="0">
                  <a:pos x="988226" y="391335"/>
                </a:cxn>
              </a:cxnLst>
              <a:rect l="0" t="0" r="0" b="0"/>
              <a:pathLst>
                <a:path w="1545" h="1162">
                  <a:moveTo>
                    <a:pt x="1503" y="0"/>
                  </a:moveTo>
                  <a:lnTo>
                    <a:pt x="42" y="0"/>
                  </a:lnTo>
                  <a:cubicBezTo>
                    <a:pt x="19" y="0"/>
                    <a:pt x="0" y="18"/>
                    <a:pt x="0" y="41"/>
                  </a:cubicBezTo>
                  <a:lnTo>
                    <a:pt x="0" y="932"/>
                  </a:lnTo>
                  <a:cubicBezTo>
                    <a:pt x="0" y="955"/>
                    <a:pt x="19" y="973"/>
                    <a:pt x="42" y="973"/>
                  </a:cubicBezTo>
                  <a:lnTo>
                    <a:pt x="1503" y="973"/>
                  </a:lnTo>
                  <a:cubicBezTo>
                    <a:pt x="1526" y="973"/>
                    <a:pt x="1545" y="955"/>
                    <a:pt x="1545" y="932"/>
                  </a:cubicBezTo>
                  <a:lnTo>
                    <a:pt x="1545" y="41"/>
                  </a:lnTo>
                  <a:cubicBezTo>
                    <a:pt x="1545" y="18"/>
                    <a:pt x="1526" y="0"/>
                    <a:pt x="1503" y="0"/>
                  </a:cubicBezTo>
                  <a:close/>
                  <a:moveTo>
                    <a:pt x="866" y="907"/>
                  </a:moveTo>
                  <a:lnTo>
                    <a:pt x="866" y="907"/>
                  </a:lnTo>
                  <a:cubicBezTo>
                    <a:pt x="866" y="915"/>
                    <a:pt x="859" y="922"/>
                    <a:pt x="850" y="922"/>
                  </a:cubicBezTo>
                  <a:lnTo>
                    <a:pt x="696" y="922"/>
                  </a:lnTo>
                  <a:cubicBezTo>
                    <a:pt x="687" y="922"/>
                    <a:pt x="681" y="915"/>
                    <a:pt x="681" y="907"/>
                  </a:cubicBezTo>
                  <a:lnTo>
                    <a:pt x="681" y="900"/>
                  </a:lnTo>
                  <a:cubicBezTo>
                    <a:pt x="681" y="892"/>
                    <a:pt x="687" y="885"/>
                    <a:pt x="696" y="885"/>
                  </a:cubicBezTo>
                  <a:lnTo>
                    <a:pt x="850" y="885"/>
                  </a:lnTo>
                  <a:cubicBezTo>
                    <a:pt x="859" y="885"/>
                    <a:pt x="866" y="892"/>
                    <a:pt x="866" y="900"/>
                  </a:cubicBezTo>
                  <a:lnTo>
                    <a:pt x="866" y="907"/>
                  </a:lnTo>
                  <a:close/>
                  <a:moveTo>
                    <a:pt x="1481" y="818"/>
                  </a:moveTo>
                  <a:lnTo>
                    <a:pt x="1481" y="818"/>
                  </a:lnTo>
                  <a:lnTo>
                    <a:pt x="64" y="818"/>
                  </a:lnTo>
                  <a:lnTo>
                    <a:pt x="64" y="65"/>
                  </a:lnTo>
                  <a:lnTo>
                    <a:pt x="1481" y="65"/>
                  </a:lnTo>
                  <a:lnTo>
                    <a:pt x="1481" y="818"/>
                  </a:lnTo>
                  <a:close/>
                  <a:moveTo>
                    <a:pt x="1008" y="1083"/>
                  </a:moveTo>
                  <a:lnTo>
                    <a:pt x="537" y="1083"/>
                  </a:lnTo>
                  <a:lnTo>
                    <a:pt x="648" y="1000"/>
                  </a:lnTo>
                  <a:lnTo>
                    <a:pt x="897" y="1000"/>
                  </a:lnTo>
                  <a:lnTo>
                    <a:pt x="1008" y="1083"/>
                  </a:lnTo>
                  <a:close/>
                  <a:moveTo>
                    <a:pt x="1051" y="1162"/>
                  </a:moveTo>
                  <a:lnTo>
                    <a:pt x="477" y="1162"/>
                  </a:lnTo>
                  <a:lnTo>
                    <a:pt x="477" y="1107"/>
                  </a:lnTo>
                  <a:lnTo>
                    <a:pt x="1051" y="1107"/>
                  </a:lnTo>
                  <a:lnTo>
                    <a:pt x="1051" y="1162"/>
                  </a:lnTo>
                  <a:close/>
                  <a:moveTo>
                    <a:pt x="307" y="550"/>
                  </a:moveTo>
                  <a:lnTo>
                    <a:pt x="489" y="550"/>
                  </a:lnTo>
                  <a:lnTo>
                    <a:pt x="533" y="678"/>
                  </a:lnTo>
                  <a:lnTo>
                    <a:pt x="600" y="678"/>
                  </a:lnTo>
                  <a:lnTo>
                    <a:pt x="437" y="230"/>
                  </a:lnTo>
                  <a:lnTo>
                    <a:pt x="367" y="230"/>
                  </a:lnTo>
                  <a:lnTo>
                    <a:pt x="197" y="678"/>
                  </a:lnTo>
                  <a:lnTo>
                    <a:pt x="260" y="678"/>
                  </a:lnTo>
                  <a:lnTo>
                    <a:pt x="307" y="550"/>
                  </a:lnTo>
                  <a:close/>
                  <a:moveTo>
                    <a:pt x="466" y="497"/>
                  </a:moveTo>
                  <a:lnTo>
                    <a:pt x="325" y="497"/>
                  </a:lnTo>
                  <a:lnTo>
                    <a:pt x="399" y="297"/>
                  </a:lnTo>
                  <a:lnTo>
                    <a:pt x="466" y="497"/>
                  </a:lnTo>
                  <a:close/>
                  <a:moveTo>
                    <a:pt x="715" y="678"/>
                  </a:moveTo>
                  <a:lnTo>
                    <a:pt x="715" y="492"/>
                  </a:lnTo>
                  <a:lnTo>
                    <a:pt x="856" y="492"/>
                  </a:lnTo>
                  <a:cubicBezTo>
                    <a:pt x="942" y="489"/>
                    <a:pt x="986" y="444"/>
                    <a:pt x="991" y="358"/>
                  </a:cubicBezTo>
                  <a:cubicBezTo>
                    <a:pt x="986" y="276"/>
                    <a:pt x="942" y="233"/>
                    <a:pt x="856" y="230"/>
                  </a:cubicBezTo>
                  <a:lnTo>
                    <a:pt x="655" y="230"/>
                  </a:lnTo>
                  <a:lnTo>
                    <a:pt x="655" y="678"/>
                  </a:lnTo>
                  <a:lnTo>
                    <a:pt x="715" y="678"/>
                  </a:lnTo>
                  <a:close/>
                  <a:moveTo>
                    <a:pt x="715" y="438"/>
                  </a:moveTo>
                  <a:lnTo>
                    <a:pt x="715" y="282"/>
                  </a:lnTo>
                  <a:lnTo>
                    <a:pt x="838" y="282"/>
                  </a:lnTo>
                  <a:cubicBezTo>
                    <a:pt x="898" y="282"/>
                    <a:pt x="928" y="307"/>
                    <a:pt x="928" y="358"/>
                  </a:cubicBezTo>
                  <a:cubicBezTo>
                    <a:pt x="930" y="413"/>
                    <a:pt x="899" y="440"/>
                    <a:pt x="836" y="438"/>
                  </a:cubicBezTo>
                  <a:lnTo>
                    <a:pt x="715" y="438"/>
                  </a:lnTo>
                  <a:close/>
                  <a:moveTo>
                    <a:pt x="1106" y="678"/>
                  </a:moveTo>
                  <a:lnTo>
                    <a:pt x="1106" y="492"/>
                  </a:lnTo>
                  <a:lnTo>
                    <a:pt x="1247" y="492"/>
                  </a:lnTo>
                  <a:cubicBezTo>
                    <a:pt x="1332" y="489"/>
                    <a:pt x="1377" y="444"/>
                    <a:pt x="1381" y="358"/>
                  </a:cubicBezTo>
                  <a:cubicBezTo>
                    <a:pt x="1377" y="276"/>
                    <a:pt x="1332" y="233"/>
                    <a:pt x="1247" y="230"/>
                  </a:cubicBezTo>
                  <a:lnTo>
                    <a:pt x="1045" y="230"/>
                  </a:lnTo>
                  <a:lnTo>
                    <a:pt x="1045" y="678"/>
                  </a:lnTo>
                  <a:lnTo>
                    <a:pt x="1106" y="678"/>
                  </a:lnTo>
                  <a:close/>
                  <a:moveTo>
                    <a:pt x="1106" y="438"/>
                  </a:moveTo>
                  <a:lnTo>
                    <a:pt x="1106" y="282"/>
                  </a:lnTo>
                  <a:lnTo>
                    <a:pt x="1229" y="282"/>
                  </a:lnTo>
                  <a:cubicBezTo>
                    <a:pt x="1289" y="282"/>
                    <a:pt x="1318" y="307"/>
                    <a:pt x="1318" y="358"/>
                  </a:cubicBezTo>
                  <a:cubicBezTo>
                    <a:pt x="1320" y="413"/>
                    <a:pt x="1289" y="440"/>
                    <a:pt x="1227" y="438"/>
                  </a:cubicBezTo>
                  <a:lnTo>
                    <a:pt x="1106" y="438"/>
                  </a:lnTo>
                  <a:close/>
                </a:path>
              </a:pathLst>
            </a:custGeom>
            <a:solidFill>
              <a:srgbClr val="FFFFFF">
                <a:alpha val="100000"/>
              </a:srgbClr>
            </a:solidFill>
            <a:ln w="9525">
              <a:noFill/>
            </a:ln>
          </p:spPr>
          <p:txBody>
            <a:bodyPr/>
            <a:lstStyle/>
            <a:p>
              <a:endParaRPr lang="zh-CN" altLang="en-US"/>
            </a:p>
          </p:txBody>
        </p:sp>
      </p:grpSp>
      <p:grpSp>
        <p:nvGrpSpPr>
          <p:cNvPr id="29706" name="组合 9"/>
          <p:cNvGrpSpPr/>
          <p:nvPr/>
        </p:nvGrpSpPr>
        <p:grpSpPr>
          <a:xfrm>
            <a:off x="1204913" y="1246188"/>
            <a:ext cx="2016125" cy="2014537"/>
            <a:chOff x="0" y="0"/>
            <a:chExt cx="2016749" cy="2015329"/>
          </a:xfrm>
        </p:grpSpPr>
        <p:sp>
          <p:nvSpPr>
            <p:cNvPr id="29707" name="Oval 10"/>
            <p:cNvSpPr/>
            <p:nvPr/>
          </p:nvSpPr>
          <p:spPr>
            <a:xfrm>
              <a:off x="0" y="0"/>
              <a:ext cx="2016749" cy="2015329"/>
            </a:xfrm>
            <a:prstGeom prst="ellipse">
              <a:avLst/>
            </a:prstGeom>
            <a:solidFill>
              <a:srgbClr val="00744B"/>
            </a:solidFill>
            <a:ln w="9525">
              <a:noFill/>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29708" name="Freeform 11"/>
            <p:cNvSpPr>
              <a:spLocks noEditPoints="1"/>
            </p:cNvSpPr>
            <p:nvPr/>
          </p:nvSpPr>
          <p:spPr>
            <a:xfrm>
              <a:off x="248543" y="492825"/>
              <a:ext cx="1560850" cy="1029678"/>
            </a:xfrm>
            <a:custGeom>
              <a:avLst/>
              <a:gdLst/>
              <a:ahLst/>
              <a:cxnLst>
                <a:cxn ang="0">
                  <a:pos x="1157012" y="336385"/>
                </a:cxn>
                <a:cxn ang="0">
                  <a:pos x="1125742" y="0"/>
                </a:cxn>
                <a:cxn ang="0">
                  <a:pos x="572699" y="919929"/>
                </a:cxn>
                <a:cxn ang="0">
                  <a:pos x="52713" y="919929"/>
                </a:cxn>
                <a:cxn ang="0">
                  <a:pos x="1560850" y="1029678"/>
                </a:cxn>
                <a:cxn ang="0">
                  <a:pos x="331468" y="858362"/>
                </a:cxn>
                <a:cxn ang="0">
                  <a:pos x="241230" y="770028"/>
                </a:cxn>
                <a:cxn ang="0">
                  <a:pos x="331468" y="740583"/>
                </a:cxn>
                <a:cxn ang="0">
                  <a:pos x="241230" y="652248"/>
                </a:cxn>
                <a:cxn ang="0">
                  <a:pos x="331468" y="616558"/>
                </a:cxn>
                <a:cxn ang="0">
                  <a:pos x="241230" y="528223"/>
                </a:cxn>
                <a:cxn ang="0">
                  <a:pos x="331468" y="498778"/>
                </a:cxn>
                <a:cxn ang="0">
                  <a:pos x="241230" y="410444"/>
                </a:cxn>
                <a:cxn ang="0">
                  <a:pos x="468166" y="858362"/>
                </a:cxn>
                <a:cxn ang="0">
                  <a:pos x="377034" y="770028"/>
                </a:cxn>
                <a:cxn ang="0">
                  <a:pos x="468166" y="740583"/>
                </a:cxn>
                <a:cxn ang="0">
                  <a:pos x="377034" y="652248"/>
                </a:cxn>
                <a:cxn ang="0">
                  <a:pos x="468166" y="616558"/>
                </a:cxn>
                <a:cxn ang="0">
                  <a:pos x="377034" y="528223"/>
                </a:cxn>
                <a:cxn ang="0">
                  <a:pos x="468166" y="498778"/>
                </a:cxn>
                <a:cxn ang="0">
                  <a:pos x="377034" y="410444"/>
                </a:cxn>
                <a:cxn ang="0">
                  <a:pos x="839839" y="836948"/>
                </a:cxn>
                <a:cxn ang="0">
                  <a:pos x="691527" y="692400"/>
                </a:cxn>
                <a:cxn ang="0">
                  <a:pos x="839839" y="645110"/>
                </a:cxn>
                <a:cxn ang="0">
                  <a:pos x="691527" y="500563"/>
                </a:cxn>
                <a:cxn ang="0">
                  <a:pos x="839839" y="442565"/>
                </a:cxn>
                <a:cxn ang="0">
                  <a:pos x="691527" y="298018"/>
                </a:cxn>
                <a:cxn ang="0">
                  <a:pos x="839839" y="250727"/>
                </a:cxn>
                <a:cxn ang="0">
                  <a:pos x="691527" y="106180"/>
                </a:cxn>
                <a:cxn ang="0">
                  <a:pos x="1039078" y="836948"/>
                </a:cxn>
                <a:cxn ang="0">
                  <a:pos x="890766" y="692400"/>
                </a:cxn>
                <a:cxn ang="0">
                  <a:pos x="1039078" y="645110"/>
                </a:cxn>
                <a:cxn ang="0">
                  <a:pos x="890766" y="500563"/>
                </a:cxn>
                <a:cxn ang="0">
                  <a:pos x="1039078" y="442565"/>
                </a:cxn>
                <a:cxn ang="0">
                  <a:pos x="890766" y="298018"/>
                </a:cxn>
                <a:cxn ang="0">
                  <a:pos x="1039078" y="250727"/>
                </a:cxn>
                <a:cxn ang="0">
                  <a:pos x="890766" y="106180"/>
                </a:cxn>
                <a:cxn ang="0">
                  <a:pos x="1307111" y="847655"/>
                </a:cxn>
                <a:cxn ang="0">
                  <a:pos x="1215980" y="758428"/>
                </a:cxn>
                <a:cxn ang="0">
                  <a:pos x="1307111" y="722738"/>
                </a:cxn>
                <a:cxn ang="0">
                  <a:pos x="1215980" y="634403"/>
                </a:cxn>
                <a:cxn ang="0">
                  <a:pos x="1307111" y="605850"/>
                </a:cxn>
                <a:cxn ang="0">
                  <a:pos x="1215980" y="516624"/>
                </a:cxn>
                <a:cxn ang="0">
                  <a:pos x="1442915" y="847655"/>
                </a:cxn>
                <a:cxn ang="0">
                  <a:pos x="1352677" y="758428"/>
                </a:cxn>
                <a:cxn ang="0">
                  <a:pos x="1442915" y="722738"/>
                </a:cxn>
                <a:cxn ang="0">
                  <a:pos x="1352677" y="634403"/>
                </a:cxn>
                <a:cxn ang="0">
                  <a:pos x="1442915" y="605850"/>
                </a:cxn>
                <a:cxn ang="0">
                  <a:pos x="1352677" y="516624"/>
                </a:cxn>
              </a:cxnLst>
              <a:rect l="0" t="0" r="0" b="0"/>
              <a:pathLst>
                <a:path w="1747" h="1154">
                  <a:moveTo>
                    <a:pt x="1689" y="1031"/>
                  </a:moveTo>
                  <a:lnTo>
                    <a:pt x="1689" y="548"/>
                  </a:lnTo>
                  <a:lnTo>
                    <a:pt x="1295" y="377"/>
                  </a:lnTo>
                  <a:lnTo>
                    <a:pt x="1295" y="1031"/>
                  </a:lnTo>
                  <a:lnTo>
                    <a:pt x="1260" y="1031"/>
                  </a:lnTo>
                  <a:lnTo>
                    <a:pt x="1260" y="0"/>
                  </a:lnTo>
                  <a:lnTo>
                    <a:pt x="677" y="0"/>
                  </a:lnTo>
                  <a:lnTo>
                    <a:pt x="677" y="1031"/>
                  </a:lnTo>
                  <a:lnTo>
                    <a:pt x="641" y="1031"/>
                  </a:lnTo>
                  <a:lnTo>
                    <a:pt x="641" y="262"/>
                  </a:lnTo>
                  <a:lnTo>
                    <a:pt x="59" y="463"/>
                  </a:lnTo>
                  <a:lnTo>
                    <a:pt x="59" y="1031"/>
                  </a:lnTo>
                  <a:lnTo>
                    <a:pt x="0" y="1031"/>
                  </a:lnTo>
                  <a:lnTo>
                    <a:pt x="0" y="1154"/>
                  </a:lnTo>
                  <a:lnTo>
                    <a:pt x="1747" y="1154"/>
                  </a:lnTo>
                  <a:lnTo>
                    <a:pt x="1747" y="1031"/>
                  </a:lnTo>
                  <a:lnTo>
                    <a:pt x="1689" y="1031"/>
                  </a:lnTo>
                  <a:close/>
                  <a:moveTo>
                    <a:pt x="371" y="962"/>
                  </a:moveTo>
                  <a:lnTo>
                    <a:pt x="371" y="962"/>
                  </a:lnTo>
                  <a:lnTo>
                    <a:pt x="270" y="962"/>
                  </a:lnTo>
                  <a:lnTo>
                    <a:pt x="270" y="863"/>
                  </a:lnTo>
                  <a:lnTo>
                    <a:pt x="371" y="863"/>
                  </a:lnTo>
                  <a:lnTo>
                    <a:pt x="371" y="962"/>
                  </a:lnTo>
                  <a:close/>
                  <a:moveTo>
                    <a:pt x="371" y="830"/>
                  </a:moveTo>
                  <a:lnTo>
                    <a:pt x="371" y="830"/>
                  </a:lnTo>
                  <a:lnTo>
                    <a:pt x="270" y="830"/>
                  </a:lnTo>
                  <a:lnTo>
                    <a:pt x="270" y="731"/>
                  </a:lnTo>
                  <a:lnTo>
                    <a:pt x="371" y="731"/>
                  </a:lnTo>
                  <a:lnTo>
                    <a:pt x="371" y="830"/>
                  </a:lnTo>
                  <a:close/>
                  <a:moveTo>
                    <a:pt x="371" y="691"/>
                  </a:moveTo>
                  <a:lnTo>
                    <a:pt x="371" y="691"/>
                  </a:lnTo>
                  <a:lnTo>
                    <a:pt x="270" y="691"/>
                  </a:lnTo>
                  <a:lnTo>
                    <a:pt x="270" y="592"/>
                  </a:lnTo>
                  <a:lnTo>
                    <a:pt x="371" y="592"/>
                  </a:lnTo>
                  <a:lnTo>
                    <a:pt x="371" y="691"/>
                  </a:lnTo>
                  <a:close/>
                  <a:moveTo>
                    <a:pt x="371" y="559"/>
                  </a:moveTo>
                  <a:lnTo>
                    <a:pt x="371" y="559"/>
                  </a:lnTo>
                  <a:lnTo>
                    <a:pt x="270" y="559"/>
                  </a:lnTo>
                  <a:lnTo>
                    <a:pt x="270" y="460"/>
                  </a:lnTo>
                  <a:lnTo>
                    <a:pt x="371" y="460"/>
                  </a:lnTo>
                  <a:lnTo>
                    <a:pt x="371" y="559"/>
                  </a:lnTo>
                  <a:close/>
                  <a:moveTo>
                    <a:pt x="524" y="962"/>
                  </a:moveTo>
                  <a:lnTo>
                    <a:pt x="524" y="962"/>
                  </a:lnTo>
                  <a:lnTo>
                    <a:pt x="422" y="962"/>
                  </a:lnTo>
                  <a:lnTo>
                    <a:pt x="422" y="863"/>
                  </a:lnTo>
                  <a:lnTo>
                    <a:pt x="524" y="863"/>
                  </a:lnTo>
                  <a:lnTo>
                    <a:pt x="524" y="962"/>
                  </a:lnTo>
                  <a:close/>
                  <a:moveTo>
                    <a:pt x="524" y="830"/>
                  </a:moveTo>
                  <a:lnTo>
                    <a:pt x="524" y="830"/>
                  </a:lnTo>
                  <a:lnTo>
                    <a:pt x="422" y="830"/>
                  </a:lnTo>
                  <a:lnTo>
                    <a:pt x="422" y="731"/>
                  </a:lnTo>
                  <a:lnTo>
                    <a:pt x="524" y="731"/>
                  </a:lnTo>
                  <a:lnTo>
                    <a:pt x="524" y="830"/>
                  </a:lnTo>
                  <a:close/>
                  <a:moveTo>
                    <a:pt x="524" y="691"/>
                  </a:moveTo>
                  <a:lnTo>
                    <a:pt x="524" y="691"/>
                  </a:lnTo>
                  <a:lnTo>
                    <a:pt x="422" y="691"/>
                  </a:lnTo>
                  <a:lnTo>
                    <a:pt x="422" y="592"/>
                  </a:lnTo>
                  <a:lnTo>
                    <a:pt x="524" y="592"/>
                  </a:lnTo>
                  <a:lnTo>
                    <a:pt x="524" y="691"/>
                  </a:lnTo>
                  <a:close/>
                  <a:moveTo>
                    <a:pt x="524" y="559"/>
                  </a:moveTo>
                  <a:lnTo>
                    <a:pt x="524" y="559"/>
                  </a:lnTo>
                  <a:lnTo>
                    <a:pt x="422" y="559"/>
                  </a:lnTo>
                  <a:lnTo>
                    <a:pt x="422" y="460"/>
                  </a:lnTo>
                  <a:lnTo>
                    <a:pt x="524" y="460"/>
                  </a:lnTo>
                  <a:lnTo>
                    <a:pt x="524" y="559"/>
                  </a:lnTo>
                  <a:close/>
                  <a:moveTo>
                    <a:pt x="940" y="938"/>
                  </a:moveTo>
                  <a:lnTo>
                    <a:pt x="940" y="938"/>
                  </a:lnTo>
                  <a:lnTo>
                    <a:pt x="774" y="938"/>
                  </a:lnTo>
                  <a:lnTo>
                    <a:pt x="774" y="776"/>
                  </a:lnTo>
                  <a:lnTo>
                    <a:pt x="940" y="776"/>
                  </a:lnTo>
                  <a:lnTo>
                    <a:pt x="940" y="938"/>
                  </a:lnTo>
                  <a:close/>
                  <a:moveTo>
                    <a:pt x="940" y="723"/>
                  </a:moveTo>
                  <a:lnTo>
                    <a:pt x="940" y="723"/>
                  </a:lnTo>
                  <a:lnTo>
                    <a:pt x="774" y="723"/>
                  </a:lnTo>
                  <a:lnTo>
                    <a:pt x="774" y="561"/>
                  </a:lnTo>
                  <a:lnTo>
                    <a:pt x="940" y="561"/>
                  </a:lnTo>
                  <a:lnTo>
                    <a:pt x="940" y="723"/>
                  </a:lnTo>
                  <a:close/>
                  <a:moveTo>
                    <a:pt x="940" y="496"/>
                  </a:moveTo>
                  <a:lnTo>
                    <a:pt x="940" y="496"/>
                  </a:lnTo>
                  <a:lnTo>
                    <a:pt x="774" y="496"/>
                  </a:lnTo>
                  <a:lnTo>
                    <a:pt x="774" y="334"/>
                  </a:lnTo>
                  <a:lnTo>
                    <a:pt x="940" y="334"/>
                  </a:lnTo>
                  <a:lnTo>
                    <a:pt x="940" y="496"/>
                  </a:lnTo>
                  <a:close/>
                  <a:moveTo>
                    <a:pt x="940" y="281"/>
                  </a:moveTo>
                  <a:lnTo>
                    <a:pt x="940" y="281"/>
                  </a:lnTo>
                  <a:lnTo>
                    <a:pt x="774" y="281"/>
                  </a:lnTo>
                  <a:lnTo>
                    <a:pt x="774" y="119"/>
                  </a:lnTo>
                  <a:lnTo>
                    <a:pt x="940" y="119"/>
                  </a:lnTo>
                  <a:lnTo>
                    <a:pt x="940" y="281"/>
                  </a:lnTo>
                  <a:close/>
                  <a:moveTo>
                    <a:pt x="1163" y="938"/>
                  </a:moveTo>
                  <a:lnTo>
                    <a:pt x="1163" y="938"/>
                  </a:lnTo>
                  <a:lnTo>
                    <a:pt x="997" y="938"/>
                  </a:lnTo>
                  <a:lnTo>
                    <a:pt x="997" y="776"/>
                  </a:lnTo>
                  <a:lnTo>
                    <a:pt x="1163" y="776"/>
                  </a:lnTo>
                  <a:lnTo>
                    <a:pt x="1163" y="938"/>
                  </a:lnTo>
                  <a:close/>
                  <a:moveTo>
                    <a:pt x="1163" y="723"/>
                  </a:moveTo>
                  <a:lnTo>
                    <a:pt x="1163" y="723"/>
                  </a:lnTo>
                  <a:lnTo>
                    <a:pt x="997" y="723"/>
                  </a:lnTo>
                  <a:lnTo>
                    <a:pt x="997" y="561"/>
                  </a:lnTo>
                  <a:lnTo>
                    <a:pt x="1163" y="561"/>
                  </a:lnTo>
                  <a:lnTo>
                    <a:pt x="1163" y="723"/>
                  </a:lnTo>
                  <a:close/>
                  <a:moveTo>
                    <a:pt x="1163" y="496"/>
                  </a:moveTo>
                  <a:lnTo>
                    <a:pt x="1163" y="496"/>
                  </a:lnTo>
                  <a:lnTo>
                    <a:pt x="997" y="496"/>
                  </a:lnTo>
                  <a:lnTo>
                    <a:pt x="997" y="334"/>
                  </a:lnTo>
                  <a:lnTo>
                    <a:pt x="1163" y="334"/>
                  </a:lnTo>
                  <a:lnTo>
                    <a:pt x="1163" y="496"/>
                  </a:lnTo>
                  <a:close/>
                  <a:moveTo>
                    <a:pt x="1163" y="281"/>
                  </a:moveTo>
                  <a:lnTo>
                    <a:pt x="1163" y="281"/>
                  </a:lnTo>
                  <a:lnTo>
                    <a:pt x="997" y="281"/>
                  </a:lnTo>
                  <a:lnTo>
                    <a:pt x="997" y="119"/>
                  </a:lnTo>
                  <a:lnTo>
                    <a:pt x="1163" y="119"/>
                  </a:lnTo>
                  <a:lnTo>
                    <a:pt x="1163" y="281"/>
                  </a:lnTo>
                  <a:close/>
                  <a:moveTo>
                    <a:pt x="1463" y="950"/>
                  </a:moveTo>
                  <a:lnTo>
                    <a:pt x="1463" y="950"/>
                  </a:lnTo>
                  <a:lnTo>
                    <a:pt x="1361" y="950"/>
                  </a:lnTo>
                  <a:lnTo>
                    <a:pt x="1361" y="850"/>
                  </a:lnTo>
                  <a:lnTo>
                    <a:pt x="1463" y="850"/>
                  </a:lnTo>
                  <a:lnTo>
                    <a:pt x="1463" y="950"/>
                  </a:lnTo>
                  <a:close/>
                  <a:moveTo>
                    <a:pt x="1463" y="810"/>
                  </a:moveTo>
                  <a:lnTo>
                    <a:pt x="1463" y="810"/>
                  </a:lnTo>
                  <a:lnTo>
                    <a:pt x="1361" y="810"/>
                  </a:lnTo>
                  <a:lnTo>
                    <a:pt x="1361" y="711"/>
                  </a:lnTo>
                  <a:lnTo>
                    <a:pt x="1463" y="711"/>
                  </a:lnTo>
                  <a:lnTo>
                    <a:pt x="1463" y="810"/>
                  </a:lnTo>
                  <a:close/>
                  <a:moveTo>
                    <a:pt x="1463" y="679"/>
                  </a:moveTo>
                  <a:lnTo>
                    <a:pt x="1463" y="679"/>
                  </a:lnTo>
                  <a:lnTo>
                    <a:pt x="1361" y="679"/>
                  </a:lnTo>
                  <a:lnTo>
                    <a:pt x="1361" y="579"/>
                  </a:lnTo>
                  <a:lnTo>
                    <a:pt x="1463" y="579"/>
                  </a:lnTo>
                  <a:lnTo>
                    <a:pt x="1463" y="679"/>
                  </a:lnTo>
                  <a:close/>
                  <a:moveTo>
                    <a:pt x="1615" y="950"/>
                  </a:moveTo>
                  <a:lnTo>
                    <a:pt x="1615" y="950"/>
                  </a:lnTo>
                  <a:lnTo>
                    <a:pt x="1514" y="950"/>
                  </a:lnTo>
                  <a:lnTo>
                    <a:pt x="1514" y="850"/>
                  </a:lnTo>
                  <a:lnTo>
                    <a:pt x="1615" y="850"/>
                  </a:lnTo>
                  <a:lnTo>
                    <a:pt x="1615" y="950"/>
                  </a:lnTo>
                  <a:close/>
                  <a:moveTo>
                    <a:pt x="1615" y="810"/>
                  </a:moveTo>
                  <a:lnTo>
                    <a:pt x="1615" y="810"/>
                  </a:lnTo>
                  <a:lnTo>
                    <a:pt x="1514" y="810"/>
                  </a:lnTo>
                  <a:lnTo>
                    <a:pt x="1514" y="711"/>
                  </a:lnTo>
                  <a:lnTo>
                    <a:pt x="1615" y="711"/>
                  </a:lnTo>
                  <a:lnTo>
                    <a:pt x="1615" y="810"/>
                  </a:lnTo>
                  <a:close/>
                  <a:moveTo>
                    <a:pt x="1615" y="679"/>
                  </a:moveTo>
                  <a:lnTo>
                    <a:pt x="1615" y="679"/>
                  </a:lnTo>
                  <a:lnTo>
                    <a:pt x="1514" y="679"/>
                  </a:lnTo>
                  <a:lnTo>
                    <a:pt x="1514" y="579"/>
                  </a:lnTo>
                  <a:lnTo>
                    <a:pt x="1615" y="579"/>
                  </a:lnTo>
                  <a:lnTo>
                    <a:pt x="1615" y="679"/>
                  </a:lnTo>
                  <a:close/>
                </a:path>
              </a:pathLst>
            </a:custGeom>
            <a:solidFill>
              <a:srgbClr val="FFFFFF">
                <a:alpha val="100000"/>
              </a:srgbClr>
            </a:solidFill>
            <a:ln w="9525">
              <a:noFill/>
            </a:ln>
          </p:spPr>
          <p:txBody>
            <a:bodyPr/>
            <a:lstStyle/>
            <a:p>
              <a:endParaRPr lang="zh-CN" altLang="en-US"/>
            </a:p>
          </p:txBody>
        </p:sp>
      </p:grpSp>
      <p:sp>
        <p:nvSpPr>
          <p:cNvPr id="29709" name="Freeform 12"/>
          <p:cNvSpPr/>
          <p:nvPr/>
        </p:nvSpPr>
        <p:spPr>
          <a:xfrm>
            <a:off x="3944938" y="1931988"/>
            <a:ext cx="582612" cy="582612"/>
          </a:xfrm>
          <a:custGeom>
            <a:avLst/>
            <a:gdLst/>
            <a:ahLst/>
            <a:cxnLst>
              <a:cxn ang="0">
                <a:pos x="240461" y="583721"/>
              </a:cxn>
              <a:cxn ang="0">
                <a:pos x="240461" y="341472"/>
              </a:cxn>
              <a:cxn ang="0">
                <a:pos x="0" y="341472"/>
              </a:cxn>
              <a:cxn ang="0">
                <a:pos x="0" y="240461"/>
              </a:cxn>
              <a:cxn ang="0">
                <a:pos x="240461" y="240461"/>
              </a:cxn>
              <a:cxn ang="0">
                <a:pos x="240461" y="0"/>
              </a:cxn>
              <a:cxn ang="0">
                <a:pos x="343260" y="0"/>
              </a:cxn>
              <a:cxn ang="0">
                <a:pos x="343260" y="240461"/>
              </a:cxn>
              <a:cxn ang="0">
                <a:pos x="583721" y="240461"/>
              </a:cxn>
              <a:cxn ang="0">
                <a:pos x="583721" y="341472"/>
              </a:cxn>
              <a:cxn ang="0">
                <a:pos x="343260" y="341472"/>
              </a:cxn>
              <a:cxn ang="0">
                <a:pos x="343260" y="583721"/>
              </a:cxn>
              <a:cxn ang="0">
                <a:pos x="240461" y="583721"/>
              </a:cxn>
            </a:cxnLst>
            <a:rect l="0" t="0" r="0" b="0"/>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chemeClr val="accent1">
              <a:alpha val="100000"/>
            </a:schemeClr>
          </a:solidFill>
          <a:ln w="9525">
            <a:noFill/>
          </a:ln>
        </p:spPr>
        <p:txBody>
          <a:bodyPr/>
          <a:lstStyle/>
          <a:p>
            <a:endParaRPr lang="zh-CN" altLang="en-US"/>
          </a:p>
        </p:txBody>
      </p:sp>
      <p:sp>
        <p:nvSpPr>
          <p:cNvPr id="29710" name="Freeform 13"/>
          <p:cNvSpPr/>
          <p:nvPr/>
        </p:nvSpPr>
        <p:spPr>
          <a:xfrm>
            <a:off x="7713663" y="1931988"/>
            <a:ext cx="584200" cy="582612"/>
          </a:xfrm>
          <a:custGeom>
            <a:avLst/>
            <a:gdLst/>
            <a:ahLst/>
            <a:cxnLst>
              <a:cxn ang="0">
                <a:pos x="240461" y="583721"/>
              </a:cxn>
              <a:cxn ang="0">
                <a:pos x="240461" y="341472"/>
              </a:cxn>
              <a:cxn ang="0">
                <a:pos x="0" y="341472"/>
              </a:cxn>
              <a:cxn ang="0">
                <a:pos x="0" y="240461"/>
              </a:cxn>
              <a:cxn ang="0">
                <a:pos x="240461" y="240461"/>
              </a:cxn>
              <a:cxn ang="0">
                <a:pos x="240461" y="0"/>
              </a:cxn>
              <a:cxn ang="0">
                <a:pos x="343260" y="0"/>
              </a:cxn>
              <a:cxn ang="0">
                <a:pos x="343260" y="240461"/>
              </a:cxn>
              <a:cxn ang="0">
                <a:pos x="583721" y="240461"/>
              </a:cxn>
              <a:cxn ang="0">
                <a:pos x="583721" y="341472"/>
              </a:cxn>
              <a:cxn ang="0">
                <a:pos x="343260" y="341472"/>
              </a:cxn>
              <a:cxn ang="0">
                <a:pos x="343260" y="583721"/>
              </a:cxn>
              <a:cxn ang="0">
                <a:pos x="240461" y="583721"/>
              </a:cxn>
            </a:cxnLst>
            <a:rect l="0" t="0" r="0" b="0"/>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chemeClr val="accent1">
              <a:alpha val="100000"/>
            </a:schemeClr>
          </a:solidFill>
          <a:ln w="9525">
            <a:noFill/>
          </a:ln>
        </p:spPr>
        <p:txBody>
          <a:bodyPr/>
          <a:lstStyle/>
          <a:p>
            <a:endParaRPr lang="zh-CN" altLang="en-US"/>
          </a:p>
        </p:txBody>
      </p:sp>
      <p:sp>
        <p:nvSpPr>
          <p:cNvPr id="29711" name="矩形 83"/>
          <p:cNvSpPr/>
          <p:nvPr/>
        </p:nvSpPr>
        <p:spPr>
          <a:xfrm>
            <a:off x="1289050" y="4349750"/>
            <a:ext cx="9669463" cy="2117725"/>
          </a:xfrm>
          <a:prstGeom prst="rect">
            <a:avLst/>
          </a:prstGeom>
          <a:solidFill>
            <a:srgbClr val="F2F2F2"/>
          </a:solidFill>
          <a:ln w="9525" cap="flat" cmpd="sng">
            <a:solidFill>
              <a:schemeClr val="accent1"/>
            </a:solidFill>
            <a:prstDash val="solid"/>
            <a:miter/>
            <a:headEnd type="none" w="med" len="med"/>
            <a:tailEnd type="none" w="med" len="med"/>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29712" name="TextBox 84"/>
          <p:cNvSpPr txBox="1"/>
          <p:nvPr/>
        </p:nvSpPr>
        <p:spPr>
          <a:xfrm>
            <a:off x="1528763" y="4518025"/>
            <a:ext cx="9247187" cy="1754188"/>
          </a:xfrm>
          <a:prstGeom prst="rect">
            <a:avLst/>
          </a:prstGeom>
          <a:noFill/>
          <a:ln w="9525">
            <a:noFill/>
          </a:ln>
        </p:spPr>
        <p:txBody>
          <a:bodyPr>
            <a:spAutoFit/>
          </a:bodyPr>
          <a:lstStyle/>
          <a:p>
            <a:pPr lvl="0" algn="just" eaLnBrk="0" hangingPunct="0"/>
            <a:r>
              <a:rPr lang="zh-CN" altLang="en-US" dirty="0">
                <a:solidFill>
                  <a:srgbClr val="595959"/>
                </a:solidFill>
                <a:latin typeface="微软雅黑" panose="020B0503020204020204" pitchFamily="2" charset="-122"/>
                <a:ea typeface="微软雅黑" panose="020B0503020204020204" pitchFamily="2" charset="-122"/>
                <a:sym typeface="微软雅黑" panose="020B0503020204020204" pitchFamily="2" charset="-122"/>
              </a:rPr>
              <a:t>这里输入产品形式的简介，这里输入产品形式的简介，这里输入产品形式的简介，这里输入产品形式的简介，这里输入产品形式的简介，里输入产品形式的简介，这里输入产品形式的简介，这里输入产品形式的简介，这里输入产品形式的简介，这里输入产品形式的简介，这里输入产品形式的简介，里输入产品形式的简介。</a:t>
            </a:r>
          </a:p>
          <a:p>
            <a:pPr lvl="0" algn="just" eaLnBrk="0" hangingPunct="0"/>
            <a:r>
              <a:rPr lang="zh-CN" altLang="en-US" dirty="0">
                <a:solidFill>
                  <a:srgbClr val="595959"/>
                </a:solidFill>
                <a:latin typeface="微软雅黑" panose="020B0503020204020204" pitchFamily="2" charset="-122"/>
                <a:ea typeface="微软雅黑" panose="020B0503020204020204" pitchFamily="2" charset="-122"/>
                <a:sym typeface="微软雅黑" panose="020B0503020204020204" pitchFamily="2" charset="-122"/>
              </a:rPr>
              <a:t>这里输入产品形式的简介，这里输入产品形式的简介，这里输入产品形式的简介，这里输入产品形式的简介，这里输入产品形式的简介，里输入产品形式的简介。</a:t>
            </a:r>
          </a:p>
        </p:txBody>
      </p:sp>
      <p:sp>
        <p:nvSpPr>
          <p:cNvPr id="29713" name="Freeform 12"/>
          <p:cNvSpPr/>
          <p:nvPr/>
        </p:nvSpPr>
        <p:spPr>
          <a:xfrm>
            <a:off x="1214438" y="4203700"/>
            <a:ext cx="528637" cy="530225"/>
          </a:xfrm>
          <a:custGeom>
            <a:avLst/>
            <a:gdLst/>
            <a:ahLst/>
            <a:cxnLst>
              <a:cxn ang="0">
                <a:pos x="0" y="0"/>
              </a:cxn>
              <a:cxn ang="0">
                <a:pos x="528638" y="0"/>
              </a:cxn>
              <a:cxn ang="0">
                <a:pos x="528638" y="167941"/>
              </a:cxn>
              <a:cxn ang="0">
                <a:pos x="160127" y="167941"/>
              </a:cxn>
              <a:cxn ang="0">
                <a:pos x="160127" y="530225"/>
              </a:cxn>
              <a:cxn ang="0">
                <a:pos x="0" y="530225"/>
              </a:cxn>
              <a:cxn ang="0">
                <a:pos x="0" y="0"/>
              </a:cxn>
            </a:cxnLst>
            <a:rect l="0" t="0" r="0" b="0"/>
            <a:pathLst>
              <a:path w="1446" h="1446">
                <a:moveTo>
                  <a:pt x="0" y="0"/>
                </a:moveTo>
                <a:lnTo>
                  <a:pt x="1446" y="0"/>
                </a:lnTo>
                <a:lnTo>
                  <a:pt x="1446" y="458"/>
                </a:lnTo>
                <a:lnTo>
                  <a:pt x="438" y="458"/>
                </a:lnTo>
                <a:lnTo>
                  <a:pt x="438" y="1446"/>
                </a:lnTo>
                <a:lnTo>
                  <a:pt x="0" y="1446"/>
                </a:lnTo>
                <a:lnTo>
                  <a:pt x="0" y="0"/>
                </a:lnTo>
                <a:close/>
              </a:path>
            </a:pathLst>
          </a:custGeom>
          <a:solidFill>
            <a:schemeClr val="tx1">
              <a:alpha val="100000"/>
            </a:schemeClr>
          </a:solidFill>
          <a:ln w="9525">
            <a:noFill/>
          </a:ln>
        </p:spPr>
        <p:txBody>
          <a:bodyPr/>
          <a:lstStyle/>
          <a:p>
            <a:endParaRPr lang="zh-CN" altLang="en-US"/>
          </a:p>
        </p:txBody>
      </p:sp>
      <p:sp>
        <p:nvSpPr>
          <p:cNvPr id="29714" name="Freeform 12"/>
          <p:cNvSpPr/>
          <p:nvPr/>
        </p:nvSpPr>
        <p:spPr>
          <a:xfrm flipH="1" flipV="1">
            <a:off x="10510838" y="6007100"/>
            <a:ext cx="528637" cy="530225"/>
          </a:xfrm>
          <a:custGeom>
            <a:avLst/>
            <a:gdLst/>
            <a:ahLst/>
            <a:cxnLst>
              <a:cxn ang="0">
                <a:pos x="0" y="0"/>
              </a:cxn>
              <a:cxn ang="0">
                <a:pos x="528638" y="0"/>
              </a:cxn>
              <a:cxn ang="0">
                <a:pos x="528638" y="167941"/>
              </a:cxn>
              <a:cxn ang="0">
                <a:pos x="160127" y="167941"/>
              </a:cxn>
              <a:cxn ang="0">
                <a:pos x="160127" y="530225"/>
              </a:cxn>
              <a:cxn ang="0">
                <a:pos x="0" y="530225"/>
              </a:cxn>
              <a:cxn ang="0">
                <a:pos x="0" y="0"/>
              </a:cxn>
            </a:cxnLst>
            <a:rect l="0" t="0" r="0" b="0"/>
            <a:pathLst>
              <a:path w="1446" h="1446">
                <a:moveTo>
                  <a:pt x="0" y="0"/>
                </a:moveTo>
                <a:lnTo>
                  <a:pt x="1446" y="0"/>
                </a:lnTo>
                <a:lnTo>
                  <a:pt x="1446" y="458"/>
                </a:lnTo>
                <a:lnTo>
                  <a:pt x="438" y="458"/>
                </a:lnTo>
                <a:lnTo>
                  <a:pt x="438" y="1446"/>
                </a:lnTo>
                <a:lnTo>
                  <a:pt x="0" y="1446"/>
                </a:lnTo>
                <a:lnTo>
                  <a:pt x="0" y="0"/>
                </a:lnTo>
                <a:close/>
              </a:path>
            </a:pathLst>
          </a:custGeom>
          <a:solidFill>
            <a:schemeClr val="bg2">
              <a:alpha val="100000"/>
            </a:schemeClr>
          </a:solidFill>
          <a:ln w="9525">
            <a:noFill/>
          </a:ln>
        </p:spPr>
        <p:txBody>
          <a:bodyPr/>
          <a:lstStyle/>
          <a:p>
            <a:endParaRPr lang="zh-CN" altLang="en-US"/>
          </a:p>
        </p:txBody>
      </p:sp>
      <p:sp>
        <p:nvSpPr>
          <p:cNvPr id="29715" name="TextBox 18"/>
          <p:cNvSpPr txBox="1"/>
          <p:nvPr/>
        </p:nvSpPr>
        <p:spPr>
          <a:xfrm>
            <a:off x="1350963" y="3389313"/>
            <a:ext cx="1663700" cy="400050"/>
          </a:xfrm>
          <a:prstGeom prst="rect">
            <a:avLst/>
          </a:prstGeom>
          <a:noFill/>
          <a:ln w="9525">
            <a:noFill/>
          </a:ln>
        </p:spPr>
        <p:txBody>
          <a:bodyPr>
            <a:spAutoFit/>
          </a:bodyPr>
          <a:lstStyle/>
          <a:p>
            <a:pPr lvl="0" algn="ctr" eaLnBrk="1" hangingPunct="1"/>
            <a:r>
              <a:rPr lang="zh-CN" altLang="en-US" sz="2000" b="1" dirty="0">
                <a:solidFill>
                  <a:schemeClr val="accent1"/>
                </a:solidFill>
                <a:latin typeface="微软雅黑" panose="020B0503020204020204" pitchFamily="2" charset="-122"/>
                <a:ea typeface="微软雅黑" panose="020B0503020204020204" pitchFamily="2" charset="-122"/>
              </a:rPr>
              <a:t>线下门店</a:t>
            </a:r>
          </a:p>
        </p:txBody>
      </p:sp>
      <p:sp>
        <p:nvSpPr>
          <p:cNvPr id="29716" name="TextBox 19"/>
          <p:cNvSpPr txBox="1"/>
          <p:nvPr/>
        </p:nvSpPr>
        <p:spPr>
          <a:xfrm>
            <a:off x="5321300" y="3389313"/>
            <a:ext cx="1663700" cy="400050"/>
          </a:xfrm>
          <a:prstGeom prst="rect">
            <a:avLst/>
          </a:prstGeom>
          <a:noFill/>
          <a:ln w="9525">
            <a:noFill/>
          </a:ln>
        </p:spPr>
        <p:txBody>
          <a:bodyPr>
            <a:spAutoFit/>
          </a:bodyPr>
          <a:lstStyle/>
          <a:p>
            <a:pPr lvl="0" algn="ctr" eaLnBrk="1" hangingPunct="1"/>
            <a:r>
              <a:rPr lang="zh-CN" altLang="en-US" sz="2000" b="1" dirty="0">
                <a:solidFill>
                  <a:schemeClr val="accent1"/>
                </a:solidFill>
                <a:latin typeface="微软雅黑" panose="020B0503020204020204" pitchFamily="2" charset="-122"/>
                <a:ea typeface="微软雅黑" panose="020B0503020204020204" pitchFamily="2" charset="-122"/>
              </a:rPr>
              <a:t>手机</a:t>
            </a:r>
            <a:r>
              <a:rPr lang="en-US" altLang="x-none" sz="2000" b="1" dirty="0">
                <a:solidFill>
                  <a:schemeClr val="accent1"/>
                </a:solidFill>
                <a:latin typeface="微软雅黑" panose="020B0503020204020204" pitchFamily="2" charset="-122"/>
                <a:ea typeface="微软雅黑" panose="020B0503020204020204" pitchFamily="2" charset="-122"/>
              </a:rPr>
              <a:t>APP</a:t>
            </a:r>
            <a:endParaRPr lang="zh-CN" altLang="en-US" sz="2000" b="1" dirty="0">
              <a:solidFill>
                <a:schemeClr val="accent1"/>
              </a:solidFill>
              <a:latin typeface="微软雅黑" panose="020B0503020204020204" pitchFamily="2" charset="-122"/>
              <a:ea typeface="微软雅黑" panose="020B0503020204020204" pitchFamily="2" charset="-122"/>
            </a:endParaRPr>
          </a:p>
        </p:txBody>
      </p:sp>
      <p:sp>
        <p:nvSpPr>
          <p:cNvPr id="29717" name="TextBox 20"/>
          <p:cNvSpPr txBox="1"/>
          <p:nvPr/>
        </p:nvSpPr>
        <p:spPr>
          <a:xfrm>
            <a:off x="8993188" y="3389313"/>
            <a:ext cx="1663700" cy="400050"/>
          </a:xfrm>
          <a:prstGeom prst="rect">
            <a:avLst/>
          </a:prstGeom>
          <a:noFill/>
          <a:ln w="9525">
            <a:noFill/>
          </a:ln>
        </p:spPr>
        <p:txBody>
          <a:bodyPr>
            <a:spAutoFit/>
          </a:bodyPr>
          <a:lstStyle/>
          <a:p>
            <a:pPr lvl="0" algn="ctr" eaLnBrk="1" hangingPunct="1"/>
            <a:r>
              <a:rPr lang="zh-CN" altLang="en-US" sz="2000" b="1" dirty="0">
                <a:solidFill>
                  <a:schemeClr val="accent1"/>
                </a:solidFill>
                <a:latin typeface="微软雅黑" panose="020B0503020204020204" pitchFamily="2" charset="-122"/>
                <a:ea typeface="微软雅黑" panose="020B0503020204020204" pitchFamily="2" charset="-122"/>
              </a:rPr>
              <a:t>电脑客户端</a:t>
            </a: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9698"/>
                                        </p:tgtEl>
                                        <p:attrNameLst>
                                          <p:attrName>style.visibility</p:attrName>
                                        </p:attrNameLst>
                                      </p:cBhvr>
                                      <p:to>
                                        <p:strVal val="visible"/>
                                      </p:to>
                                    </p:set>
                                    <p:anim calcmode="lin" valueType="num">
                                      <p:cBhvr>
                                        <p:cTn id="7" dur="400" fill="hold"/>
                                        <p:tgtEl>
                                          <p:spTgt spid="29698"/>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29698"/>
                                        </p:tgtEl>
                                        <p:attrNameLst>
                                          <p:attrName>ppt_y</p:attrName>
                                        </p:attrNameLst>
                                      </p:cBhvr>
                                      <p:tavLst>
                                        <p:tav tm="0">
                                          <p:val>
                                            <p:strVal val="#ppt_y"/>
                                          </p:val>
                                        </p:tav>
                                        <p:tav tm="100000">
                                          <p:val>
                                            <p:strVal val="#ppt_y"/>
                                          </p:val>
                                        </p:tav>
                                      </p:tavLst>
                                    </p:anim>
                                    <p:anim calcmode="lin" valueType="num">
                                      <p:cBhvr>
                                        <p:cTn id="9" dur="400" fill="hold"/>
                                        <p:tgtEl>
                                          <p:spTgt spid="29698"/>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2969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29698"/>
                                        </p:tgtEl>
                                      </p:cBhvr>
                                    </p:animEffect>
                                  </p:childTnLst>
                                </p:cTn>
                              </p:par>
                            </p:childTnLst>
                          </p:cTn>
                        </p:par>
                        <p:par>
                          <p:cTn id="12" fill="hold">
                            <p:stCondLst>
                              <p:cond delay="759"/>
                            </p:stCondLst>
                            <p:childTnLst>
                              <p:par>
                                <p:cTn id="13" presetID="10" presetClass="entr" presetSubtype="0" fill="hold" nodeType="afterEffect">
                                  <p:stCondLst>
                                    <p:cond delay="0"/>
                                  </p:stCondLst>
                                  <p:childTnLst>
                                    <p:set>
                                      <p:cBhvr>
                                        <p:cTn id="14" dur="1" fill="hold">
                                          <p:stCondLst>
                                            <p:cond delay="0"/>
                                          </p:stCondLst>
                                        </p:cTn>
                                        <p:tgtEl>
                                          <p:spTgt spid="29706"/>
                                        </p:tgtEl>
                                        <p:attrNameLst>
                                          <p:attrName>style.visibility</p:attrName>
                                        </p:attrNameLst>
                                      </p:cBhvr>
                                      <p:to>
                                        <p:strVal val="visible"/>
                                      </p:to>
                                    </p:set>
                                    <p:anim calcmode="lin" valueType="num">
                                      <p:cBhvr>
                                        <p:cTn id="15" dur="500" fill="hold"/>
                                        <p:tgtEl>
                                          <p:spTgt spid="29706"/>
                                        </p:tgtEl>
                                        <p:attrNameLst>
                                          <p:attrName>ppt_w</p:attrName>
                                        </p:attrNameLst>
                                      </p:cBhvr>
                                      <p:tavLst>
                                        <p:tav tm="0">
                                          <p:val>
                                            <p:fltVal val="0"/>
                                          </p:val>
                                        </p:tav>
                                        <p:tav tm="100000">
                                          <p:val>
                                            <p:strVal val="#ppt_w"/>
                                          </p:val>
                                        </p:tav>
                                      </p:tavLst>
                                    </p:anim>
                                    <p:anim calcmode="lin" valueType="num">
                                      <p:cBhvr>
                                        <p:cTn id="16" dur="500" fill="hold"/>
                                        <p:tgtEl>
                                          <p:spTgt spid="29706"/>
                                        </p:tgtEl>
                                        <p:attrNameLst>
                                          <p:attrName>ppt_h</p:attrName>
                                        </p:attrNameLst>
                                      </p:cBhvr>
                                      <p:tavLst>
                                        <p:tav tm="0">
                                          <p:val>
                                            <p:fltVal val="0"/>
                                          </p:val>
                                        </p:tav>
                                        <p:tav tm="100000">
                                          <p:val>
                                            <p:strVal val="#ppt_h"/>
                                          </p:val>
                                        </p:tav>
                                      </p:tavLst>
                                    </p:anim>
                                    <p:animEffect transition="in" filter="fade">
                                      <p:cBhvr>
                                        <p:cTn id="17" dur="500"/>
                                        <p:tgtEl>
                                          <p:spTgt spid="29706"/>
                                        </p:tgtEl>
                                      </p:cBhvr>
                                    </p:animEffect>
                                  </p:childTnLst>
                                </p:cTn>
                              </p:par>
                            </p:childTnLst>
                          </p:cTn>
                        </p:par>
                        <p:par>
                          <p:cTn id="18" fill="hold">
                            <p:stCondLst>
                              <p:cond delay="1259"/>
                            </p:stCondLst>
                            <p:childTnLst>
                              <p:par>
                                <p:cTn id="19" presetID="42" presetClass="entr" presetSubtype="0" fill="hold" grpId="0" nodeType="afterEffect">
                                  <p:stCondLst>
                                    <p:cond delay="0"/>
                                  </p:stCondLst>
                                  <p:childTnLst>
                                    <p:set>
                                      <p:cBhvr>
                                        <p:cTn id="20" dur="1" fill="hold">
                                          <p:stCondLst>
                                            <p:cond delay="0"/>
                                          </p:stCondLst>
                                        </p:cTn>
                                        <p:tgtEl>
                                          <p:spTgt spid="29715"/>
                                        </p:tgtEl>
                                        <p:attrNameLst>
                                          <p:attrName>style.visibility</p:attrName>
                                        </p:attrNameLst>
                                      </p:cBhvr>
                                      <p:to>
                                        <p:strVal val="visible"/>
                                      </p:to>
                                    </p:set>
                                    <p:animEffect transition="in" filter="fade">
                                      <p:cBhvr>
                                        <p:cTn id="21" dur="1000"/>
                                        <p:tgtEl>
                                          <p:spTgt spid="29715"/>
                                        </p:tgtEl>
                                      </p:cBhvr>
                                    </p:animEffect>
                                    <p:anim calcmode="lin" valueType="num">
                                      <p:cBhvr>
                                        <p:cTn id="22" dur="1000" fill="hold"/>
                                        <p:tgtEl>
                                          <p:spTgt spid="29715"/>
                                        </p:tgtEl>
                                        <p:attrNameLst>
                                          <p:attrName>ppt_x</p:attrName>
                                        </p:attrNameLst>
                                      </p:cBhvr>
                                      <p:tavLst>
                                        <p:tav tm="0">
                                          <p:val>
                                            <p:strVal val="#ppt_x"/>
                                          </p:val>
                                        </p:tav>
                                        <p:tav tm="100000">
                                          <p:val>
                                            <p:strVal val="#ppt_x"/>
                                          </p:val>
                                        </p:tav>
                                      </p:tavLst>
                                    </p:anim>
                                    <p:anim calcmode="lin" valueType="num">
                                      <p:cBhvr>
                                        <p:cTn id="23" dur="1000" fill="hold"/>
                                        <p:tgtEl>
                                          <p:spTgt spid="29715"/>
                                        </p:tgtEl>
                                        <p:attrNameLst>
                                          <p:attrName>ppt_y</p:attrName>
                                        </p:attrNameLst>
                                      </p:cBhvr>
                                      <p:tavLst>
                                        <p:tav tm="0">
                                          <p:val>
                                            <p:strVal val="#ppt_y+.1"/>
                                          </p:val>
                                        </p:tav>
                                        <p:tav tm="100000">
                                          <p:val>
                                            <p:strVal val="#ppt_y"/>
                                          </p:val>
                                        </p:tav>
                                      </p:tavLst>
                                    </p:anim>
                                  </p:childTnLst>
                                </p:cTn>
                              </p:par>
                            </p:childTnLst>
                          </p:cTn>
                        </p:par>
                        <p:par>
                          <p:cTn id="24" fill="hold">
                            <p:stCondLst>
                              <p:cond delay="2259"/>
                            </p:stCondLst>
                            <p:childTnLst>
                              <p:par>
                                <p:cTn id="25" presetID="52" presetClass="entr" presetSubtype="0" fill="hold" nodeType="afterEffect">
                                  <p:stCondLst>
                                    <p:cond delay="0"/>
                                  </p:stCondLst>
                                  <p:childTnLst>
                                    <p:set>
                                      <p:cBhvr>
                                        <p:cTn id="26" dur="1" fill="hold">
                                          <p:stCondLst>
                                            <p:cond delay="0"/>
                                          </p:stCondLst>
                                        </p:cTn>
                                        <p:tgtEl>
                                          <p:spTgt spid="29709"/>
                                        </p:tgtEl>
                                        <p:attrNameLst>
                                          <p:attrName>style.visibility</p:attrName>
                                        </p:attrNameLst>
                                      </p:cBhvr>
                                      <p:to>
                                        <p:strVal val="visible"/>
                                      </p:to>
                                    </p:set>
                                    <p:animScale>
                                      <p:cBhvr>
                                        <p:cTn id="27" dur="1000" decel="50000" fill="hold">
                                          <p:stCondLst>
                                            <p:cond delay="0"/>
                                          </p:stCondLst>
                                        </p:cTn>
                                        <p:tgtEl>
                                          <p:spTgt spid="2970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29709"/>
                                        </p:tgtEl>
                                        <p:attrNameLst>
                                          <p:attrName>ppt_x</p:attrName>
                                          <p:attrName>ppt_y</p:attrName>
                                        </p:attrNameLst>
                                      </p:cBhvr>
                                    </p:animMotion>
                                    <p:animEffect transition="in" filter="fade">
                                      <p:cBhvr>
                                        <p:cTn id="29" dur="1000"/>
                                        <p:tgtEl>
                                          <p:spTgt spid="29709"/>
                                        </p:tgtEl>
                                      </p:cBhvr>
                                    </p:animEffect>
                                  </p:childTnLst>
                                </p:cTn>
                              </p:par>
                            </p:childTnLst>
                          </p:cTn>
                        </p:par>
                        <p:par>
                          <p:cTn id="30" fill="hold">
                            <p:stCondLst>
                              <p:cond delay="3259"/>
                            </p:stCondLst>
                            <p:childTnLst>
                              <p:par>
                                <p:cTn id="31" presetID="10" presetClass="entr" presetSubtype="0" fill="hold" nodeType="afterEffect">
                                  <p:stCondLst>
                                    <p:cond delay="0"/>
                                  </p:stCondLst>
                                  <p:childTnLst>
                                    <p:set>
                                      <p:cBhvr>
                                        <p:cTn id="32" dur="1" fill="hold">
                                          <p:stCondLst>
                                            <p:cond delay="0"/>
                                          </p:stCondLst>
                                        </p:cTn>
                                        <p:tgtEl>
                                          <p:spTgt spid="29700"/>
                                        </p:tgtEl>
                                        <p:attrNameLst>
                                          <p:attrName>style.visibility</p:attrName>
                                        </p:attrNameLst>
                                      </p:cBhvr>
                                      <p:to>
                                        <p:strVal val="visible"/>
                                      </p:to>
                                    </p:set>
                                    <p:anim calcmode="lin" valueType="num">
                                      <p:cBhvr>
                                        <p:cTn id="33" dur="500" fill="hold"/>
                                        <p:tgtEl>
                                          <p:spTgt spid="29700"/>
                                        </p:tgtEl>
                                        <p:attrNameLst>
                                          <p:attrName>ppt_w</p:attrName>
                                        </p:attrNameLst>
                                      </p:cBhvr>
                                      <p:tavLst>
                                        <p:tav tm="0">
                                          <p:val>
                                            <p:fltVal val="0"/>
                                          </p:val>
                                        </p:tav>
                                        <p:tav tm="100000">
                                          <p:val>
                                            <p:strVal val="#ppt_w"/>
                                          </p:val>
                                        </p:tav>
                                      </p:tavLst>
                                    </p:anim>
                                    <p:anim calcmode="lin" valueType="num">
                                      <p:cBhvr>
                                        <p:cTn id="34" dur="500" fill="hold"/>
                                        <p:tgtEl>
                                          <p:spTgt spid="29700"/>
                                        </p:tgtEl>
                                        <p:attrNameLst>
                                          <p:attrName>ppt_h</p:attrName>
                                        </p:attrNameLst>
                                      </p:cBhvr>
                                      <p:tavLst>
                                        <p:tav tm="0">
                                          <p:val>
                                            <p:fltVal val="0"/>
                                          </p:val>
                                        </p:tav>
                                        <p:tav tm="100000">
                                          <p:val>
                                            <p:strVal val="#ppt_h"/>
                                          </p:val>
                                        </p:tav>
                                      </p:tavLst>
                                    </p:anim>
                                    <p:animEffect transition="in" filter="fade">
                                      <p:cBhvr>
                                        <p:cTn id="35" dur="500"/>
                                        <p:tgtEl>
                                          <p:spTgt spid="29700"/>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29716"/>
                                        </p:tgtEl>
                                        <p:attrNameLst>
                                          <p:attrName>style.visibility</p:attrName>
                                        </p:attrNameLst>
                                      </p:cBhvr>
                                      <p:to>
                                        <p:strVal val="visible"/>
                                      </p:to>
                                    </p:set>
                                    <p:animEffect transition="in" filter="fade">
                                      <p:cBhvr>
                                        <p:cTn id="38" dur="1000"/>
                                        <p:tgtEl>
                                          <p:spTgt spid="29716"/>
                                        </p:tgtEl>
                                      </p:cBhvr>
                                    </p:animEffect>
                                    <p:anim calcmode="lin" valueType="num">
                                      <p:cBhvr>
                                        <p:cTn id="39" dur="1000" fill="hold"/>
                                        <p:tgtEl>
                                          <p:spTgt spid="29716"/>
                                        </p:tgtEl>
                                        <p:attrNameLst>
                                          <p:attrName>ppt_x</p:attrName>
                                        </p:attrNameLst>
                                      </p:cBhvr>
                                      <p:tavLst>
                                        <p:tav tm="0">
                                          <p:val>
                                            <p:strVal val="#ppt_x"/>
                                          </p:val>
                                        </p:tav>
                                        <p:tav tm="100000">
                                          <p:val>
                                            <p:strVal val="#ppt_x"/>
                                          </p:val>
                                        </p:tav>
                                      </p:tavLst>
                                    </p:anim>
                                    <p:anim calcmode="lin" valueType="num">
                                      <p:cBhvr>
                                        <p:cTn id="40" dur="1000" fill="hold"/>
                                        <p:tgtEl>
                                          <p:spTgt spid="29716"/>
                                        </p:tgtEl>
                                        <p:attrNameLst>
                                          <p:attrName>ppt_y</p:attrName>
                                        </p:attrNameLst>
                                      </p:cBhvr>
                                      <p:tavLst>
                                        <p:tav tm="0">
                                          <p:val>
                                            <p:strVal val="#ppt_y+.1"/>
                                          </p:val>
                                        </p:tav>
                                        <p:tav tm="100000">
                                          <p:val>
                                            <p:strVal val="#ppt_y"/>
                                          </p:val>
                                        </p:tav>
                                      </p:tavLst>
                                    </p:anim>
                                  </p:childTnLst>
                                </p:cTn>
                              </p:par>
                            </p:childTnLst>
                          </p:cTn>
                        </p:par>
                        <p:par>
                          <p:cTn id="41" fill="hold">
                            <p:stCondLst>
                              <p:cond delay="3759"/>
                            </p:stCondLst>
                            <p:childTnLst>
                              <p:par>
                                <p:cTn id="42" presetID="52" presetClass="entr" presetSubtype="0" fill="hold" nodeType="afterEffect">
                                  <p:stCondLst>
                                    <p:cond delay="0"/>
                                  </p:stCondLst>
                                  <p:childTnLst>
                                    <p:set>
                                      <p:cBhvr>
                                        <p:cTn id="43" dur="1" fill="hold">
                                          <p:stCondLst>
                                            <p:cond delay="0"/>
                                          </p:stCondLst>
                                        </p:cTn>
                                        <p:tgtEl>
                                          <p:spTgt spid="29710"/>
                                        </p:tgtEl>
                                        <p:attrNameLst>
                                          <p:attrName>style.visibility</p:attrName>
                                        </p:attrNameLst>
                                      </p:cBhvr>
                                      <p:to>
                                        <p:strVal val="visible"/>
                                      </p:to>
                                    </p:set>
                                    <p:animScale>
                                      <p:cBhvr>
                                        <p:cTn id="44" dur="1000" decel="50000" fill="hold">
                                          <p:stCondLst>
                                            <p:cond delay="0"/>
                                          </p:stCondLst>
                                        </p:cTn>
                                        <p:tgtEl>
                                          <p:spTgt spid="297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29710"/>
                                        </p:tgtEl>
                                        <p:attrNameLst>
                                          <p:attrName>ppt_x</p:attrName>
                                          <p:attrName>ppt_y</p:attrName>
                                        </p:attrNameLst>
                                      </p:cBhvr>
                                    </p:animMotion>
                                    <p:animEffect transition="in" filter="fade">
                                      <p:cBhvr>
                                        <p:cTn id="46" dur="1000"/>
                                        <p:tgtEl>
                                          <p:spTgt spid="29710"/>
                                        </p:tgtEl>
                                      </p:cBhvr>
                                    </p:animEffect>
                                  </p:childTnLst>
                                </p:cTn>
                              </p:par>
                            </p:childTnLst>
                          </p:cTn>
                        </p:par>
                        <p:par>
                          <p:cTn id="47" fill="hold">
                            <p:stCondLst>
                              <p:cond delay="4759"/>
                            </p:stCondLst>
                            <p:childTnLst>
                              <p:par>
                                <p:cTn id="48" presetID="10" presetClass="entr" presetSubtype="0" fill="hold" nodeType="afterEffect">
                                  <p:stCondLst>
                                    <p:cond delay="0"/>
                                  </p:stCondLst>
                                  <p:childTnLst>
                                    <p:set>
                                      <p:cBhvr>
                                        <p:cTn id="49" dur="1" fill="hold">
                                          <p:stCondLst>
                                            <p:cond delay="0"/>
                                          </p:stCondLst>
                                        </p:cTn>
                                        <p:tgtEl>
                                          <p:spTgt spid="29703"/>
                                        </p:tgtEl>
                                        <p:attrNameLst>
                                          <p:attrName>style.visibility</p:attrName>
                                        </p:attrNameLst>
                                      </p:cBhvr>
                                      <p:to>
                                        <p:strVal val="visible"/>
                                      </p:to>
                                    </p:set>
                                    <p:anim calcmode="lin" valueType="num">
                                      <p:cBhvr>
                                        <p:cTn id="50" dur="500" fill="hold"/>
                                        <p:tgtEl>
                                          <p:spTgt spid="29703"/>
                                        </p:tgtEl>
                                        <p:attrNameLst>
                                          <p:attrName>ppt_w</p:attrName>
                                        </p:attrNameLst>
                                      </p:cBhvr>
                                      <p:tavLst>
                                        <p:tav tm="0">
                                          <p:val>
                                            <p:fltVal val="0"/>
                                          </p:val>
                                        </p:tav>
                                        <p:tav tm="100000">
                                          <p:val>
                                            <p:strVal val="#ppt_w"/>
                                          </p:val>
                                        </p:tav>
                                      </p:tavLst>
                                    </p:anim>
                                    <p:anim calcmode="lin" valueType="num">
                                      <p:cBhvr>
                                        <p:cTn id="51" dur="500" fill="hold"/>
                                        <p:tgtEl>
                                          <p:spTgt spid="29703"/>
                                        </p:tgtEl>
                                        <p:attrNameLst>
                                          <p:attrName>ppt_h</p:attrName>
                                        </p:attrNameLst>
                                      </p:cBhvr>
                                      <p:tavLst>
                                        <p:tav tm="0">
                                          <p:val>
                                            <p:fltVal val="0"/>
                                          </p:val>
                                        </p:tav>
                                        <p:tav tm="100000">
                                          <p:val>
                                            <p:strVal val="#ppt_h"/>
                                          </p:val>
                                        </p:tav>
                                      </p:tavLst>
                                    </p:anim>
                                    <p:animEffect transition="in" filter="fade">
                                      <p:cBhvr>
                                        <p:cTn id="52" dur="500"/>
                                        <p:tgtEl>
                                          <p:spTgt spid="29703"/>
                                        </p:tgtEl>
                                      </p:cBhvr>
                                    </p:animEffect>
                                  </p:childTnLst>
                                </p:cTn>
                              </p:par>
                              <p:par>
                                <p:cTn id="53" presetID="42" presetClass="entr" presetSubtype="0" fill="hold" grpId="0" nodeType="withEffect">
                                  <p:stCondLst>
                                    <p:cond delay="400"/>
                                  </p:stCondLst>
                                  <p:childTnLst>
                                    <p:set>
                                      <p:cBhvr>
                                        <p:cTn id="54" dur="1" fill="hold">
                                          <p:stCondLst>
                                            <p:cond delay="0"/>
                                          </p:stCondLst>
                                        </p:cTn>
                                        <p:tgtEl>
                                          <p:spTgt spid="29717"/>
                                        </p:tgtEl>
                                        <p:attrNameLst>
                                          <p:attrName>style.visibility</p:attrName>
                                        </p:attrNameLst>
                                      </p:cBhvr>
                                      <p:to>
                                        <p:strVal val="visible"/>
                                      </p:to>
                                    </p:set>
                                    <p:animEffect transition="in" filter="fade">
                                      <p:cBhvr>
                                        <p:cTn id="55" dur="1000"/>
                                        <p:tgtEl>
                                          <p:spTgt spid="29717"/>
                                        </p:tgtEl>
                                      </p:cBhvr>
                                    </p:animEffect>
                                    <p:anim calcmode="lin" valueType="num">
                                      <p:cBhvr>
                                        <p:cTn id="56" dur="1000" fill="hold"/>
                                        <p:tgtEl>
                                          <p:spTgt spid="29717"/>
                                        </p:tgtEl>
                                        <p:attrNameLst>
                                          <p:attrName>ppt_x</p:attrName>
                                        </p:attrNameLst>
                                      </p:cBhvr>
                                      <p:tavLst>
                                        <p:tav tm="0">
                                          <p:val>
                                            <p:strVal val="#ppt_x"/>
                                          </p:val>
                                        </p:tav>
                                        <p:tav tm="100000">
                                          <p:val>
                                            <p:strVal val="#ppt_x"/>
                                          </p:val>
                                        </p:tav>
                                      </p:tavLst>
                                    </p:anim>
                                    <p:anim calcmode="lin" valueType="num">
                                      <p:cBhvr>
                                        <p:cTn id="57" dur="1000" fill="hold"/>
                                        <p:tgtEl>
                                          <p:spTgt spid="29717"/>
                                        </p:tgtEl>
                                        <p:attrNameLst>
                                          <p:attrName>ppt_y</p:attrName>
                                        </p:attrNameLst>
                                      </p:cBhvr>
                                      <p:tavLst>
                                        <p:tav tm="0">
                                          <p:val>
                                            <p:strVal val="#ppt_y+.1"/>
                                          </p:val>
                                        </p:tav>
                                        <p:tav tm="100000">
                                          <p:val>
                                            <p:strVal val="#ppt_y"/>
                                          </p:val>
                                        </p:tav>
                                      </p:tavLst>
                                    </p:anim>
                                  </p:childTnLst>
                                </p:cTn>
                              </p:par>
                            </p:childTnLst>
                          </p:cTn>
                        </p:par>
                        <p:par>
                          <p:cTn id="58" fill="hold">
                            <p:stCondLst>
                              <p:cond delay="5259"/>
                            </p:stCondLst>
                            <p:childTnLst>
                              <p:par>
                                <p:cTn id="59" presetID="1" presetClass="entr" presetSubtype="0" fill="hold" nodeType="afterEffect">
                                  <p:stCondLst>
                                    <p:cond delay="0"/>
                                  </p:stCondLst>
                                  <p:childTnLst>
                                    <p:set>
                                      <p:cBhvr>
                                        <p:cTn id="60" dur="1" fill="hold">
                                          <p:stCondLst>
                                            <p:cond delay="0"/>
                                          </p:stCondLst>
                                        </p:cTn>
                                        <p:tgtEl>
                                          <p:spTgt spid="29713"/>
                                        </p:tgtEl>
                                        <p:attrNameLst>
                                          <p:attrName>style.visibility</p:attrName>
                                        </p:attrNameLst>
                                      </p:cBhvr>
                                      <p:to>
                                        <p:strVal val="visible"/>
                                      </p:to>
                                    </p:set>
                                  </p:childTnLst>
                                </p:cTn>
                              </p:par>
                              <p:par>
                                <p:cTn id="61" presetID="35" presetClass="path" presetSubtype="0" accel="50000" decel="50000" fill="hold" nodeType="withEffect">
                                  <p:stCondLst>
                                    <p:cond delay="0"/>
                                  </p:stCondLst>
                                  <p:childTnLst>
                                    <p:animMotion origin="layout" path="M -3.56836E-6 -3.7037E-7 L 0.36686 0.15278 " pathEditMode="relative" rAng="0" ptsTypes="AA">
                                      <p:cBhvr>
                                        <p:cTn id="62" dur="500" spd="-99800" fill="hold"/>
                                        <p:tgtEl>
                                          <p:spTgt spid="29713"/>
                                        </p:tgtEl>
                                        <p:attrNameLst>
                                          <p:attrName>ppt_x</p:attrName>
                                          <p:attrName>ppt_y</p:attrName>
                                        </p:attrNameLst>
                                      </p:cBhvr>
                                      <p:rCtr x="18300" y="7600"/>
                                    </p:animMotion>
                                  </p:childTnLst>
                                </p:cTn>
                              </p:par>
                              <p:par>
                                <p:cTn id="63" presetID="1" presetClass="entr" presetSubtype="0" fill="hold" nodeType="withEffect">
                                  <p:stCondLst>
                                    <p:cond delay="0"/>
                                  </p:stCondLst>
                                  <p:childTnLst>
                                    <p:set>
                                      <p:cBhvr>
                                        <p:cTn id="64" dur="1" fill="hold">
                                          <p:stCondLst>
                                            <p:cond delay="0"/>
                                          </p:stCondLst>
                                        </p:cTn>
                                        <p:tgtEl>
                                          <p:spTgt spid="29714"/>
                                        </p:tgtEl>
                                        <p:attrNameLst>
                                          <p:attrName>style.visibility</p:attrName>
                                        </p:attrNameLst>
                                      </p:cBhvr>
                                      <p:to>
                                        <p:strVal val="visible"/>
                                      </p:to>
                                    </p:set>
                                  </p:childTnLst>
                                </p:cTn>
                              </p:par>
                              <p:par>
                                <p:cTn id="65" presetID="35" presetClass="path" presetSubtype="0" accel="50000" decel="50000" fill="hold" nodeType="withEffect">
                                  <p:stCondLst>
                                    <p:cond delay="0"/>
                                  </p:stCondLst>
                                  <p:childTnLst>
                                    <p:animMotion origin="layout" path="M 7.85742E-7 -3.33333E-6 L -0.39495 -0.11018 " pathEditMode="relative" rAng="0" ptsTypes="AA">
                                      <p:cBhvr>
                                        <p:cTn id="66" dur="500" spd="-99800" fill="hold"/>
                                        <p:tgtEl>
                                          <p:spTgt spid="29714"/>
                                        </p:tgtEl>
                                        <p:attrNameLst>
                                          <p:attrName>ppt_x</p:attrName>
                                          <p:attrName>ppt_y</p:attrName>
                                        </p:attrNameLst>
                                      </p:cBhvr>
                                      <p:rCtr x="-19600" y="-5400"/>
                                    </p:animMotion>
                                  </p:childTnLst>
                                </p:cTn>
                              </p:par>
                              <p:par>
                                <p:cTn id="67" presetID="10" presetClass="entr" presetSubtype="0" fill="hold" grpId="0" nodeType="withEffect">
                                  <p:stCondLst>
                                    <p:cond delay="0"/>
                                  </p:stCondLst>
                                  <p:childTnLst>
                                    <p:set>
                                      <p:cBhvr>
                                        <p:cTn id="68" dur="1" fill="hold">
                                          <p:stCondLst>
                                            <p:cond delay="0"/>
                                          </p:stCondLst>
                                        </p:cTn>
                                        <p:tgtEl>
                                          <p:spTgt spid="29711"/>
                                        </p:tgtEl>
                                        <p:attrNameLst>
                                          <p:attrName>style.visibility</p:attrName>
                                        </p:attrNameLst>
                                      </p:cBhvr>
                                      <p:to>
                                        <p:strVal val="visible"/>
                                      </p:to>
                                    </p:set>
                                    <p:anim calcmode="lin" valueType="num">
                                      <p:cBhvr>
                                        <p:cTn id="69" dur="500" fill="hold"/>
                                        <p:tgtEl>
                                          <p:spTgt spid="29711"/>
                                        </p:tgtEl>
                                        <p:attrNameLst>
                                          <p:attrName>ppt_w</p:attrName>
                                        </p:attrNameLst>
                                      </p:cBhvr>
                                      <p:tavLst>
                                        <p:tav tm="0">
                                          <p:val>
                                            <p:fltVal val="0"/>
                                          </p:val>
                                        </p:tav>
                                        <p:tav tm="100000">
                                          <p:val>
                                            <p:strVal val="#ppt_w"/>
                                          </p:val>
                                        </p:tav>
                                      </p:tavLst>
                                    </p:anim>
                                    <p:anim calcmode="lin" valueType="num">
                                      <p:cBhvr>
                                        <p:cTn id="70" dur="500" fill="hold"/>
                                        <p:tgtEl>
                                          <p:spTgt spid="29711"/>
                                        </p:tgtEl>
                                        <p:attrNameLst>
                                          <p:attrName>ppt_h</p:attrName>
                                        </p:attrNameLst>
                                      </p:cBhvr>
                                      <p:tavLst>
                                        <p:tav tm="0">
                                          <p:val>
                                            <p:fltVal val="0"/>
                                          </p:val>
                                        </p:tav>
                                        <p:tav tm="100000">
                                          <p:val>
                                            <p:strVal val="#ppt_h"/>
                                          </p:val>
                                        </p:tav>
                                      </p:tavLst>
                                    </p:anim>
                                    <p:animEffect transition="in" filter="fade">
                                      <p:cBhvr>
                                        <p:cTn id="71" dur="500"/>
                                        <p:tgtEl>
                                          <p:spTgt spid="29711"/>
                                        </p:tgtEl>
                                      </p:cBhvr>
                                    </p:animEffect>
                                  </p:childTnLst>
                                </p:cTn>
                              </p:par>
                            </p:childTnLst>
                          </p:cTn>
                        </p:par>
                        <p:par>
                          <p:cTn id="72" fill="hold">
                            <p:stCondLst>
                              <p:cond delay="5259"/>
                            </p:stCondLst>
                            <p:childTnLst>
                              <p:par>
                                <p:cTn id="73" presetID="22" presetClass="entr" presetSubtype="1" fill="hold" nodeType="afterEffect">
                                  <p:stCondLst>
                                    <p:cond delay="0"/>
                                  </p:stCondLst>
                                  <p:childTnLst>
                                    <p:set>
                                      <p:cBhvr>
                                        <p:cTn id="74" dur="1" fill="hold">
                                          <p:stCondLst>
                                            <p:cond delay="0"/>
                                          </p:stCondLst>
                                        </p:cTn>
                                        <p:tgtEl>
                                          <p:spTgt spid="29712">
                                            <p:txEl>
                                              <p:pRg st="0" end="0"/>
                                            </p:txEl>
                                          </p:spTgt>
                                        </p:tgtEl>
                                        <p:attrNameLst>
                                          <p:attrName>style.visibility</p:attrName>
                                        </p:attrNameLst>
                                      </p:cBhvr>
                                      <p:to>
                                        <p:strVal val="visible"/>
                                      </p:to>
                                    </p:set>
                                    <p:animEffect transition="in" filter="wipe(up)">
                                      <p:cBhvr>
                                        <p:cTn id="75" dur="500"/>
                                        <p:tgtEl>
                                          <p:spTgt spid="29712">
                                            <p:txEl>
                                              <p:pRg st="0" end="0"/>
                                            </p:txEl>
                                          </p:spTgt>
                                        </p:tgtEl>
                                      </p:cBhvr>
                                    </p:animEffect>
                                  </p:childTnLst>
                                </p:cTn>
                              </p:par>
                            </p:childTnLst>
                          </p:cTn>
                        </p:par>
                        <p:par>
                          <p:cTn id="76" fill="hold">
                            <p:stCondLst>
                              <p:cond delay="5759"/>
                            </p:stCondLst>
                            <p:childTnLst>
                              <p:par>
                                <p:cTn id="77" presetID="22" presetClass="entr" presetSubtype="1" fill="hold" nodeType="afterEffect">
                                  <p:stCondLst>
                                    <p:cond delay="0"/>
                                  </p:stCondLst>
                                  <p:childTnLst>
                                    <p:set>
                                      <p:cBhvr>
                                        <p:cTn id="78" dur="1" fill="hold">
                                          <p:stCondLst>
                                            <p:cond delay="0"/>
                                          </p:stCondLst>
                                        </p:cTn>
                                        <p:tgtEl>
                                          <p:spTgt spid="29712">
                                            <p:txEl>
                                              <p:pRg st="1" end="1"/>
                                            </p:txEl>
                                          </p:spTgt>
                                        </p:tgtEl>
                                        <p:attrNameLst>
                                          <p:attrName>style.visibility</p:attrName>
                                        </p:attrNameLst>
                                      </p:cBhvr>
                                      <p:to>
                                        <p:strVal val="visible"/>
                                      </p:to>
                                    </p:set>
                                    <p:animEffect transition="in" filter="wipe(up)">
                                      <p:cBhvr>
                                        <p:cTn id="79" dur="500"/>
                                        <p:tgtEl>
                                          <p:spTgt spid="297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711" grpId="0" animBg="1"/>
      <p:bldP spid="29715" grpId="0"/>
      <p:bldP spid="29716" grpId="0"/>
      <p:bldP spid="297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54"/>
          <p:cNvSpPr txBox="1"/>
          <p:nvPr/>
        </p:nvSpPr>
        <p:spPr>
          <a:xfrm>
            <a:off x="1330325" y="44450"/>
            <a:ext cx="5041900" cy="523875"/>
          </a:xfrm>
          <a:prstGeom prst="rect">
            <a:avLst/>
          </a:prstGeom>
          <a:noFill/>
          <a:ln w="9525">
            <a:noFill/>
          </a:ln>
        </p:spPr>
        <p:txBody>
          <a:bodyPr>
            <a:spAutoFit/>
          </a:bodyPr>
          <a:lstStyle/>
          <a:p>
            <a:pPr lvl="0" eaLnBrk="1" hangingPunct="1"/>
            <a:r>
              <a:rPr lang="en-US" altLang="x-none" sz="2800" dirty="0">
                <a:solidFill>
                  <a:srgbClr val="FFFFFF"/>
                </a:solidFill>
                <a:latin typeface="微软雅黑" panose="020B0503020204020204" pitchFamily="2" charset="-122"/>
                <a:ea typeface="微软雅黑" panose="020B0503020204020204" pitchFamily="2" charset="-122"/>
              </a:rPr>
              <a:t>3.1</a:t>
            </a:r>
            <a:r>
              <a:rPr lang="zh-CN" altLang="en-US" sz="2800" dirty="0">
                <a:solidFill>
                  <a:srgbClr val="FFFFFF"/>
                </a:solidFill>
                <a:latin typeface="微软雅黑" panose="020B0503020204020204" pitchFamily="2" charset="-122"/>
                <a:ea typeface="微软雅黑" panose="020B0503020204020204" pitchFamily="2" charset="-122"/>
              </a:rPr>
              <a:t>请输入您的标题</a:t>
            </a:r>
          </a:p>
        </p:txBody>
      </p:sp>
      <p:sp>
        <p:nvSpPr>
          <p:cNvPr id="30723" name="TextBox 55"/>
          <p:cNvSpPr txBox="1"/>
          <p:nvPr/>
        </p:nvSpPr>
        <p:spPr>
          <a:xfrm>
            <a:off x="139700" y="106363"/>
            <a:ext cx="1065213" cy="400050"/>
          </a:xfrm>
          <a:prstGeom prst="rect">
            <a:avLst/>
          </a:prstGeom>
          <a:noFill/>
          <a:ln w="9525">
            <a:noFill/>
          </a:ln>
        </p:spPr>
        <p:txBody>
          <a:bodyPr>
            <a:spAutoFit/>
          </a:bodyPr>
          <a:lstStyle/>
          <a:p>
            <a:pPr lvl="0" algn="r" eaLnBrk="1" hangingPunct="1"/>
            <a:r>
              <a:rPr lang="en-US" altLang="x-none" sz="2000" dirty="0">
                <a:solidFill>
                  <a:srgbClr val="FFFFFF"/>
                </a:solidFill>
                <a:latin typeface="Arial" panose="020B0604020202020204" pitchFamily="34" charset="0"/>
                <a:ea typeface="宋体" panose="02010600030101010101" pitchFamily="2" charset="-122"/>
              </a:rPr>
              <a:t>Part</a:t>
            </a:r>
            <a:r>
              <a:rPr lang="en-US" altLang="x-none" dirty="0">
                <a:solidFill>
                  <a:srgbClr val="FFFFFF"/>
                </a:solidFill>
                <a:latin typeface="Arial" panose="020B0604020202020204" pitchFamily="34" charset="0"/>
                <a:ea typeface="宋体" panose="02010600030101010101" pitchFamily="2" charset="-122"/>
              </a:rPr>
              <a:t> 3</a:t>
            </a:r>
            <a:endParaRPr lang="zh-CN" altLang="en-US" dirty="0">
              <a:solidFill>
                <a:srgbClr val="FFFFFF"/>
              </a:solidFill>
              <a:latin typeface="Arial" panose="020B0604020202020204" pitchFamily="34" charset="0"/>
              <a:ea typeface="宋体" panose="02010600030101010101" pitchFamily="2" charset="-122"/>
            </a:endParaRPr>
          </a:p>
        </p:txBody>
      </p:sp>
      <p:grpSp>
        <p:nvGrpSpPr>
          <p:cNvPr id="30724" name="组合 3"/>
          <p:cNvGrpSpPr/>
          <p:nvPr/>
        </p:nvGrpSpPr>
        <p:grpSpPr>
          <a:xfrm>
            <a:off x="3241675" y="2678113"/>
            <a:ext cx="831850" cy="830262"/>
            <a:chOff x="0" y="0"/>
            <a:chExt cx="831850" cy="830262"/>
          </a:xfrm>
        </p:grpSpPr>
        <p:sp>
          <p:nvSpPr>
            <p:cNvPr id="30725" name="Oval 7"/>
            <p:cNvSpPr/>
            <p:nvPr/>
          </p:nvSpPr>
          <p:spPr>
            <a:xfrm>
              <a:off x="0" y="0"/>
              <a:ext cx="831850" cy="830262"/>
            </a:xfrm>
            <a:prstGeom prst="ellipse">
              <a:avLst/>
            </a:prstGeom>
            <a:solidFill>
              <a:schemeClr val="bg1"/>
            </a:solidFill>
            <a:ln w="9525">
              <a:noFill/>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30726" name="Freeform 10"/>
            <p:cNvSpPr>
              <a:spLocks noEditPoints="1"/>
            </p:cNvSpPr>
            <p:nvPr/>
          </p:nvSpPr>
          <p:spPr>
            <a:xfrm>
              <a:off x="134938" y="201612"/>
              <a:ext cx="396875" cy="361950"/>
            </a:xfrm>
            <a:custGeom>
              <a:avLst/>
              <a:gdLst/>
              <a:ahLst/>
              <a:cxnLst>
                <a:cxn ang="0">
                  <a:pos x="388664" y="141901"/>
                </a:cxn>
                <a:cxn ang="0">
                  <a:pos x="396875" y="141901"/>
                </a:cxn>
                <a:cxn ang="0">
                  <a:pos x="199806" y="0"/>
                </a:cxn>
                <a:cxn ang="0">
                  <a:pos x="0" y="167265"/>
                </a:cxn>
                <a:cxn ang="0">
                  <a:pos x="78006" y="300254"/>
                </a:cxn>
                <a:cxn ang="0">
                  <a:pos x="80059" y="301625"/>
                </a:cxn>
                <a:cxn ang="0">
                  <a:pos x="60900" y="361950"/>
                </a:cxn>
                <a:cxn ang="0">
                  <a:pos x="132748" y="325618"/>
                </a:cxn>
                <a:cxn ang="0">
                  <a:pos x="136169" y="326303"/>
                </a:cxn>
                <a:cxn ang="0">
                  <a:pos x="199806" y="334530"/>
                </a:cxn>
                <a:cxn ang="0">
                  <a:pos x="212807" y="334530"/>
                </a:cxn>
                <a:cxn ang="0">
                  <a:pos x="206649" y="294770"/>
                </a:cxn>
                <a:cxn ang="0">
                  <a:pos x="388664" y="141901"/>
                </a:cxn>
                <a:cxn ang="0">
                  <a:pos x="268917" y="82947"/>
                </a:cxn>
                <a:cxn ang="0">
                  <a:pos x="268917" y="82947"/>
                </a:cxn>
                <a:cxn ang="0">
                  <a:pos x="296972" y="109682"/>
                </a:cxn>
                <a:cxn ang="0">
                  <a:pos x="268917" y="137102"/>
                </a:cxn>
                <a:cxn ang="0">
                  <a:pos x="240862" y="109682"/>
                </a:cxn>
                <a:cxn ang="0">
                  <a:pos x="268917" y="82947"/>
                </a:cxn>
                <a:cxn ang="0">
                  <a:pos x="130011" y="137102"/>
                </a:cxn>
                <a:cxn ang="0">
                  <a:pos x="130011" y="137102"/>
                </a:cxn>
                <a:cxn ang="0">
                  <a:pos x="101956" y="109682"/>
                </a:cxn>
                <a:cxn ang="0">
                  <a:pos x="130011" y="82947"/>
                </a:cxn>
                <a:cxn ang="0">
                  <a:pos x="158066" y="109682"/>
                </a:cxn>
                <a:cxn ang="0">
                  <a:pos x="130011" y="137102"/>
                </a:cxn>
              </a:cxnLst>
              <a:rect l="0" t="0" r="0" b="0"/>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solidFill>
              <a:srgbClr val="FFFFFF">
                <a:alpha val="100000"/>
              </a:srgbClr>
            </a:solidFill>
            <a:ln w="9525">
              <a:noFill/>
            </a:ln>
          </p:spPr>
          <p:txBody>
            <a:bodyPr/>
            <a:lstStyle/>
            <a:p>
              <a:endParaRPr lang="zh-CN" altLang="en-US"/>
            </a:p>
          </p:txBody>
        </p:sp>
        <p:sp>
          <p:nvSpPr>
            <p:cNvPr id="30727" name="Freeform 11"/>
            <p:cNvSpPr>
              <a:spLocks noEditPoints="1"/>
            </p:cNvSpPr>
            <p:nvPr/>
          </p:nvSpPr>
          <p:spPr>
            <a:xfrm>
              <a:off x="357188" y="355600"/>
              <a:ext cx="336550" cy="306387"/>
            </a:xfrm>
            <a:custGeom>
              <a:avLst/>
              <a:gdLst/>
              <a:ahLst/>
              <a:cxnLst>
                <a:cxn ang="0">
                  <a:pos x="0" y="141515"/>
                </a:cxn>
                <a:cxn ang="0">
                  <a:pos x="168616" y="283030"/>
                </a:cxn>
                <a:cxn ang="0">
                  <a:pos x="221864" y="276160"/>
                </a:cxn>
                <a:cxn ang="0">
                  <a:pos x="224594" y="275474"/>
                </a:cxn>
                <a:cxn ang="0">
                  <a:pos x="285351" y="306387"/>
                </a:cxn>
                <a:cxn ang="0">
                  <a:pos x="268967" y="254865"/>
                </a:cxn>
                <a:cxn ang="0">
                  <a:pos x="271015" y="254178"/>
                </a:cxn>
                <a:cxn ang="0">
                  <a:pos x="336550" y="141515"/>
                </a:cxn>
                <a:cxn ang="0">
                  <a:pos x="168616" y="0"/>
                </a:cxn>
                <a:cxn ang="0">
                  <a:pos x="0" y="141515"/>
                </a:cxn>
                <a:cxn ang="0">
                  <a:pos x="203432" y="92740"/>
                </a:cxn>
                <a:cxn ang="0">
                  <a:pos x="203432" y="92740"/>
                </a:cxn>
                <a:cxn ang="0">
                  <a:pos x="227325" y="70071"/>
                </a:cxn>
                <a:cxn ang="0">
                  <a:pos x="250535" y="92740"/>
                </a:cxn>
                <a:cxn ang="0">
                  <a:pos x="227325" y="116097"/>
                </a:cxn>
                <a:cxn ang="0">
                  <a:pos x="203432" y="92740"/>
                </a:cxn>
                <a:cxn ang="0">
                  <a:pos x="86697" y="92740"/>
                </a:cxn>
                <a:cxn ang="0">
                  <a:pos x="86697" y="92740"/>
                </a:cxn>
                <a:cxn ang="0">
                  <a:pos x="109908" y="70071"/>
                </a:cxn>
                <a:cxn ang="0">
                  <a:pos x="133801" y="92740"/>
                </a:cxn>
                <a:cxn ang="0">
                  <a:pos x="109908" y="116097"/>
                </a:cxn>
                <a:cxn ang="0">
                  <a:pos x="86697" y="92740"/>
                </a:cxn>
              </a:cxnLst>
              <a:rect l="0" t="0" r="0" b="0"/>
              <a:pathLst>
                <a:path w="493"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solidFill>
              <a:srgbClr val="FFFFFF">
                <a:alpha val="100000"/>
              </a:srgbClr>
            </a:solidFill>
            <a:ln w="9525">
              <a:noFill/>
            </a:ln>
          </p:spPr>
          <p:txBody>
            <a:bodyPr/>
            <a:lstStyle/>
            <a:p>
              <a:endParaRPr lang="zh-CN" altLang="en-US"/>
            </a:p>
          </p:txBody>
        </p:sp>
      </p:grpSp>
      <p:grpSp>
        <p:nvGrpSpPr>
          <p:cNvPr id="30728" name="组合 7"/>
          <p:cNvGrpSpPr/>
          <p:nvPr/>
        </p:nvGrpSpPr>
        <p:grpSpPr>
          <a:xfrm>
            <a:off x="2725738" y="1484313"/>
            <a:ext cx="831850" cy="831850"/>
            <a:chOff x="0" y="0"/>
            <a:chExt cx="831850" cy="831850"/>
          </a:xfrm>
        </p:grpSpPr>
        <p:sp>
          <p:nvSpPr>
            <p:cNvPr id="30729" name="Oval 6"/>
            <p:cNvSpPr/>
            <p:nvPr/>
          </p:nvSpPr>
          <p:spPr>
            <a:xfrm>
              <a:off x="0" y="0"/>
              <a:ext cx="831850" cy="831850"/>
            </a:xfrm>
            <a:prstGeom prst="ellipse">
              <a:avLst/>
            </a:prstGeom>
            <a:solidFill>
              <a:schemeClr val="tx2"/>
            </a:solidFill>
            <a:ln w="9525">
              <a:noFill/>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30730" name="Freeform 12"/>
            <p:cNvSpPr/>
            <p:nvPr/>
          </p:nvSpPr>
          <p:spPr>
            <a:xfrm>
              <a:off x="125412" y="114300"/>
              <a:ext cx="573087" cy="544512"/>
            </a:xfrm>
            <a:custGeom>
              <a:avLst/>
              <a:gdLst/>
              <a:ahLst/>
              <a:cxnLst>
                <a:cxn ang="0">
                  <a:pos x="167265" y="367802"/>
                </a:cxn>
                <a:cxn ang="0">
                  <a:pos x="349610" y="257530"/>
                </a:cxn>
                <a:cxn ang="0">
                  <a:pos x="128191" y="227394"/>
                </a:cxn>
                <a:cxn ang="0">
                  <a:pos x="424331" y="223969"/>
                </a:cxn>
                <a:cxn ang="0">
                  <a:pos x="424331" y="245202"/>
                </a:cxn>
                <a:cxn ang="0">
                  <a:pos x="256381" y="365063"/>
                </a:cxn>
                <a:cxn ang="0">
                  <a:pos x="435299" y="379446"/>
                </a:cxn>
                <a:cxn ang="0">
                  <a:pos x="429815" y="347940"/>
                </a:cxn>
                <a:cxn ang="0">
                  <a:pos x="573087" y="208216"/>
                </a:cxn>
                <a:cxn ang="0">
                  <a:pos x="374974" y="179449"/>
                </a:cxn>
                <a:cxn ang="0">
                  <a:pos x="286544" y="0"/>
                </a:cxn>
                <a:cxn ang="0">
                  <a:pos x="198113" y="179449"/>
                </a:cxn>
                <a:cxn ang="0">
                  <a:pos x="0" y="208216"/>
                </a:cxn>
                <a:cxn ang="0">
                  <a:pos x="143272" y="347940"/>
                </a:cxn>
                <a:cxn ang="0">
                  <a:pos x="108996" y="544512"/>
                </a:cxn>
                <a:cxn ang="0">
                  <a:pos x="286544" y="452048"/>
                </a:cxn>
                <a:cxn ang="0">
                  <a:pos x="463405" y="544512"/>
                </a:cxn>
                <a:cxn ang="0">
                  <a:pos x="435985" y="382871"/>
                </a:cxn>
                <a:cxn ang="0">
                  <a:pos x="167265" y="394514"/>
                </a:cxn>
                <a:cxn ang="0">
                  <a:pos x="167265" y="367802"/>
                </a:cxn>
              </a:cxnLst>
              <a:rect l="0" t="0" r="0" b="0"/>
              <a:pathLst>
                <a:path w="836" h="795">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rgbClr val="FFFFFF">
                <a:alpha val="100000"/>
              </a:srgbClr>
            </a:solidFill>
            <a:ln w="9525">
              <a:noFill/>
            </a:ln>
          </p:spPr>
          <p:txBody>
            <a:bodyPr/>
            <a:lstStyle/>
            <a:p>
              <a:endParaRPr lang="zh-CN" altLang="en-US"/>
            </a:p>
          </p:txBody>
        </p:sp>
        <p:sp>
          <p:nvSpPr>
            <p:cNvPr id="30731" name="Freeform 13"/>
            <p:cNvSpPr/>
            <p:nvPr/>
          </p:nvSpPr>
          <p:spPr>
            <a:xfrm>
              <a:off x="560387" y="493712"/>
              <a:ext cx="30162" cy="3175"/>
            </a:xfrm>
            <a:custGeom>
              <a:avLst/>
              <a:gdLst/>
              <a:ahLst/>
              <a:cxnLst>
                <a:cxn ang="0">
                  <a:pos x="0" y="0"/>
                </a:cxn>
                <a:cxn ang="0">
                  <a:pos x="701" y="3175"/>
                </a:cxn>
                <a:cxn ang="0">
                  <a:pos x="30162" y="1905"/>
                </a:cxn>
                <a:cxn ang="0">
                  <a:pos x="0" y="0"/>
                </a:cxn>
              </a:cxnLst>
              <a:rect l="0" t="0" r="0" b="0"/>
              <a:pathLst>
                <a:path w="43" h="5">
                  <a:moveTo>
                    <a:pt x="0" y="0"/>
                  </a:moveTo>
                  <a:lnTo>
                    <a:pt x="1" y="5"/>
                  </a:lnTo>
                  <a:lnTo>
                    <a:pt x="43" y="3"/>
                  </a:lnTo>
                  <a:lnTo>
                    <a:pt x="0" y="0"/>
                  </a:lnTo>
                  <a:close/>
                </a:path>
              </a:pathLst>
            </a:custGeom>
            <a:solidFill>
              <a:srgbClr val="FFFFFF">
                <a:alpha val="100000"/>
              </a:srgbClr>
            </a:solidFill>
            <a:ln w="9525">
              <a:noFill/>
            </a:ln>
          </p:spPr>
          <p:txBody>
            <a:bodyPr/>
            <a:lstStyle/>
            <a:p>
              <a:endParaRPr lang="zh-CN" altLang="en-US"/>
            </a:p>
          </p:txBody>
        </p:sp>
      </p:grpSp>
      <p:grpSp>
        <p:nvGrpSpPr>
          <p:cNvPr id="30732" name="组合 11"/>
          <p:cNvGrpSpPr/>
          <p:nvPr/>
        </p:nvGrpSpPr>
        <p:grpSpPr>
          <a:xfrm>
            <a:off x="3241675" y="4133850"/>
            <a:ext cx="831850" cy="831850"/>
            <a:chOff x="0" y="0"/>
            <a:chExt cx="831850" cy="831850"/>
          </a:xfrm>
        </p:grpSpPr>
        <p:sp>
          <p:nvSpPr>
            <p:cNvPr id="30733" name="Oval 9"/>
            <p:cNvSpPr/>
            <p:nvPr/>
          </p:nvSpPr>
          <p:spPr>
            <a:xfrm>
              <a:off x="0" y="0"/>
              <a:ext cx="831850" cy="831850"/>
            </a:xfrm>
            <a:prstGeom prst="ellipse">
              <a:avLst/>
            </a:prstGeom>
            <a:solidFill>
              <a:schemeClr val="bg2"/>
            </a:solidFill>
            <a:ln w="9525">
              <a:noFill/>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30734" name="Freeform 14"/>
            <p:cNvSpPr>
              <a:spLocks noEditPoints="1"/>
            </p:cNvSpPr>
            <p:nvPr/>
          </p:nvSpPr>
          <p:spPr>
            <a:xfrm>
              <a:off x="138113" y="260350"/>
              <a:ext cx="482600" cy="384175"/>
            </a:xfrm>
            <a:custGeom>
              <a:avLst/>
              <a:gdLst/>
              <a:ahLst/>
              <a:cxnLst>
                <a:cxn ang="0">
                  <a:pos x="397597" y="161614"/>
                </a:cxn>
                <a:cxn ang="0">
                  <a:pos x="386628" y="146548"/>
                </a:cxn>
                <a:cxn ang="0">
                  <a:pos x="382515" y="89025"/>
                </a:cxn>
                <a:cxn ang="0">
                  <a:pos x="280374" y="93133"/>
                </a:cxn>
                <a:cxn ang="0">
                  <a:pos x="263922" y="67796"/>
                </a:cxn>
                <a:cxn ang="0">
                  <a:pos x="180975" y="25338"/>
                </a:cxn>
                <a:cxn ang="0">
                  <a:pos x="43873" y="139015"/>
                </a:cxn>
                <a:cxn ang="0">
                  <a:pos x="5484" y="243105"/>
                </a:cxn>
                <a:cxn ang="0">
                  <a:pos x="206339" y="377327"/>
                </a:cxn>
                <a:cxn ang="0">
                  <a:pos x="446953" y="271182"/>
                </a:cxn>
                <a:cxn ang="0">
                  <a:pos x="397597" y="161614"/>
                </a:cxn>
                <a:cxn ang="0">
                  <a:pos x="212509" y="349250"/>
                </a:cxn>
                <a:cxn ang="0">
                  <a:pos x="212509" y="349250"/>
                </a:cxn>
                <a:cxn ang="0">
                  <a:pos x="56212" y="252008"/>
                </a:cxn>
                <a:cxn ang="0">
                  <a:pos x="212509" y="143809"/>
                </a:cxn>
                <a:cxn ang="0">
                  <a:pos x="369491" y="232833"/>
                </a:cxn>
                <a:cxn ang="0">
                  <a:pos x="212509" y="349250"/>
                </a:cxn>
              </a:cxnLst>
              <a:rect l="0" t="0" r="0" b="0"/>
              <a:pathLst>
                <a:path w="704" h="561">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solidFill>
              <a:srgbClr val="FFFFFF">
                <a:alpha val="100000"/>
              </a:srgbClr>
            </a:solidFill>
            <a:ln w="9525">
              <a:noFill/>
            </a:ln>
          </p:spPr>
          <p:txBody>
            <a:bodyPr/>
            <a:lstStyle/>
            <a:p>
              <a:endParaRPr lang="zh-CN" altLang="en-US"/>
            </a:p>
          </p:txBody>
        </p:sp>
        <p:sp>
          <p:nvSpPr>
            <p:cNvPr id="30735" name="Freeform 15"/>
            <p:cNvSpPr>
              <a:spLocks noEditPoints="1"/>
            </p:cNvSpPr>
            <p:nvPr/>
          </p:nvSpPr>
          <p:spPr>
            <a:xfrm>
              <a:off x="246063" y="431800"/>
              <a:ext cx="190500" cy="169862"/>
            </a:xfrm>
            <a:custGeom>
              <a:avLst/>
              <a:gdLst/>
              <a:ahLst/>
              <a:cxnLst>
                <a:cxn ang="0">
                  <a:pos x="87341" y="10357"/>
                </a:cxn>
                <a:cxn ang="0">
                  <a:pos x="10316" y="102193"/>
                </a:cxn>
                <a:cxn ang="0">
                  <a:pos x="33699" y="141552"/>
                </a:cxn>
                <a:cxn ang="0">
                  <a:pos x="164366" y="118075"/>
                </a:cxn>
                <a:cxn ang="0">
                  <a:pos x="87341" y="10357"/>
                </a:cxn>
                <a:cxn ang="0">
                  <a:pos x="65334" y="125670"/>
                </a:cxn>
                <a:cxn ang="0">
                  <a:pos x="65334" y="125670"/>
                </a:cxn>
                <a:cxn ang="0">
                  <a:pos x="35762" y="104265"/>
                </a:cxn>
                <a:cxn ang="0">
                  <a:pos x="63958" y="74574"/>
                </a:cxn>
                <a:cxn ang="0">
                  <a:pos x="94906" y="97360"/>
                </a:cxn>
                <a:cxn ang="0">
                  <a:pos x="65334" y="125670"/>
                </a:cxn>
                <a:cxn ang="0">
                  <a:pos x="116913" y="81479"/>
                </a:cxn>
                <a:cxn ang="0">
                  <a:pos x="116913" y="81479"/>
                </a:cxn>
                <a:cxn ang="0">
                  <a:pos x="101783" y="80098"/>
                </a:cxn>
                <a:cxn ang="0">
                  <a:pos x="105222" y="63526"/>
                </a:cxn>
                <a:cxn ang="0">
                  <a:pos x="121727" y="64907"/>
                </a:cxn>
                <a:cxn ang="0">
                  <a:pos x="116913" y="81479"/>
                </a:cxn>
              </a:cxnLst>
              <a:rect l="0" t="0" r="0" b="0"/>
              <a:pathLst>
                <a:path w="277" h="246">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solidFill>
              <a:srgbClr val="FFFFFF">
                <a:alpha val="100000"/>
              </a:srgbClr>
            </a:solidFill>
            <a:ln w="9525">
              <a:noFill/>
            </a:ln>
          </p:spPr>
          <p:txBody>
            <a:bodyPr/>
            <a:lstStyle/>
            <a:p>
              <a:endParaRPr lang="zh-CN" altLang="en-US"/>
            </a:p>
          </p:txBody>
        </p:sp>
        <p:sp>
          <p:nvSpPr>
            <p:cNvPr id="30736" name="Freeform 16"/>
            <p:cNvSpPr/>
            <p:nvPr/>
          </p:nvSpPr>
          <p:spPr>
            <a:xfrm>
              <a:off x="485775" y="192088"/>
              <a:ext cx="177800" cy="200025"/>
            </a:xfrm>
            <a:custGeom>
              <a:avLst/>
              <a:gdLst/>
              <a:ahLst/>
              <a:cxnLst>
                <a:cxn ang="0">
                  <a:pos x="175741" y="183641"/>
                </a:cxn>
                <a:cxn ang="0">
                  <a:pos x="176427" y="178862"/>
                </a:cxn>
                <a:cxn ang="0">
                  <a:pos x="177800" y="155651"/>
                </a:cxn>
                <a:cxn ang="0">
                  <a:pos x="21968" y="0"/>
                </a:cxn>
                <a:cxn ang="0">
                  <a:pos x="0" y="21163"/>
                </a:cxn>
                <a:cxn ang="0">
                  <a:pos x="21968" y="43009"/>
                </a:cxn>
                <a:cxn ang="0">
                  <a:pos x="134551" y="155651"/>
                </a:cxn>
                <a:cxn ang="0">
                  <a:pos x="133178" y="176131"/>
                </a:cxn>
                <a:cxn ang="0">
                  <a:pos x="133178" y="176131"/>
                </a:cxn>
                <a:cxn ang="0">
                  <a:pos x="133178" y="178179"/>
                </a:cxn>
                <a:cxn ang="0">
                  <a:pos x="154459" y="200025"/>
                </a:cxn>
                <a:cxn ang="0">
                  <a:pos x="175741" y="183641"/>
                </a:cxn>
                <a:cxn ang="0">
                  <a:pos x="175741" y="183641"/>
                </a:cxn>
                <a:cxn ang="0">
                  <a:pos x="175741" y="183641"/>
                </a:cxn>
              </a:cxnLst>
              <a:rect l="0" t="0" r="0" b="0"/>
              <a:pathLst>
                <a:path w="259" h="293">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solidFill>
              <a:srgbClr val="FFFFFF">
                <a:alpha val="100000"/>
              </a:srgbClr>
            </a:solidFill>
            <a:ln w="9525">
              <a:noFill/>
            </a:ln>
          </p:spPr>
          <p:txBody>
            <a:bodyPr/>
            <a:lstStyle/>
            <a:p>
              <a:endParaRPr lang="zh-CN" altLang="en-US"/>
            </a:p>
          </p:txBody>
        </p:sp>
        <p:sp>
          <p:nvSpPr>
            <p:cNvPr id="30737" name="Freeform 17"/>
            <p:cNvSpPr/>
            <p:nvPr/>
          </p:nvSpPr>
          <p:spPr>
            <a:xfrm>
              <a:off x="490538" y="261938"/>
              <a:ext cx="103187" cy="112712"/>
            </a:xfrm>
            <a:custGeom>
              <a:avLst/>
              <a:gdLst/>
              <a:ahLst/>
              <a:cxnLst>
                <a:cxn ang="0">
                  <a:pos x="102508" y="94156"/>
                </a:cxn>
                <a:cxn ang="0">
                  <a:pos x="103187" y="86596"/>
                </a:cxn>
                <a:cxn ang="0">
                  <a:pos x="17650" y="0"/>
                </a:cxn>
                <a:cxn ang="0">
                  <a:pos x="0" y="17869"/>
                </a:cxn>
                <a:cxn ang="0">
                  <a:pos x="17650" y="35738"/>
                </a:cxn>
                <a:cxn ang="0">
                  <a:pos x="67207" y="86596"/>
                </a:cxn>
                <a:cxn ang="0">
                  <a:pos x="67207" y="92781"/>
                </a:cxn>
                <a:cxn ang="0">
                  <a:pos x="67207" y="92781"/>
                </a:cxn>
                <a:cxn ang="0">
                  <a:pos x="67207" y="94843"/>
                </a:cxn>
                <a:cxn ang="0">
                  <a:pos x="84858" y="112712"/>
                </a:cxn>
                <a:cxn ang="0">
                  <a:pos x="102508" y="97592"/>
                </a:cxn>
                <a:cxn ang="0">
                  <a:pos x="102508" y="97592"/>
                </a:cxn>
                <a:cxn ang="0">
                  <a:pos x="102508" y="96218"/>
                </a:cxn>
                <a:cxn ang="0">
                  <a:pos x="102508" y="94843"/>
                </a:cxn>
                <a:cxn ang="0">
                  <a:pos x="102508" y="94156"/>
                </a:cxn>
              </a:cxnLst>
              <a:rect l="0" t="0" r="0" b="0"/>
              <a:pathLst>
                <a:path w="152" h="164">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solidFill>
              <a:srgbClr val="FFFFFF">
                <a:alpha val="100000"/>
              </a:srgbClr>
            </a:solidFill>
            <a:ln w="9525">
              <a:noFill/>
            </a:ln>
          </p:spPr>
          <p:txBody>
            <a:bodyPr/>
            <a:lstStyle/>
            <a:p>
              <a:endParaRPr lang="zh-CN" altLang="en-US"/>
            </a:p>
          </p:txBody>
        </p:sp>
      </p:grpSp>
      <p:grpSp>
        <p:nvGrpSpPr>
          <p:cNvPr id="30738" name="组合 17"/>
          <p:cNvGrpSpPr/>
          <p:nvPr/>
        </p:nvGrpSpPr>
        <p:grpSpPr>
          <a:xfrm>
            <a:off x="2725738" y="5327650"/>
            <a:ext cx="831850" cy="830263"/>
            <a:chOff x="0" y="0"/>
            <a:chExt cx="831850" cy="830262"/>
          </a:xfrm>
        </p:grpSpPr>
        <p:sp>
          <p:nvSpPr>
            <p:cNvPr id="30739" name="Oval 8"/>
            <p:cNvSpPr/>
            <p:nvPr/>
          </p:nvSpPr>
          <p:spPr>
            <a:xfrm>
              <a:off x="0" y="0"/>
              <a:ext cx="831850" cy="830262"/>
            </a:xfrm>
            <a:prstGeom prst="ellipse">
              <a:avLst/>
            </a:prstGeom>
            <a:solidFill>
              <a:schemeClr val="accent1"/>
            </a:solidFill>
            <a:ln w="9525">
              <a:noFill/>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30740" name="Freeform 18"/>
            <p:cNvSpPr>
              <a:spLocks noEditPoints="1"/>
            </p:cNvSpPr>
            <p:nvPr/>
          </p:nvSpPr>
          <p:spPr>
            <a:xfrm>
              <a:off x="144462" y="188913"/>
              <a:ext cx="538162" cy="471487"/>
            </a:xfrm>
            <a:custGeom>
              <a:avLst/>
              <a:gdLst/>
              <a:ahLst/>
              <a:cxnLst>
                <a:cxn ang="0">
                  <a:pos x="285877" y="0"/>
                </a:cxn>
                <a:cxn ang="0">
                  <a:pos x="285877" y="405205"/>
                </a:cxn>
                <a:cxn ang="0">
                  <a:pos x="442870" y="471487"/>
                </a:cxn>
                <a:cxn ang="0">
                  <a:pos x="429158" y="368990"/>
                </a:cxn>
                <a:cxn ang="0">
                  <a:pos x="20567" y="215244"/>
                </a:cxn>
                <a:cxn ang="0">
                  <a:pos x="0" y="270593"/>
                </a:cxn>
                <a:cxn ang="0">
                  <a:pos x="83638" y="409989"/>
                </a:cxn>
                <a:cxn ang="0">
                  <a:pos x="146709" y="418872"/>
                </a:cxn>
                <a:cxn ang="0">
                  <a:pos x="243373" y="416139"/>
                </a:cxn>
                <a:cxn ang="0">
                  <a:pos x="129570" y="273326"/>
                </a:cxn>
                <a:cxn ang="0">
                  <a:pos x="176188" y="149646"/>
                </a:cxn>
                <a:cxn ang="0">
                  <a:pos x="212523" y="164679"/>
                </a:cxn>
                <a:cxn ang="0">
                  <a:pos x="213208" y="196111"/>
                </a:cxn>
                <a:cxn ang="0">
                  <a:pos x="217321" y="218661"/>
                </a:cxn>
                <a:cxn ang="0">
                  <a:pos x="219378" y="253510"/>
                </a:cxn>
                <a:cxn ang="0">
                  <a:pos x="196755" y="271276"/>
                </a:cxn>
                <a:cxn ang="0">
                  <a:pos x="129570" y="273326"/>
                </a:cxn>
                <a:cxn ang="0">
                  <a:pos x="172760" y="201578"/>
                </a:cxn>
                <a:cxn ang="0">
                  <a:pos x="198126" y="194061"/>
                </a:cxn>
                <a:cxn ang="0">
                  <a:pos x="198126" y="172195"/>
                </a:cxn>
                <a:cxn ang="0">
                  <a:pos x="170704" y="163995"/>
                </a:cxn>
                <a:cxn ang="0">
                  <a:pos x="146024" y="201578"/>
                </a:cxn>
                <a:cxn ang="0">
                  <a:pos x="176874" y="258976"/>
                </a:cxn>
                <a:cxn ang="0">
                  <a:pos x="197440" y="254876"/>
                </a:cxn>
                <a:cxn ang="0">
                  <a:pos x="206353" y="237793"/>
                </a:cxn>
                <a:cxn ang="0">
                  <a:pos x="192641" y="218661"/>
                </a:cxn>
                <a:cxn ang="0">
                  <a:pos x="146024" y="216611"/>
                </a:cxn>
                <a:cxn ang="0">
                  <a:pos x="255027" y="273326"/>
                </a:cxn>
                <a:cxn ang="0">
                  <a:pos x="301645" y="149646"/>
                </a:cxn>
                <a:cxn ang="0">
                  <a:pos x="337979" y="164679"/>
                </a:cxn>
                <a:cxn ang="0">
                  <a:pos x="338665" y="196111"/>
                </a:cxn>
                <a:cxn ang="0">
                  <a:pos x="342778" y="218661"/>
                </a:cxn>
                <a:cxn ang="0">
                  <a:pos x="344835" y="253510"/>
                </a:cxn>
                <a:cxn ang="0">
                  <a:pos x="322212" y="271276"/>
                </a:cxn>
                <a:cxn ang="0">
                  <a:pos x="255027" y="273326"/>
                </a:cxn>
                <a:cxn ang="0">
                  <a:pos x="298217" y="201578"/>
                </a:cxn>
                <a:cxn ang="0">
                  <a:pos x="323583" y="194061"/>
                </a:cxn>
                <a:cxn ang="0">
                  <a:pos x="323583" y="172195"/>
                </a:cxn>
                <a:cxn ang="0">
                  <a:pos x="296160" y="163995"/>
                </a:cxn>
                <a:cxn ang="0">
                  <a:pos x="271480" y="201578"/>
                </a:cxn>
                <a:cxn ang="0">
                  <a:pos x="302330" y="258976"/>
                </a:cxn>
                <a:cxn ang="0">
                  <a:pos x="322897" y="254876"/>
                </a:cxn>
                <a:cxn ang="0">
                  <a:pos x="331809" y="237793"/>
                </a:cxn>
                <a:cxn ang="0">
                  <a:pos x="318098" y="218661"/>
                </a:cxn>
                <a:cxn ang="0">
                  <a:pos x="271480" y="216611"/>
                </a:cxn>
                <a:cxn ang="0">
                  <a:pos x="375685" y="233694"/>
                </a:cxn>
                <a:cxn ang="0">
                  <a:pos x="396252" y="247360"/>
                </a:cxn>
                <a:cxn ang="0">
                  <a:pos x="427787" y="261026"/>
                </a:cxn>
                <a:cxn ang="0">
                  <a:pos x="455210" y="250776"/>
                </a:cxn>
                <a:cxn ang="0">
                  <a:pos x="455210" y="229594"/>
                </a:cxn>
                <a:cxn ang="0">
                  <a:pos x="421617" y="216611"/>
                </a:cxn>
                <a:cxn ang="0">
                  <a:pos x="384597" y="196795"/>
                </a:cxn>
                <a:cxn ang="0">
                  <a:pos x="385283" y="163995"/>
                </a:cxn>
                <a:cxn ang="0">
                  <a:pos x="423674" y="147596"/>
                </a:cxn>
                <a:cxn ang="0">
                  <a:pos x="464807" y="164679"/>
                </a:cxn>
                <a:cxn ang="0">
                  <a:pos x="455210" y="185862"/>
                </a:cxn>
                <a:cxn ang="0">
                  <a:pos x="424360" y="161946"/>
                </a:cxn>
                <a:cxn ang="0">
                  <a:pos x="396252" y="180395"/>
                </a:cxn>
                <a:cxn ang="0">
                  <a:pos x="425731" y="200211"/>
                </a:cxn>
                <a:cxn ang="0">
                  <a:pos x="469606" y="220711"/>
                </a:cxn>
                <a:cxn ang="0">
                  <a:pos x="468921" y="256926"/>
                </a:cxn>
                <a:cxn ang="0">
                  <a:pos x="428473" y="275376"/>
                </a:cxn>
                <a:cxn ang="0">
                  <a:pos x="382541" y="256243"/>
                </a:cxn>
              </a:cxnLst>
              <a:rect l="0" t="0" r="0" b="0"/>
              <a:pathLst>
                <a:path w="785" h="690">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rgbClr val="FFFFFF">
                <a:alpha val="100000"/>
              </a:srgbClr>
            </a:solidFill>
            <a:ln w="9525">
              <a:noFill/>
            </a:ln>
          </p:spPr>
          <p:txBody>
            <a:bodyPr/>
            <a:lstStyle/>
            <a:p>
              <a:endParaRPr lang="zh-CN" altLang="en-US"/>
            </a:p>
          </p:txBody>
        </p:sp>
      </p:grpSp>
      <p:grpSp>
        <p:nvGrpSpPr>
          <p:cNvPr id="30741" name="组合 20"/>
          <p:cNvGrpSpPr/>
          <p:nvPr/>
        </p:nvGrpSpPr>
        <p:grpSpPr>
          <a:xfrm>
            <a:off x="877888" y="2946400"/>
            <a:ext cx="1939925" cy="1939925"/>
            <a:chOff x="0" y="0"/>
            <a:chExt cx="1939925" cy="1939925"/>
          </a:xfrm>
        </p:grpSpPr>
        <p:sp>
          <p:nvSpPr>
            <p:cNvPr id="30742" name="Oval 5"/>
            <p:cNvSpPr/>
            <p:nvPr/>
          </p:nvSpPr>
          <p:spPr>
            <a:xfrm>
              <a:off x="0" y="0"/>
              <a:ext cx="1939925" cy="1939925"/>
            </a:xfrm>
            <a:prstGeom prst="ellipse">
              <a:avLst/>
            </a:prstGeom>
            <a:solidFill>
              <a:srgbClr val="00744B"/>
            </a:solidFill>
            <a:ln w="9525">
              <a:noFill/>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30743" name="TextBox 22"/>
            <p:cNvSpPr txBox="1"/>
            <p:nvPr/>
          </p:nvSpPr>
          <p:spPr>
            <a:xfrm>
              <a:off x="200796" y="246687"/>
              <a:ext cx="1538332" cy="1446550"/>
            </a:xfrm>
            <a:prstGeom prst="rect">
              <a:avLst/>
            </a:prstGeom>
            <a:noFill/>
            <a:ln w="9525">
              <a:noFill/>
            </a:ln>
          </p:spPr>
          <p:txBody>
            <a:bodyPr>
              <a:spAutoFit/>
            </a:bodyPr>
            <a:lstStyle/>
            <a:p>
              <a:pPr lvl="0" algn="ctr" eaLnBrk="1" hangingPunct="1"/>
              <a:r>
                <a:rPr lang="zh-CN" altLang="en-US" sz="4400" b="1" dirty="0">
                  <a:solidFill>
                    <a:schemeClr val="accent2"/>
                  </a:solidFill>
                  <a:latin typeface="微软雅黑" panose="020B0503020204020204" pitchFamily="2" charset="-122"/>
                  <a:ea typeface="微软雅黑" panose="020B0503020204020204" pitchFamily="2" charset="-122"/>
                </a:rPr>
                <a:t>网络营销</a:t>
              </a:r>
            </a:p>
          </p:txBody>
        </p:sp>
      </p:grpSp>
      <p:sp>
        <p:nvSpPr>
          <p:cNvPr id="30744" name="TextBox 23"/>
          <p:cNvSpPr txBox="1"/>
          <p:nvPr/>
        </p:nvSpPr>
        <p:spPr>
          <a:xfrm>
            <a:off x="3578225" y="1258888"/>
            <a:ext cx="1997075" cy="369887"/>
          </a:xfrm>
          <a:prstGeom prst="rect">
            <a:avLst/>
          </a:prstGeom>
          <a:noFill/>
          <a:ln w="9525">
            <a:noFill/>
          </a:ln>
        </p:spPr>
        <p:txBody>
          <a:bodyPr>
            <a:spAutoFit/>
          </a:bodyPr>
          <a:lstStyle/>
          <a:p>
            <a:pPr lvl="0" eaLnBrk="1" hangingPunct="1"/>
            <a:r>
              <a:rPr lang="en-US" altLang="x-none" b="1" dirty="0">
                <a:solidFill>
                  <a:schemeClr val="accent1"/>
                </a:solidFill>
                <a:latin typeface="微软雅黑" panose="020B0503020204020204" pitchFamily="2" charset="-122"/>
                <a:ea typeface="微软雅黑" panose="020B0503020204020204" pitchFamily="2" charset="-122"/>
              </a:rPr>
              <a:t>QQ</a:t>
            </a:r>
            <a:r>
              <a:rPr lang="zh-CN" altLang="en-US" b="1" dirty="0">
                <a:solidFill>
                  <a:schemeClr val="accent1"/>
                </a:solidFill>
                <a:latin typeface="微软雅黑" panose="020B0503020204020204" pitchFamily="2" charset="-122"/>
                <a:ea typeface="微软雅黑" panose="020B0503020204020204" pitchFamily="2" charset="-122"/>
              </a:rPr>
              <a:t>空间</a:t>
            </a:r>
          </a:p>
        </p:txBody>
      </p:sp>
      <p:sp>
        <p:nvSpPr>
          <p:cNvPr id="30745" name="TextBox 24"/>
          <p:cNvSpPr txBox="1"/>
          <p:nvPr/>
        </p:nvSpPr>
        <p:spPr>
          <a:xfrm>
            <a:off x="3640138" y="1617663"/>
            <a:ext cx="7351712" cy="584200"/>
          </a:xfrm>
          <a:prstGeom prst="rect">
            <a:avLst/>
          </a:prstGeom>
          <a:noFill/>
          <a:ln w="9525">
            <a:noFill/>
          </a:ln>
        </p:spPr>
        <p:txBody>
          <a:bodyPr>
            <a:spAutoFit/>
          </a:bodyPr>
          <a:lstStyle/>
          <a:p>
            <a:pPr lvl="0" eaLnBrk="1" hangingPunct="1"/>
            <a:r>
              <a:rPr lang="zh-CN" altLang="en-US" sz="1600" dirty="0">
                <a:solidFill>
                  <a:schemeClr val="accent1"/>
                </a:solidFill>
                <a:latin typeface="微软雅黑" panose="020B0503020204020204" pitchFamily="2" charset="-122"/>
                <a:ea typeface="微软雅黑" panose="020B0503020204020204" pitchFamily="2" charset="-122"/>
              </a:rPr>
              <a:t>利用</a:t>
            </a:r>
            <a:r>
              <a:rPr lang="en-US" altLang="x-none" sz="1600" dirty="0">
                <a:solidFill>
                  <a:schemeClr val="accent1"/>
                </a:solidFill>
                <a:latin typeface="微软雅黑" panose="020B0503020204020204" pitchFamily="2" charset="-122"/>
                <a:ea typeface="微软雅黑" panose="020B0503020204020204" pitchFamily="2" charset="-122"/>
              </a:rPr>
              <a:t>QQ</a:t>
            </a:r>
            <a:r>
              <a:rPr lang="zh-CN" altLang="en-US" sz="1600" dirty="0">
                <a:solidFill>
                  <a:schemeClr val="accent1"/>
                </a:solidFill>
                <a:latin typeface="微软雅黑" panose="020B0503020204020204" pitchFamily="2" charset="-122"/>
                <a:ea typeface="微软雅黑" panose="020B0503020204020204" pitchFamily="2" charset="-122"/>
              </a:rPr>
              <a:t>空间来进行朋友圈间的传播，达到广告目的。利用</a:t>
            </a:r>
            <a:r>
              <a:rPr lang="en-US" altLang="x-none" sz="1600" dirty="0">
                <a:solidFill>
                  <a:schemeClr val="accent1"/>
                </a:solidFill>
                <a:latin typeface="微软雅黑" panose="020B0503020204020204" pitchFamily="2" charset="-122"/>
                <a:ea typeface="微软雅黑" panose="020B0503020204020204" pitchFamily="2" charset="-122"/>
              </a:rPr>
              <a:t>QQ</a:t>
            </a:r>
            <a:r>
              <a:rPr lang="zh-CN" altLang="en-US" sz="1600" dirty="0">
                <a:solidFill>
                  <a:schemeClr val="accent1"/>
                </a:solidFill>
                <a:latin typeface="微软雅黑" panose="020B0503020204020204" pitchFamily="2" charset="-122"/>
                <a:ea typeface="微软雅黑" panose="020B0503020204020204" pitchFamily="2" charset="-122"/>
              </a:rPr>
              <a:t>空间来进行朋友圈间的传播，达到广告目的。利用</a:t>
            </a:r>
            <a:r>
              <a:rPr lang="en-US" altLang="x-none" sz="1600" dirty="0">
                <a:solidFill>
                  <a:schemeClr val="accent1"/>
                </a:solidFill>
                <a:latin typeface="微软雅黑" panose="020B0503020204020204" pitchFamily="2" charset="-122"/>
                <a:ea typeface="微软雅黑" panose="020B0503020204020204" pitchFamily="2" charset="-122"/>
              </a:rPr>
              <a:t>QQ</a:t>
            </a:r>
            <a:r>
              <a:rPr lang="zh-CN" altLang="en-US" sz="1600" dirty="0">
                <a:solidFill>
                  <a:schemeClr val="accent1"/>
                </a:solidFill>
                <a:latin typeface="微软雅黑" panose="020B0503020204020204" pitchFamily="2" charset="-122"/>
                <a:ea typeface="微软雅黑" panose="020B0503020204020204" pitchFamily="2" charset="-122"/>
              </a:rPr>
              <a:t>空间来进行朋友圈间的传播，达到广告目的。</a:t>
            </a:r>
          </a:p>
        </p:txBody>
      </p:sp>
      <p:sp>
        <p:nvSpPr>
          <p:cNvPr id="30746" name="TextBox 25"/>
          <p:cNvSpPr txBox="1"/>
          <p:nvPr/>
        </p:nvSpPr>
        <p:spPr>
          <a:xfrm>
            <a:off x="3578225" y="5364163"/>
            <a:ext cx="1997075" cy="368300"/>
          </a:xfrm>
          <a:prstGeom prst="rect">
            <a:avLst/>
          </a:prstGeom>
          <a:noFill/>
          <a:ln w="9525">
            <a:noFill/>
          </a:ln>
        </p:spPr>
        <p:txBody>
          <a:bodyPr>
            <a:spAutoFit/>
          </a:bodyPr>
          <a:lstStyle/>
          <a:p>
            <a:pPr lvl="0" eaLnBrk="1" hangingPunct="1"/>
            <a:r>
              <a:rPr lang="zh-CN" altLang="en-US" b="1" dirty="0">
                <a:solidFill>
                  <a:schemeClr val="accent1"/>
                </a:solidFill>
                <a:latin typeface="微软雅黑" panose="020B0503020204020204" pitchFamily="2" charset="-122"/>
                <a:ea typeface="微软雅黑" panose="020B0503020204020204" pitchFamily="2" charset="-122"/>
              </a:rPr>
              <a:t>本地论坛社区</a:t>
            </a:r>
          </a:p>
        </p:txBody>
      </p:sp>
      <p:sp>
        <p:nvSpPr>
          <p:cNvPr id="30747" name="TextBox 26"/>
          <p:cNvSpPr txBox="1"/>
          <p:nvPr/>
        </p:nvSpPr>
        <p:spPr>
          <a:xfrm>
            <a:off x="3640138" y="5670550"/>
            <a:ext cx="7351712" cy="585788"/>
          </a:xfrm>
          <a:prstGeom prst="rect">
            <a:avLst/>
          </a:prstGeom>
          <a:noFill/>
          <a:ln w="9525">
            <a:noFill/>
          </a:ln>
        </p:spPr>
        <p:txBody>
          <a:bodyPr>
            <a:spAutoFit/>
          </a:bodyPr>
          <a:lstStyle/>
          <a:p>
            <a:pPr lvl="0" eaLnBrk="1" hangingPunct="1"/>
            <a:r>
              <a:rPr lang="zh-CN" altLang="en-US" sz="1600" dirty="0">
                <a:solidFill>
                  <a:schemeClr val="accent1"/>
                </a:solidFill>
                <a:latin typeface="微软雅黑" panose="020B0503020204020204" pitchFamily="2" charset="-122"/>
                <a:ea typeface="微软雅黑" panose="020B0503020204020204" pitchFamily="2" charset="-122"/>
              </a:rPr>
              <a:t>利用</a:t>
            </a:r>
            <a:r>
              <a:rPr lang="en-US" altLang="x-none" sz="1600" dirty="0">
                <a:solidFill>
                  <a:schemeClr val="accent1"/>
                </a:solidFill>
                <a:latin typeface="微软雅黑" panose="020B0503020204020204" pitchFamily="2" charset="-122"/>
                <a:ea typeface="微软雅黑" panose="020B0503020204020204" pitchFamily="2" charset="-122"/>
              </a:rPr>
              <a:t>QQ</a:t>
            </a:r>
            <a:r>
              <a:rPr lang="zh-CN" altLang="en-US" sz="1600" dirty="0">
                <a:solidFill>
                  <a:schemeClr val="accent1"/>
                </a:solidFill>
                <a:latin typeface="微软雅黑" panose="020B0503020204020204" pitchFamily="2" charset="-122"/>
                <a:ea typeface="微软雅黑" panose="020B0503020204020204" pitchFamily="2" charset="-122"/>
              </a:rPr>
              <a:t>空间来进行朋友圈间的传播，达到广告目的。利用</a:t>
            </a:r>
            <a:r>
              <a:rPr lang="en-US" altLang="x-none" sz="1600" dirty="0">
                <a:solidFill>
                  <a:schemeClr val="accent1"/>
                </a:solidFill>
                <a:latin typeface="微软雅黑" panose="020B0503020204020204" pitchFamily="2" charset="-122"/>
                <a:ea typeface="微软雅黑" panose="020B0503020204020204" pitchFamily="2" charset="-122"/>
              </a:rPr>
              <a:t>QQ</a:t>
            </a:r>
            <a:r>
              <a:rPr lang="zh-CN" altLang="en-US" sz="1600" dirty="0">
                <a:solidFill>
                  <a:schemeClr val="accent1"/>
                </a:solidFill>
                <a:latin typeface="微软雅黑" panose="020B0503020204020204" pitchFamily="2" charset="-122"/>
                <a:ea typeface="微软雅黑" panose="020B0503020204020204" pitchFamily="2" charset="-122"/>
              </a:rPr>
              <a:t>空间来进行朋友圈间的传播，达到广告目的。利用</a:t>
            </a:r>
            <a:r>
              <a:rPr lang="en-US" altLang="x-none" sz="1600" dirty="0">
                <a:solidFill>
                  <a:schemeClr val="accent1"/>
                </a:solidFill>
                <a:latin typeface="微软雅黑" panose="020B0503020204020204" pitchFamily="2" charset="-122"/>
                <a:ea typeface="微软雅黑" panose="020B0503020204020204" pitchFamily="2" charset="-122"/>
              </a:rPr>
              <a:t>QQ</a:t>
            </a:r>
            <a:r>
              <a:rPr lang="zh-CN" altLang="en-US" sz="1600" dirty="0">
                <a:solidFill>
                  <a:schemeClr val="accent1"/>
                </a:solidFill>
                <a:latin typeface="微软雅黑" panose="020B0503020204020204" pitchFamily="2" charset="-122"/>
                <a:ea typeface="微软雅黑" panose="020B0503020204020204" pitchFamily="2" charset="-122"/>
              </a:rPr>
              <a:t>空间来进行朋友圈间的传播，达到广告目的。</a:t>
            </a:r>
          </a:p>
        </p:txBody>
      </p:sp>
      <p:sp>
        <p:nvSpPr>
          <p:cNvPr id="30748" name="TextBox 27"/>
          <p:cNvSpPr txBox="1"/>
          <p:nvPr/>
        </p:nvSpPr>
        <p:spPr>
          <a:xfrm>
            <a:off x="4083050" y="3933825"/>
            <a:ext cx="1997075" cy="368300"/>
          </a:xfrm>
          <a:prstGeom prst="rect">
            <a:avLst/>
          </a:prstGeom>
          <a:noFill/>
          <a:ln w="9525">
            <a:noFill/>
          </a:ln>
        </p:spPr>
        <p:txBody>
          <a:bodyPr>
            <a:spAutoFit/>
          </a:bodyPr>
          <a:lstStyle/>
          <a:p>
            <a:pPr lvl="0" eaLnBrk="1" hangingPunct="1"/>
            <a:r>
              <a:rPr lang="zh-CN" altLang="en-US" b="1" dirty="0">
                <a:solidFill>
                  <a:schemeClr val="accent1"/>
                </a:solidFill>
                <a:latin typeface="微软雅黑" panose="020B0503020204020204" pitchFamily="2" charset="-122"/>
                <a:ea typeface="微软雅黑" panose="020B0503020204020204" pitchFamily="2" charset="-122"/>
              </a:rPr>
              <a:t>微博营销</a:t>
            </a:r>
          </a:p>
        </p:txBody>
      </p:sp>
      <p:sp>
        <p:nvSpPr>
          <p:cNvPr id="30749" name="TextBox 28"/>
          <p:cNvSpPr txBox="1"/>
          <p:nvPr/>
        </p:nvSpPr>
        <p:spPr>
          <a:xfrm>
            <a:off x="4144963" y="4240213"/>
            <a:ext cx="7351712" cy="831850"/>
          </a:xfrm>
          <a:prstGeom prst="rect">
            <a:avLst/>
          </a:prstGeom>
          <a:noFill/>
          <a:ln w="9525">
            <a:noFill/>
          </a:ln>
        </p:spPr>
        <p:txBody>
          <a:bodyPr>
            <a:spAutoFit/>
          </a:bodyPr>
          <a:lstStyle/>
          <a:p>
            <a:pPr lvl="0" eaLnBrk="1" hangingPunct="1"/>
            <a:r>
              <a:rPr lang="zh-CN" altLang="en-US" sz="1600" dirty="0">
                <a:solidFill>
                  <a:schemeClr val="accent1"/>
                </a:solidFill>
                <a:latin typeface="微软雅黑" panose="020B0503020204020204" pitchFamily="2" charset="-122"/>
                <a:ea typeface="微软雅黑" panose="020B0503020204020204" pitchFamily="2" charset="-122"/>
              </a:rPr>
              <a:t>利用新浪微博来进行传播利用新浪微博来进行传播利用新浪微博来进行传播，利用新浪微博来进行传播利用新浪微博来进行传播利用新浪微博来进行传播，利用新浪微博来进行传播利用新浪微博来进行传播利用新浪微博来进行传播。</a:t>
            </a:r>
          </a:p>
        </p:txBody>
      </p:sp>
      <p:sp>
        <p:nvSpPr>
          <p:cNvPr id="30750" name="TextBox 29"/>
          <p:cNvSpPr txBox="1"/>
          <p:nvPr/>
        </p:nvSpPr>
        <p:spPr>
          <a:xfrm>
            <a:off x="4083050" y="2500313"/>
            <a:ext cx="1997075" cy="368300"/>
          </a:xfrm>
          <a:prstGeom prst="rect">
            <a:avLst/>
          </a:prstGeom>
          <a:noFill/>
          <a:ln w="9525">
            <a:noFill/>
          </a:ln>
        </p:spPr>
        <p:txBody>
          <a:bodyPr>
            <a:spAutoFit/>
          </a:bodyPr>
          <a:lstStyle/>
          <a:p>
            <a:pPr lvl="0" eaLnBrk="1" hangingPunct="1"/>
            <a:r>
              <a:rPr lang="zh-CN" altLang="en-US" b="1" dirty="0">
                <a:solidFill>
                  <a:schemeClr val="accent1"/>
                </a:solidFill>
                <a:latin typeface="微软雅黑" panose="020B0503020204020204" pitchFamily="2" charset="-122"/>
                <a:ea typeface="微软雅黑" panose="020B0503020204020204" pitchFamily="2" charset="-122"/>
              </a:rPr>
              <a:t>微信营销</a:t>
            </a:r>
          </a:p>
        </p:txBody>
      </p:sp>
      <p:sp>
        <p:nvSpPr>
          <p:cNvPr id="30751" name="TextBox 30"/>
          <p:cNvSpPr txBox="1"/>
          <p:nvPr/>
        </p:nvSpPr>
        <p:spPr>
          <a:xfrm>
            <a:off x="4144963" y="2806700"/>
            <a:ext cx="7351712" cy="585788"/>
          </a:xfrm>
          <a:prstGeom prst="rect">
            <a:avLst/>
          </a:prstGeom>
          <a:noFill/>
          <a:ln w="9525">
            <a:noFill/>
          </a:ln>
        </p:spPr>
        <p:txBody>
          <a:bodyPr>
            <a:spAutoFit/>
          </a:bodyPr>
          <a:lstStyle/>
          <a:p>
            <a:pPr lvl="0" eaLnBrk="1" hangingPunct="1"/>
            <a:r>
              <a:rPr lang="zh-CN" altLang="en-US" sz="1600" dirty="0">
                <a:solidFill>
                  <a:schemeClr val="accent1"/>
                </a:solidFill>
                <a:latin typeface="微软雅黑" panose="020B0503020204020204" pitchFamily="2" charset="-122"/>
                <a:ea typeface="微软雅黑" panose="020B0503020204020204" pitchFamily="2" charset="-122"/>
              </a:rPr>
              <a:t>利用微信朋友圈间的传播，达到广告目的。利用微信朋友圈间的传播，达到广告目的，利用微信朋友圈间的传播，达到广告目。</a:t>
            </a: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0722"/>
                                        </p:tgtEl>
                                        <p:attrNameLst>
                                          <p:attrName>style.visibility</p:attrName>
                                        </p:attrNameLst>
                                      </p:cBhvr>
                                      <p:to>
                                        <p:strVal val="visible"/>
                                      </p:to>
                                    </p:set>
                                    <p:anim calcmode="lin" valueType="num">
                                      <p:cBhvr>
                                        <p:cTn id="7" dur="400" fill="hold"/>
                                        <p:tgtEl>
                                          <p:spTgt spid="30722"/>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30722"/>
                                        </p:tgtEl>
                                        <p:attrNameLst>
                                          <p:attrName>ppt_y</p:attrName>
                                        </p:attrNameLst>
                                      </p:cBhvr>
                                      <p:tavLst>
                                        <p:tav tm="0">
                                          <p:val>
                                            <p:strVal val="#ppt_y"/>
                                          </p:val>
                                        </p:tav>
                                        <p:tav tm="100000">
                                          <p:val>
                                            <p:strVal val="#ppt_y"/>
                                          </p:val>
                                        </p:tav>
                                      </p:tavLst>
                                    </p:anim>
                                    <p:anim calcmode="lin" valueType="num">
                                      <p:cBhvr>
                                        <p:cTn id="9" dur="400" fill="hold"/>
                                        <p:tgtEl>
                                          <p:spTgt spid="30722"/>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3072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30722"/>
                                        </p:tgtEl>
                                      </p:cBhvr>
                                    </p:animEffect>
                                  </p:childTnLst>
                                </p:cTn>
                              </p:par>
                            </p:childTnLst>
                          </p:cTn>
                        </p:par>
                        <p:par>
                          <p:cTn id="12" fill="hold">
                            <p:stCondLst>
                              <p:cond delay="759"/>
                            </p:stCondLst>
                            <p:childTnLst>
                              <p:par>
                                <p:cTn id="13" presetID="52" presetClass="entr" presetSubtype="0" fill="hold" nodeType="afterEffect">
                                  <p:stCondLst>
                                    <p:cond delay="0"/>
                                  </p:stCondLst>
                                  <p:childTnLst>
                                    <p:set>
                                      <p:cBhvr>
                                        <p:cTn id="14" dur="1" fill="hold">
                                          <p:stCondLst>
                                            <p:cond delay="0"/>
                                          </p:stCondLst>
                                        </p:cTn>
                                        <p:tgtEl>
                                          <p:spTgt spid="30741"/>
                                        </p:tgtEl>
                                        <p:attrNameLst>
                                          <p:attrName>style.visibility</p:attrName>
                                        </p:attrNameLst>
                                      </p:cBhvr>
                                      <p:to>
                                        <p:strVal val="visible"/>
                                      </p:to>
                                    </p:set>
                                    <p:animScale>
                                      <p:cBhvr>
                                        <p:cTn id="15" dur="1000" decel="50000" fill="hold">
                                          <p:stCondLst>
                                            <p:cond delay="0"/>
                                          </p:stCondLst>
                                        </p:cTn>
                                        <p:tgtEl>
                                          <p:spTgt spid="307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30741"/>
                                        </p:tgtEl>
                                        <p:attrNameLst>
                                          <p:attrName>ppt_x</p:attrName>
                                          <p:attrName>ppt_y</p:attrName>
                                        </p:attrNameLst>
                                      </p:cBhvr>
                                    </p:animMotion>
                                    <p:animEffect transition="in" filter="fade">
                                      <p:cBhvr>
                                        <p:cTn id="17" dur="1000"/>
                                        <p:tgtEl>
                                          <p:spTgt spid="30741"/>
                                        </p:tgtEl>
                                      </p:cBhvr>
                                    </p:animEffect>
                                  </p:childTnLst>
                                </p:cTn>
                              </p:par>
                            </p:childTnLst>
                          </p:cTn>
                        </p:par>
                        <p:par>
                          <p:cTn id="18" fill="hold">
                            <p:stCondLst>
                              <p:cond delay="1759"/>
                            </p:stCondLst>
                            <p:childTnLst>
                              <p:par>
                                <p:cTn id="19" presetID="1" presetClass="entr" presetSubtype="0" fill="hold" nodeType="afterEffect">
                                  <p:stCondLst>
                                    <p:cond delay="0"/>
                                  </p:stCondLst>
                                  <p:childTnLst>
                                    <p:set>
                                      <p:cBhvr>
                                        <p:cTn id="20" dur="1" fill="hold">
                                          <p:stCondLst>
                                            <p:cond delay="0"/>
                                          </p:stCondLst>
                                        </p:cTn>
                                        <p:tgtEl>
                                          <p:spTgt spid="30728"/>
                                        </p:tgtEl>
                                        <p:attrNameLst>
                                          <p:attrName>style.visibility</p:attrName>
                                        </p:attrNameLst>
                                      </p:cBhvr>
                                      <p:to>
                                        <p:strVal val="visible"/>
                                      </p:to>
                                    </p:set>
                                  </p:childTnLst>
                                </p:cTn>
                              </p:par>
                              <p:par>
                                <p:cTn id="21" presetID="56" presetClass="path" presetSubtype="0" accel="50000" decel="50000" fill="hold" nodeType="withEffect">
                                  <p:stCondLst>
                                    <p:cond delay="0"/>
                                  </p:stCondLst>
                                  <p:childTnLst>
                                    <p:animMotion origin="layout" path="M 2.36113E-6 -3.33333E-6 L -0.1059 0.29653 " pathEditMode="relative" rAng="0" ptsTypes="AA">
                                      <p:cBhvr>
                                        <p:cTn id="22" dur="500" spd="-99900" fill="hold"/>
                                        <p:tgtEl>
                                          <p:spTgt spid="30728"/>
                                        </p:tgtEl>
                                        <p:attrNameLst>
                                          <p:attrName>ppt_x</p:attrName>
                                          <p:attrName>ppt_y</p:attrName>
                                        </p:attrNameLst>
                                      </p:cBhvr>
                                      <p:rCtr x="-5200" y="14800"/>
                                    </p:animMotion>
                                  </p:childTnLst>
                                </p:cTn>
                              </p:par>
                              <p:par>
                                <p:cTn id="23" presetID="1" presetClass="entr" presetSubtype="0" fill="hold" nodeType="withEffect">
                                  <p:stCondLst>
                                    <p:cond delay="0"/>
                                  </p:stCondLst>
                                  <p:childTnLst>
                                    <p:set>
                                      <p:cBhvr>
                                        <p:cTn id="24" dur="1" fill="hold">
                                          <p:stCondLst>
                                            <p:cond delay="0"/>
                                          </p:stCondLst>
                                        </p:cTn>
                                        <p:tgtEl>
                                          <p:spTgt spid="30724"/>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3.1885E-6 4.07407E-6 L -0.14818 0.12268 " pathEditMode="relative" rAng="0" ptsTypes="AA">
                                      <p:cBhvr>
                                        <p:cTn id="26" dur="500" spd="-99900" fill="hold"/>
                                        <p:tgtEl>
                                          <p:spTgt spid="30724"/>
                                        </p:tgtEl>
                                        <p:attrNameLst>
                                          <p:attrName>ppt_x</p:attrName>
                                          <p:attrName>ppt_y</p:attrName>
                                        </p:attrNameLst>
                                      </p:cBhvr>
                                      <p:rCtr x="-7300" y="6100"/>
                                    </p:animMotion>
                                  </p:childTnLst>
                                </p:cTn>
                              </p:par>
                              <p:par>
                                <p:cTn id="27" presetID="1" presetClass="entr" presetSubtype="0" fill="hold" nodeType="withEffect">
                                  <p:stCondLst>
                                    <p:cond delay="0"/>
                                  </p:stCondLst>
                                  <p:childTnLst>
                                    <p:set>
                                      <p:cBhvr>
                                        <p:cTn id="28" dur="1" fill="hold">
                                          <p:stCondLst>
                                            <p:cond delay="0"/>
                                          </p:stCondLst>
                                        </p:cTn>
                                        <p:tgtEl>
                                          <p:spTgt spid="30732"/>
                                        </p:tgtEl>
                                        <p:attrNameLst>
                                          <p:attrName>style.visibility</p:attrName>
                                        </p:attrNameLst>
                                      </p:cBhvr>
                                      <p:to>
                                        <p:strVal val="visible"/>
                                      </p:to>
                                    </p:set>
                                  </p:childTnLst>
                                </p:cTn>
                              </p:par>
                              <p:par>
                                <p:cTn id="29" presetID="56" presetClass="path" presetSubtype="0" accel="50000" decel="50000" fill="hold" nodeType="withEffect">
                                  <p:stCondLst>
                                    <p:cond delay="0"/>
                                  </p:stCondLst>
                                  <p:childTnLst>
                                    <p:animMotion origin="layout" path="M 3.1885E-6 4.07407E-6 L -0.14818 -0.08982 " pathEditMode="relative" rAng="0" ptsTypes="AA">
                                      <p:cBhvr>
                                        <p:cTn id="30" dur="500" spd="-99900" fill="hold"/>
                                        <p:tgtEl>
                                          <p:spTgt spid="30732"/>
                                        </p:tgtEl>
                                        <p:attrNameLst>
                                          <p:attrName>ppt_x</p:attrName>
                                          <p:attrName>ppt_y</p:attrName>
                                        </p:attrNameLst>
                                      </p:cBhvr>
                                      <p:rCtr x="-7300" y="-4400"/>
                                    </p:animMotion>
                                  </p:childTnLst>
                                </p:cTn>
                              </p:par>
                              <p:par>
                                <p:cTn id="31" presetID="1" presetClass="entr" presetSubtype="0" fill="hold" nodeType="withEffect">
                                  <p:stCondLst>
                                    <p:cond delay="0"/>
                                  </p:stCondLst>
                                  <p:childTnLst>
                                    <p:set>
                                      <p:cBhvr>
                                        <p:cTn id="32" dur="1" fill="hold">
                                          <p:stCondLst>
                                            <p:cond delay="0"/>
                                          </p:stCondLst>
                                        </p:cTn>
                                        <p:tgtEl>
                                          <p:spTgt spid="30738"/>
                                        </p:tgtEl>
                                        <p:attrNameLst>
                                          <p:attrName>style.visibility</p:attrName>
                                        </p:attrNameLst>
                                      </p:cBhvr>
                                      <p:to>
                                        <p:strVal val="visible"/>
                                      </p:to>
                                    </p:set>
                                  </p:childTnLst>
                                </p:cTn>
                              </p:par>
                              <p:par>
                                <p:cTn id="33" presetID="56" presetClass="path" presetSubtype="0" accel="50000" decel="50000" fill="hold" nodeType="withEffect">
                                  <p:stCondLst>
                                    <p:cond delay="0"/>
                                  </p:stCondLst>
                                  <p:childTnLst>
                                    <p:animMotion origin="layout" path="M 2.36113E-6 1.48148E-6 L -0.1059 -0.26366 " pathEditMode="relative" rAng="0" ptsTypes="AA">
                                      <p:cBhvr>
                                        <p:cTn id="34" dur="500" spd="-99900" fill="hold"/>
                                        <p:tgtEl>
                                          <p:spTgt spid="30738"/>
                                        </p:tgtEl>
                                        <p:attrNameLst>
                                          <p:attrName>ppt_x</p:attrName>
                                          <p:attrName>ppt_y</p:attrName>
                                        </p:attrNameLst>
                                      </p:cBhvr>
                                      <p:rCtr x="-5200" y="-13100"/>
                                    </p:animMotion>
                                  </p:childTnLst>
                                </p:cTn>
                              </p:par>
                            </p:childTnLst>
                          </p:cTn>
                        </p:par>
                        <p:par>
                          <p:cTn id="35" fill="hold">
                            <p:stCondLst>
                              <p:cond delay="1759"/>
                            </p:stCondLst>
                            <p:childTnLst>
                              <p:par>
                                <p:cTn id="36" presetID="31" presetClass="entr" presetSubtype="0" fill="hold" grpId="0" nodeType="afterEffect">
                                  <p:stCondLst>
                                    <p:cond delay="0"/>
                                  </p:stCondLst>
                                  <p:childTnLst>
                                    <p:set>
                                      <p:cBhvr>
                                        <p:cTn id="37" dur="1" fill="hold">
                                          <p:stCondLst>
                                            <p:cond delay="0"/>
                                          </p:stCondLst>
                                        </p:cTn>
                                        <p:tgtEl>
                                          <p:spTgt spid="30744"/>
                                        </p:tgtEl>
                                        <p:attrNameLst>
                                          <p:attrName>style.visibility</p:attrName>
                                        </p:attrNameLst>
                                      </p:cBhvr>
                                      <p:to>
                                        <p:strVal val="visible"/>
                                      </p:to>
                                    </p:set>
                                    <p:anim calcmode="lin" valueType="num">
                                      <p:cBhvr>
                                        <p:cTn id="38" dur="300" fill="hold"/>
                                        <p:tgtEl>
                                          <p:spTgt spid="30744"/>
                                        </p:tgtEl>
                                        <p:attrNameLst>
                                          <p:attrName>ppt_w</p:attrName>
                                        </p:attrNameLst>
                                      </p:cBhvr>
                                      <p:tavLst>
                                        <p:tav tm="0">
                                          <p:val>
                                            <p:fltVal val="0"/>
                                          </p:val>
                                        </p:tav>
                                        <p:tav tm="100000">
                                          <p:val>
                                            <p:strVal val="#ppt_w"/>
                                          </p:val>
                                        </p:tav>
                                      </p:tavLst>
                                    </p:anim>
                                    <p:anim calcmode="lin" valueType="num">
                                      <p:cBhvr>
                                        <p:cTn id="39" dur="300" fill="hold"/>
                                        <p:tgtEl>
                                          <p:spTgt spid="30744"/>
                                        </p:tgtEl>
                                        <p:attrNameLst>
                                          <p:attrName>ppt_h</p:attrName>
                                        </p:attrNameLst>
                                      </p:cBhvr>
                                      <p:tavLst>
                                        <p:tav tm="0">
                                          <p:val>
                                            <p:fltVal val="0"/>
                                          </p:val>
                                        </p:tav>
                                        <p:tav tm="100000">
                                          <p:val>
                                            <p:strVal val="#ppt_h"/>
                                          </p:val>
                                        </p:tav>
                                      </p:tavLst>
                                    </p:anim>
                                    <p:anim calcmode="lin" valueType="num">
                                      <p:cBhvr>
                                        <p:cTn id="40" dur="300" fill="hold"/>
                                        <p:tgtEl>
                                          <p:spTgt spid="30744"/>
                                        </p:tgtEl>
                                        <p:attrNameLst>
                                          <p:attrName>style.rotation</p:attrName>
                                        </p:attrNameLst>
                                      </p:cBhvr>
                                      <p:tavLst>
                                        <p:tav tm="0">
                                          <p:val>
                                            <p:fltVal val="90"/>
                                          </p:val>
                                        </p:tav>
                                        <p:tav tm="100000">
                                          <p:val>
                                            <p:fltVal val="0"/>
                                          </p:val>
                                        </p:tav>
                                      </p:tavLst>
                                    </p:anim>
                                    <p:animEffect transition="in" filter="fade">
                                      <p:cBhvr>
                                        <p:cTn id="41" dur="300"/>
                                        <p:tgtEl>
                                          <p:spTgt spid="30744"/>
                                        </p:tgtEl>
                                      </p:cBhvr>
                                    </p:animEffect>
                                  </p:childTnLst>
                                </p:cTn>
                              </p:par>
                            </p:childTnLst>
                          </p:cTn>
                        </p:par>
                        <p:par>
                          <p:cTn id="42" fill="hold">
                            <p:stCondLst>
                              <p:cond delay="2259"/>
                            </p:stCondLst>
                            <p:childTnLst>
                              <p:par>
                                <p:cTn id="43" presetID="22" presetClass="entr" presetSubtype="1" fill="hold" grpId="0" nodeType="afterEffect">
                                  <p:stCondLst>
                                    <p:cond delay="0"/>
                                  </p:stCondLst>
                                  <p:childTnLst>
                                    <p:set>
                                      <p:cBhvr>
                                        <p:cTn id="44" dur="1" fill="hold">
                                          <p:stCondLst>
                                            <p:cond delay="0"/>
                                          </p:stCondLst>
                                        </p:cTn>
                                        <p:tgtEl>
                                          <p:spTgt spid="30745"/>
                                        </p:tgtEl>
                                        <p:attrNameLst>
                                          <p:attrName>style.visibility</p:attrName>
                                        </p:attrNameLst>
                                      </p:cBhvr>
                                      <p:to>
                                        <p:strVal val="visible"/>
                                      </p:to>
                                    </p:set>
                                    <p:animEffect transition="in" filter="wipe(up)">
                                      <p:cBhvr>
                                        <p:cTn id="45" dur="500"/>
                                        <p:tgtEl>
                                          <p:spTgt spid="30745"/>
                                        </p:tgtEl>
                                      </p:cBhvr>
                                    </p:animEffect>
                                  </p:childTnLst>
                                </p:cTn>
                              </p:par>
                            </p:childTnLst>
                          </p:cTn>
                        </p:par>
                        <p:par>
                          <p:cTn id="46" fill="hold">
                            <p:stCondLst>
                              <p:cond delay="2759"/>
                            </p:stCondLst>
                            <p:childTnLst>
                              <p:par>
                                <p:cTn id="47" presetID="31" presetClass="entr" presetSubtype="0" fill="hold" grpId="0" nodeType="afterEffect">
                                  <p:stCondLst>
                                    <p:cond delay="0"/>
                                  </p:stCondLst>
                                  <p:childTnLst>
                                    <p:set>
                                      <p:cBhvr>
                                        <p:cTn id="48" dur="1" fill="hold">
                                          <p:stCondLst>
                                            <p:cond delay="0"/>
                                          </p:stCondLst>
                                        </p:cTn>
                                        <p:tgtEl>
                                          <p:spTgt spid="30750"/>
                                        </p:tgtEl>
                                        <p:attrNameLst>
                                          <p:attrName>style.visibility</p:attrName>
                                        </p:attrNameLst>
                                      </p:cBhvr>
                                      <p:to>
                                        <p:strVal val="visible"/>
                                      </p:to>
                                    </p:set>
                                    <p:anim calcmode="lin" valueType="num">
                                      <p:cBhvr>
                                        <p:cTn id="49" dur="300" fill="hold"/>
                                        <p:tgtEl>
                                          <p:spTgt spid="30750"/>
                                        </p:tgtEl>
                                        <p:attrNameLst>
                                          <p:attrName>ppt_w</p:attrName>
                                        </p:attrNameLst>
                                      </p:cBhvr>
                                      <p:tavLst>
                                        <p:tav tm="0">
                                          <p:val>
                                            <p:fltVal val="0"/>
                                          </p:val>
                                        </p:tav>
                                        <p:tav tm="100000">
                                          <p:val>
                                            <p:strVal val="#ppt_w"/>
                                          </p:val>
                                        </p:tav>
                                      </p:tavLst>
                                    </p:anim>
                                    <p:anim calcmode="lin" valueType="num">
                                      <p:cBhvr>
                                        <p:cTn id="50" dur="300" fill="hold"/>
                                        <p:tgtEl>
                                          <p:spTgt spid="30750"/>
                                        </p:tgtEl>
                                        <p:attrNameLst>
                                          <p:attrName>ppt_h</p:attrName>
                                        </p:attrNameLst>
                                      </p:cBhvr>
                                      <p:tavLst>
                                        <p:tav tm="0">
                                          <p:val>
                                            <p:fltVal val="0"/>
                                          </p:val>
                                        </p:tav>
                                        <p:tav tm="100000">
                                          <p:val>
                                            <p:strVal val="#ppt_h"/>
                                          </p:val>
                                        </p:tav>
                                      </p:tavLst>
                                    </p:anim>
                                    <p:anim calcmode="lin" valueType="num">
                                      <p:cBhvr>
                                        <p:cTn id="51" dur="300" fill="hold"/>
                                        <p:tgtEl>
                                          <p:spTgt spid="30750"/>
                                        </p:tgtEl>
                                        <p:attrNameLst>
                                          <p:attrName>style.rotation</p:attrName>
                                        </p:attrNameLst>
                                      </p:cBhvr>
                                      <p:tavLst>
                                        <p:tav tm="0">
                                          <p:val>
                                            <p:fltVal val="90"/>
                                          </p:val>
                                        </p:tav>
                                        <p:tav tm="100000">
                                          <p:val>
                                            <p:fltVal val="0"/>
                                          </p:val>
                                        </p:tav>
                                      </p:tavLst>
                                    </p:anim>
                                    <p:animEffect transition="in" filter="fade">
                                      <p:cBhvr>
                                        <p:cTn id="52" dur="300"/>
                                        <p:tgtEl>
                                          <p:spTgt spid="30750"/>
                                        </p:tgtEl>
                                      </p:cBhvr>
                                    </p:animEffect>
                                  </p:childTnLst>
                                </p:cTn>
                              </p:par>
                            </p:childTnLst>
                          </p:cTn>
                        </p:par>
                        <p:par>
                          <p:cTn id="53" fill="hold">
                            <p:stCondLst>
                              <p:cond delay="3259"/>
                            </p:stCondLst>
                            <p:childTnLst>
                              <p:par>
                                <p:cTn id="54" presetID="22" presetClass="entr" presetSubtype="1" fill="hold" grpId="0" nodeType="afterEffect">
                                  <p:stCondLst>
                                    <p:cond delay="0"/>
                                  </p:stCondLst>
                                  <p:childTnLst>
                                    <p:set>
                                      <p:cBhvr>
                                        <p:cTn id="55" dur="1" fill="hold">
                                          <p:stCondLst>
                                            <p:cond delay="0"/>
                                          </p:stCondLst>
                                        </p:cTn>
                                        <p:tgtEl>
                                          <p:spTgt spid="30751"/>
                                        </p:tgtEl>
                                        <p:attrNameLst>
                                          <p:attrName>style.visibility</p:attrName>
                                        </p:attrNameLst>
                                      </p:cBhvr>
                                      <p:to>
                                        <p:strVal val="visible"/>
                                      </p:to>
                                    </p:set>
                                    <p:animEffect transition="in" filter="wipe(up)">
                                      <p:cBhvr>
                                        <p:cTn id="56" dur="500"/>
                                        <p:tgtEl>
                                          <p:spTgt spid="30751"/>
                                        </p:tgtEl>
                                      </p:cBhvr>
                                    </p:animEffect>
                                  </p:childTnLst>
                                </p:cTn>
                              </p:par>
                            </p:childTnLst>
                          </p:cTn>
                        </p:par>
                        <p:par>
                          <p:cTn id="57" fill="hold">
                            <p:stCondLst>
                              <p:cond delay="3759"/>
                            </p:stCondLst>
                            <p:childTnLst>
                              <p:par>
                                <p:cTn id="58" presetID="31" presetClass="entr" presetSubtype="0" fill="hold" grpId="0" nodeType="afterEffect">
                                  <p:stCondLst>
                                    <p:cond delay="0"/>
                                  </p:stCondLst>
                                  <p:childTnLst>
                                    <p:set>
                                      <p:cBhvr>
                                        <p:cTn id="59" dur="1" fill="hold">
                                          <p:stCondLst>
                                            <p:cond delay="0"/>
                                          </p:stCondLst>
                                        </p:cTn>
                                        <p:tgtEl>
                                          <p:spTgt spid="30748"/>
                                        </p:tgtEl>
                                        <p:attrNameLst>
                                          <p:attrName>style.visibility</p:attrName>
                                        </p:attrNameLst>
                                      </p:cBhvr>
                                      <p:to>
                                        <p:strVal val="visible"/>
                                      </p:to>
                                    </p:set>
                                    <p:anim calcmode="lin" valueType="num">
                                      <p:cBhvr>
                                        <p:cTn id="60" dur="300" fill="hold"/>
                                        <p:tgtEl>
                                          <p:spTgt spid="30748"/>
                                        </p:tgtEl>
                                        <p:attrNameLst>
                                          <p:attrName>ppt_w</p:attrName>
                                        </p:attrNameLst>
                                      </p:cBhvr>
                                      <p:tavLst>
                                        <p:tav tm="0">
                                          <p:val>
                                            <p:fltVal val="0"/>
                                          </p:val>
                                        </p:tav>
                                        <p:tav tm="100000">
                                          <p:val>
                                            <p:strVal val="#ppt_w"/>
                                          </p:val>
                                        </p:tav>
                                      </p:tavLst>
                                    </p:anim>
                                    <p:anim calcmode="lin" valueType="num">
                                      <p:cBhvr>
                                        <p:cTn id="61" dur="300" fill="hold"/>
                                        <p:tgtEl>
                                          <p:spTgt spid="30748"/>
                                        </p:tgtEl>
                                        <p:attrNameLst>
                                          <p:attrName>ppt_h</p:attrName>
                                        </p:attrNameLst>
                                      </p:cBhvr>
                                      <p:tavLst>
                                        <p:tav tm="0">
                                          <p:val>
                                            <p:fltVal val="0"/>
                                          </p:val>
                                        </p:tav>
                                        <p:tav tm="100000">
                                          <p:val>
                                            <p:strVal val="#ppt_h"/>
                                          </p:val>
                                        </p:tav>
                                      </p:tavLst>
                                    </p:anim>
                                    <p:anim calcmode="lin" valueType="num">
                                      <p:cBhvr>
                                        <p:cTn id="62" dur="300" fill="hold"/>
                                        <p:tgtEl>
                                          <p:spTgt spid="30748"/>
                                        </p:tgtEl>
                                        <p:attrNameLst>
                                          <p:attrName>style.rotation</p:attrName>
                                        </p:attrNameLst>
                                      </p:cBhvr>
                                      <p:tavLst>
                                        <p:tav tm="0">
                                          <p:val>
                                            <p:fltVal val="90"/>
                                          </p:val>
                                        </p:tav>
                                        <p:tav tm="100000">
                                          <p:val>
                                            <p:fltVal val="0"/>
                                          </p:val>
                                        </p:tav>
                                      </p:tavLst>
                                    </p:anim>
                                    <p:animEffect transition="in" filter="fade">
                                      <p:cBhvr>
                                        <p:cTn id="63" dur="300"/>
                                        <p:tgtEl>
                                          <p:spTgt spid="30748"/>
                                        </p:tgtEl>
                                      </p:cBhvr>
                                    </p:animEffect>
                                  </p:childTnLst>
                                </p:cTn>
                              </p:par>
                            </p:childTnLst>
                          </p:cTn>
                        </p:par>
                        <p:par>
                          <p:cTn id="64" fill="hold">
                            <p:stCondLst>
                              <p:cond delay="4259"/>
                            </p:stCondLst>
                            <p:childTnLst>
                              <p:par>
                                <p:cTn id="65" presetID="22" presetClass="entr" presetSubtype="1" fill="hold" grpId="0" nodeType="afterEffect">
                                  <p:stCondLst>
                                    <p:cond delay="0"/>
                                  </p:stCondLst>
                                  <p:childTnLst>
                                    <p:set>
                                      <p:cBhvr>
                                        <p:cTn id="66" dur="1" fill="hold">
                                          <p:stCondLst>
                                            <p:cond delay="0"/>
                                          </p:stCondLst>
                                        </p:cTn>
                                        <p:tgtEl>
                                          <p:spTgt spid="30749"/>
                                        </p:tgtEl>
                                        <p:attrNameLst>
                                          <p:attrName>style.visibility</p:attrName>
                                        </p:attrNameLst>
                                      </p:cBhvr>
                                      <p:to>
                                        <p:strVal val="visible"/>
                                      </p:to>
                                    </p:set>
                                    <p:animEffect transition="in" filter="wipe(up)">
                                      <p:cBhvr>
                                        <p:cTn id="67" dur="500"/>
                                        <p:tgtEl>
                                          <p:spTgt spid="30749"/>
                                        </p:tgtEl>
                                      </p:cBhvr>
                                    </p:animEffect>
                                  </p:childTnLst>
                                </p:cTn>
                              </p:par>
                            </p:childTnLst>
                          </p:cTn>
                        </p:par>
                        <p:par>
                          <p:cTn id="68" fill="hold">
                            <p:stCondLst>
                              <p:cond delay="4759"/>
                            </p:stCondLst>
                            <p:childTnLst>
                              <p:par>
                                <p:cTn id="69" presetID="31" presetClass="entr" presetSubtype="0" fill="hold" grpId="0" nodeType="afterEffect">
                                  <p:stCondLst>
                                    <p:cond delay="0"/>
                                  </p:stCondLst>
                                  <p:childTnLst>
                                    <p:set>
                                      <p:cBhvr>
                                        <p:cTn id="70" dur="1" fill="hold">
                                          <p:stCondLst>
                                            <p:cond delay="0"/>
                                          </p:stCondLst>
                                        </p:cTn>
                                        <p:tgtEl>
                                          <p:spTgt spid="30746"/>
                                        </p:tgtEl>
                                        <p:attrNameLst>
                                          <p:attrName>style.visibility</p:attrName>
                                        </p:attrNameLst>
                                      </p:cBhvr>
                                      <p:to>
                                        <p:strVal val="visible"/>
                                      </p:to>
                                    </p:set>
                                    <p:anim calcmode="lin" valueType="num">
                                      <p:cBhvr>
                                        <p:cTn id="71" dur="300" fill="hold"/>
                                        <p:tgtEl>
                                          <p:spTgt spid="30746"/>
                                        </p:tgtEl>
                                        <p:attrNameLst>
                                          <p:attrName>ppt_w</p:attrName>
                                        </p:attrNameLst>
                                      </p:cBhvr>
                                      <p:tavLst>
                                        <p:tav tm="0">
                                          <p:val>
                                            <p:fltVal val="0"/>
                                          </p:val>
                                        </p:tav>
                                        <p:tav tm="100000">
                                          <p:val>
                                            <p:strVal val="#ppt_w"/>
                                          </p:val>
                                        </p:tav>
                                      </p:tavLst>
                                    </p:anim>
                                    <p:anim calcmode="lin" valueType="num">
                                      <p:cBhvr>
                                        <p:cTn id="72" dur="300" fill="hold"/>
                                        <p:tgtEl>
                                          <p:spTgt spid="30746"/>
                                        </p:tgtEl>
                                        <p:attrNameLst>
                                          <p:attrName>ppt_h</p:attrName>
                                        </p:attrNameLst>
                                      </p:cBhvr>
                                      <p:tavLst>
                                        <p:tav tm="0">
                                          <p:val>
                                            <p:fltVal val="0"/>
                                          </p:val>
                                        </p:tav>
                                        <p:tav tm="100000">
                                          <p:val>
                                            <p:strVal val="#ppt_h"/>
                                          </p:val>
                                        </p:tav>
                                      </p:tavLst>
                                    </p:anim>
                                    <p:anim calcmode="lin" valueType="num">
                                      <p:cBhvr>
                                        <p:cTn id="73" dur="300" fill="hold"/>
                                        <p:tgtEl>
                                          <p:spTgt spid="30746"/>
                                        </p:tgtEl>
                                        <p:attrNameLst>
                                          <p:attrName>style.rotation</p:attrName>
                                        </p:attrNameLst>
                                      </p:cBhvr>
                                      <p:tavLst>
                                        <p:tav tm="0">
                                          <p:val>
                                            <p:fltVal val="90"/>
                                          </p:val>
                                        </p:tav>
                                        <p:tav tm="100000">
                                          <p:val>
                                            <p:fltVal val="0"/>
                                          </p:val>
                                        </p:tav>
                                      </p:tavLst>
                                    </p:anim>
                                    <p:animEffect transition="in" filter="fade">
                                      <p:cBhvr>
                                        <p:cTn id="74" dur="300"/>
                                        <p:tgtEl>
                                          <p:spTgt spid="30746"/>
                                        </p:tgtEl>
                                      </p:cBhvr>
                                    </p:animEffect>
                                  </p:childTnLst>
                                </p:cTn>
                              </p:par>
                            </p:childTnLst>
                          </p:cTn>
                        </p:par>
                        <p:par>
                          <p:cTn id="75" fill="hold">
                            <p:stCondLst>
                              <p:cond delay="5259"/>
                            </p:stCondLst>
                            <p:childTnLst>
                              <p:par>
                                <p:cTn id="76" presetID="22" presetClass="entr" presetSubtype="1" fill="hold" grpId="0" nodeType="afterEffect">
                                  <p:stCondLst>
                                    <p:cond delay="0"/>
                                  </p:stCondLst>
                                  <p:childTnLst>
                                    <p:set>
                                      <p:cBhvr>
                                        <p:cTn id="77" dur="1" fill="hold">
                                          <p:stCondLst>
                                            <p:cond delay="0"/>
                                          </p:stCondLst>
                                        </p:cTn>
                                        <p:tgtEl>
                                          <p:spTgt spid="30747"/>
                                        </p:tgtEl>
                                        <p:attrNameLst>
                                          <p:attrName>style.visibility</p:attrName>
                                        </p:attrNameLst>
                                      </p:cBhvr>
                                      <p:to>
                                        <p:strVal val="visible"/>
                                      </p:to>
                                    </p:set>
                                    <p:animEffect transition="in" filter="wipe(up)">
                                      <p:cBhvr>
                                        <p:cTn id="78" dur="500"/>
                                        <p:tgtEl>
                                          <p:spTgt spid="30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44" grpId="0"/>
      <p:bldP spid="30745" grpId="0"/>
      <p:bldP spid="30746" grpId="0"/>
      <p:bldP spid="30747" grpId="0"/>
      <p:bldP spid="30748" grpId="0"/>
      <p:bldP spid="30749" grpId="0"/>
      <p:bldP spid="30750" grpId="0"/>
      <p:bldP spid="3075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54"/>
          <p:cNvSpPr txBox="1"/>
          <p:nvPr/>
        </p:nvSpPr>
        <p:spPr>
          <a:xfrm>
            <a:off x="1330325" y="44450"/>
            <a:ext cx="5041900" cy="523875"/>
          </a:xfrm>
          <a:prstGeom prst="rect">
            <a:avLst/>
          </a:prstGeom>
          <a:noFill/>
          <a:ln w="9525">
            <a:noFill/>
          </a:ln>
        </p:spPr>
        <p:txBody>
          <a:bodyPr>
            <a:spAutoFit/>
          </a:bodyPr>
          <a:lstStyle/>
          <a:p>
            <a:pPr lvl="0" eaLnBrk="1" hangingPunct="1"/>
            <a:r>
              <a:rPr lang="en-US" altLang="x-none" sz="2800" dirty="0">
                <a:solidFill>
                  <a:srgbClr val="FFFFFF"/>
                </a:solidFill>
                <a:latin typeface="微软雅黑" panose="020B0503020204020204" pitchFamily="2" charset="-122"/>
                <a:ea typeface="微软雅黑" panose="020B0503020204020204" pitchFamily="2" charset="-122"/>
              </a:rPr>
              <a:t>3.1</a:t>
            </a:r>
            <a:r>
              <a:rPr lang="zh-CN" altLang="en-US" sz="2800" dirty="0">
                <a:solidFill>
                  <a:srgbClr val="FFFFFF"/>
                </a:solidFill>
                <a:latin typeface="微软雅黑" panose="020B0503020204020204" pitchFamily="2" charset="-122"/>
                <a:ea typeface="微软雅黑" panose="020B0503020204020204" pitchFamily="2" charset="-122"/>
              </a:rPr>
              <a:t>请输入您的标题</a:t>
            </a:r>
          </a:p>
        </p:txBody>
      </p:sp>
      <p:sp>
        <p:nvSpPr>
          <p:cNvPr id="31747" name="TextBox 55"/>
          <p:cNvSpPr txBox="1"/>
          <p:nvPr/>
        </p:nvSpPr>
        <p:spPr>
          <a:xfrm>
            <a:off x="139700" y="106363"/>
            <a:ext cx="1065213" cy="400050"/>
          </a:xfrm>
          <a:prstGeom prst="rect">
            <a:avLst/>
          </a:prstGeom>
          <a:noFill/>
          <a:ln w="9525">
            <a:noFill/>
          </a:ln>
        </p:spPr>
        <p:txBody>
          <a:bodyPr>
            <a:spAutoFit/>
          </a:bodyPr>
          <a:lstStyle/>
          <a:p>
            <a:pPr lvl="0" algn="r" eaLnBrk="1" hangingPunct="1"/>
            <a:r>
              <a:rPr lang="en-US" altLang="x-none" sz="2000" dirty="0">
                <a:solidFill>
                  <a:srgbClr val="FFFFFF"/>
                </a:solidFill>
                <a:latin typeface="Arial" panose="020B0604020202020204" pitchFamily="34" charset="0"/>
                <a:ea typeface="宋体" panose="02010600030101010101" pitchFamily="2" charset="-122"/>
              </a:rPr>
              <a:t>Part</a:t>
            </a:r>
            <a:r>
              <a:rPr lang="en-US" altLang="x-none" dirty="0">
                <a:solidFill>
                  <a:srgbClr val="FFFFFF"/>
                </a:solidFill>
                <a:latin typeface="Arial" panose="020B0604020202020204" pitchFamily="34" charset="0"/>
                <a:ea typeface="宋体" panose="02010600030101010101" pitchFamily="2" charset="-122"/>
              </a:rPr>
              <a:t> 3</a:t>
            </a:r>
            <a:endParaRPr lang="zh-CN" altLang="en-US" dirty="0">
              <a:solidFill>
                <a:srgbClr val="FFFFFF"/>
              </a:solidFill>
              <a:latin typeface="Arial" panose="020B0604020202020204" pitchFamily="34" charset="0"/>
              <a:ea typeface="宋体" panose="02010600030101010101" pitchFamily="2" charset="-122"/>
            </a:endParaRPr>
          </a:p>
        </p:txBody>
      </p:sp>
      <p:grpSp>
        <p:nvGrpSpPr>
          <p:cNvPr id="31748" name="组合 3"/>
          <p:cNvGrpSpPr/>
          <p:nvPr/>
        </p:nvGrpSpPr>
        <p:grpSpPr>
          <a:xfrm>
            <a:off x="858838" y="2092325"/>
            <a:ext cx="2522537" cy="2520950"/>
            <a:chOff x="0" y="0"/>
            <a:chExt cx="2098675" cy="2098676"/>
          </a:xfrm>
        </p:grpSpPr>
        <p:sp>
          <p:nvSpPr>
            <p:cNvPr id="31749" name="Oval 9"/>
            <p:cNvSpPr/>
            <p:nvPr/>
          </p:nvSpPr>
          <p:spPr>
            <a:xfrm>
              <a:off x="0" y="0"/>
              <a:ext cx="2098675" cy="2098676"/>
            </a:xfrm>
            <a:prstGeom prst="ellipse">
              <a:avLst/>
            </a:prstGeom>
            <a:solidFill>
              <a:srgbClr val="00744B"/>
            </a:solidFill>
            <a:ln w="9525">
              <a:noFill/>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31750" name="Freeform 12"/>
            <p:cNvSpPr>
              <a:spLocks noEditPoints="1"/>
            </p:cNvSpPr>
            <p:nvPr/>
          </p:nvSpPr>
          <p:spPr>
            <a:xfrm>
              <a:off x="331916" y="390683"/>
              <a:ext cx="1469769" cy="1380808"/>
            </a:xfrm>
            <a:custGeom>
              <a:avLst/>
              <a:gdLst/>
              <a:ahLst/>
              <a:cxnLst>
                <a:cxn ang="0">
                  <a:pos x="899153" y="22741"/>
                </a:cxn>
                <a:cxn ang="0">
                  <a:pos x="716228" y="87324"/>
                </a:cxn>
                <a:cxn ang="0">
                  <a:pos x="549685" y="15464"/>
                </a:cxn>
                <a:cxn ang="0">
                  <a:pos x="17291" y="548503"/>
                </a:cxn>
                <a:cxn ang="0">
                  <a:pos x="191115" y="799559"/>
                </a:cxn>
                <a:cxn ang="0">
                  <a:pos x="279393" y="960562"/>
                </a:cxn>
                <a:cxn ang="0">
                  <a:pos x="394062" y="1192516"/>
                </a:cxn>
                <a:cxn ang="0">
                  <a:pos x="604289" y="1282569"/>
                </a:cxn>
                <a:cxn ang="0">
                  <a:pos x="842728" y="1328050"/>
                </a:cxn>
                <a:cxn ang="0">
                  <a:pos x="936466" y="1292575"/>
                </a:cxn>
                <a:cxn ang="0">
                  <a:pos x="1082988" y="1192516"/>
                </a:cxn>
                <a:cxn ang="0">
                  <a:pos x="1117570" y="1053344"/>
                </a:cxn>
                <a:cxn ang="0">
                  <a:pos x="1231330" y="1038790"/>
                </a:cxn>
                <a:cxn ang="0">
                  <a:pos x="1269553" y="901437"/>
                </a:cxn>
                <a:cxn ang="0">
                  <a:pos x="1397873" y="772270"/>
                </a:cxn>
                <a:cxn ang="0">
                  <a:pos x="1446107" y="639465"/>
                </a:cxn>
                <a:cxn ang="0">
                  <a:pos x="1389683" y="621273"/>
                </a:cxn>
                <a:cxn ang="0">
                  <a:pos x="1328708" y="656748"/>
                </a:cxn>
                <a:cxn ang="0">
                  <a:pos x="1166714" y="754078"/>
                </a:cxn>
                <a:cxn ang="0">
                  <a:pos x="1170355" y="767722"/>
                </a:cxn>
                <a:cxn ang="0">
                  <a:pos x="1008362" y="864142"/>
                </a:cxn>
                <a:cxn ang="0">
                  <a:pos x="1055685" y="949647"/>
                </a:cxn>
                <a:cxn ang="0">
                  <a:pos x="893692" y="1046976"/>
                </a:cxn>
                <a:cxn ang="0">
                  <a:pos x="936466" y="1123385"/>
                </a:cxn>
                <a:cxn ang="0">
                  <a:pos x="774473" y="1219805"/>
                </a:cxn>
                <a:cxn ang="0">
                  <a:pos x="800865" y="1286207"/>
                </a:cxn>
                <a:cxn ang="0">
                  <a:pos x="664354" y="1246184"/>
                </a:cxn>
                <a:cxn ang="0">
                  <a:pos x="685285" y="1197974"/>
                </a:cxn>
                <a:cxn ang="0">
                  <a:pos x="844548" y="963291"/>
                </a:cxn>
                <a:cxn ang="0">
                  <a:pos x="469598" y="1235268"/>
                </a:cxn>
                <a:cxn ang="0">
                  <a:pos x="503271" y="1098825"/>
                </a:cxn>
                <a:cxn ang="0">
                  <a:pos x="424094" y="1105192"/>
                </a:cxn>
                <a:cxn ang="0">
                  <a:pos x="321256" y="1002405"/>
                </a:cxn>
                <a:cxn ang="0">
                  <a:pos x="383141" y="867781"/>
                </a:cxn>
                <a:cxn ang="0">
                  <a:pos x="245720" y="854136"/>
                </a:cxn>
                <a:cxn ang="0">
                  <a:pos x="251180" y="809565"/>
                </a:cxn>
                <a:cxn ang="0">
                  <a:pos x="265742" y="782276"/>
                </a:cxn>
                <a:cxn ang="0">
                  <a:pos x="463228" y="582159"/>
                </a:cxn>
                <a:cxn ang="0">
                  <a:pos x="312155" y="595803"/>
                </a:cxn>
                <a:cxn ang="0">
                  <a:pos x="214777" y="442986"/>
                </a:cxn>
                <a:cxn ang="0">
                  <a:pos x="792674" y="433890"/>
                </a:cxn>
                <a:cxn ang="0">
                  <a:pos x="771742" y="124618"/>
                </a:cxn>
                <a:cxn ang="0">
                  <a:pos x="899153" y="81866"/>
                </a:cxn>
                <a:cxn ang="0">
                  <a:pos x="1389683" y="621273"/>
                </a:cxn>
              </a:cxnLst>
              <a:rect l="0" t="0" r="0" b="0"/>
              <a:pathLst>
                <a:path w="1615" h="1518">
                  <a:moveTo>
                    <a:pt x="1530" y="456"/>
                  </a:moveTo>
                  <a:lnTo>
                    <a:pt x="1169" y="95"/>
                  </a:lnTo>
                  <a:cubicBezTo>
                    <a:pt x="1126" y="52"/>
                    <a:pt x="1056" y="25"/>
                    <a:pt x="988" y="25"/>
                  </a:cubicBezTo>
                  <a:cubicBezTo>
                    <a:pt x="964" y="25"/>
                    <a:pt x="943" y="28"/>
                    <a:pt x="922" y="34"/>
                  </a:cubicBezTo>
                  <a:lnTo>
                    <a:pt x="907" y="39"/>
                  </a:lnTo>
                  <a:cubicBezTo>
                    <a:pt x="871" y="50"/>
                    <a:pt x="828" y="71"/>
                    <a:pt x="787" y="96"/>
                  </a:cubicBezTo>
                  <a:lnTo>
                    <a:pt x="786" y="96"/>
                  </a:lnTo>
                  <a:cubicBezTo>
                    <a:pt x="715" y="65"/>
                    <a:pt x="649" y="31"/>
                    <a:pt x="619" y="22"/>
                  </a:cubicBezTo>
                  <a:lnTo>
                    <a:pt x="604" y="17"/>
                  </a:lnTo>
                  <a:cubicBezTo>
                    <a:pt x="547" y="0"/>
                    <a:pt x="465" y="20"/>
                    <a:pt x="423" y="62"/>
                  </a:cubicBezTo>
                  <a:lnTo>
                    <a:pt x="62" y="423"/>
                  </a:lnTo>
                  <a:cubicBezTo>
                    <a:pt x="20" y="465"/>
                    <a:pt x="0" y="546"/>
                    <a:pt x="19" y="603"/>
                  </a:cubicBezTo>
                  <a:lnTo>
                    <a:pt x="26" y="625"/>
                  </a:lnTo>
                  <a:cubicBezTo>
                    <a:pt x="45" y="682"/>
                    <a:pt x="94" y="763"/>
                    <a:pt x="137" y="805"/>
                  </a:cubicBezTo>
                  <a:lnTo>
                    <a:pt x="210" y="879"/>
                  </a:lnTo>
                  <a:cubicBezTo>
                    <a:pt x="195" y="931"/>
                    <a:pt x="204" y="984"/>
                    <a:pt x="241" y="1021"/>
                  </a:cubicBezTo>
                  <a:cubicBezTo>
                    <a:pt x="259" y="1039"/>
                    <a:pt x="282" y="1051"/>
                    <a:pt x="307" y="1056"/>
                  </a:cubicBezTo>
                  <a:lnTo>
                    <a:pt x="307" y="1056"/>
                  </a:lnTo>
                  <a:cubicBezTo>
                    <a:pt x="238" y="1125"/>
                    <a:pt x="228" y="1224"/>
                    <a:pt x="286" y="1282"/>
                  </a:cubicBezTo>
                  <a:cubicBezTo>
                    <a:pt x="310" y="1306"/>
                    <a:pt x="344" y="1320"/>
                    <a:pt x="381" y="1320"/>
                  </a:cubicBezTo>
                  <a:cubicBezTo>
                    <a:pt x="398" y="1320"/>
                    <a:pt x="415" y="1316"/>
                    <a:pt x="433" y="1311"/>
                  </a:cubicBezTo>
                  <a:cubicBezTo>
                    <a:pt x="433" y="1347"/>
                    <a:pt x="446" y="1380"/>
                    <a:pt x="470" y="1404"/>
                  </a:cubicBezTo>
                  <a:cubicBezTo>
                    <a:pt x="494" y="1428"/>
                    <a:pt x="528" y="1442"/>
                    <a:pt x="565" y="1442"/>
                  </a:cubicBezTo>
                  <a:cubicBezTo>
                    <a:pt x="599" y="1442"/>
                    <a:pt x="634" y="1430"/>
                    <a:pt x="664" y="1410"/>
                  </a:cubicBezTo>
                  <a:cubicBezTo>
                    <a:pt x="669" y="1436"/>
                    <a:pt x="681" y="1461"/>
                    <a:pt x="700" y="1480"/>
                  </a:cubicBezTo>
                  <a:cubicBezTo>
                    <a:pt x="725" y="1504"/>
                    <a:pt x="758" y="1518"/>
                    <a:pt x="795" y="1518"/>
                  </a:cubicBezTo>
                  <a:cubicBezTo>
                    <a:pt x="841" y="1518"/>
                    <a:pt x="889" y="1496"/>
                    <a:pt x="926" y="1460"/>
                  </a:cubicBezTo>
                  <a:lnTo>
                    <a:pt x="946" y="1440"/>
                  </a:lnTo>
                  <a:cubicBezTo>
                    <a:pt x="969" y="1445"/>
                    <a:pt x="994" y="1442"/>
                    <a:pt x="1016" y="1429"/>
                  </a:cubicBezTo>
                  <a:lnTo>
                    <a:pt x="1029" y="1421"/>
                  </a:lnTo>
                  <a:cubicBezTo>
                    <a:pt x="1066" y="1398"/>
                    <a:pt x="1083" y="1354"/>
                    <a:pt x="1072" y="1314"/>
                  </a:cubicBezTo>
                  <a:lnTo>
                    <a:pt x="1082" y="1304"/>
                  </a:lnTo>
                  <a:cubicBezTo>
                    <a:pt x="1112" y="1328"/>
                    <a:pt x="1155" y="1332"/>
                    <a:pt x="1190" y="1311"/>
                  </a:cubicBezTo>
                  <a:lnTo>
                    <a:pt x="1203" y="1303"/>
                  </a:lnTo>
                  <a:cubicBezTo>
                    <a:pt x="1249" y="1276"/>
                    <a:pt x="1263" y="1217"/>
                    <a:pt x="1236" y="1172"/>
                  </a:cubicBezTo>
                  <a:lnTo>
                    <a:pt x="1228" y="1158"/>
                  </a:lnTo>
                  <a:lnTo>
                    <a:pt x="1238" y="1148"/>
                  </a:lnTo>
                  <a:cubicBezTo>
                    <a:pt x="1268" y="1167"/>
                    <a:pt x="1307" y="1169"/>
                    <a:pt x="1340" y="1150"/>
                  </a:cubicBezTo>
                  <a:lnTo>
                    <a:pt x="1353" y="1142"/>
                  </a:lnTo>
                  <a:cubicBezTo>
                    <a:pt x="1399" y="1115"/>
                    <a:pt x="1413" y="1056"/>
                    <a:pt x="1386" y="1010"/>
                  </a:cubicBezTo>
                  <a:lnTo>
                    <a:pt x="1382" y="1004"/>
                  </a:lnTo>
                  <a:lnTo>
                    <a:pt x="1395" y="991"/>
                  </a:lnTo>
                  <a:cubicBezTo>
                    <a:pt x="1424" y="1006"/>
                    <a:pt x="1460" y="1007"/>
                    <a:pt x="1490" y="989"/>
                  </a:cubicBezTo>
                  <a:lnTo>
                    <a:pt x="1504" y="981"/>
                  </a:lnTo>
                  <a:cubicBezTo>
                    <a:pt x="1549" y="954"/>
                    <a:pt x="1564" y="894"/>
                    <a:pt x="1536" y="849"/>
                  </a:cubicBezTo>
                  <a:lnTo>
                    <a:pt x="1528" y="835"/>
                  </a:lnTo>
                  <a:cubicBezTo>
                    <a:pt x="1551" y="798"/>
                    <a:pt x="1571" y="758"/>
                    <a:pt x="1582" y="724"/>
                  </a:cubicBezTo>
                  <a:lnTo>
                    <a:pt x="1589" y="703"/>
                  </a:lnTo>
                  <a:cubicBezTo>
                    <a:pt x="1615" y="622"/>
                    <a:pt x="1590" y="516"/>
                    <a:pt x="1530" y="456"/>
                  </a:cubicBezTo>
                  <a:close/>
                  <a:moveTo>
                    <a:pt x="1527" y="683"/>
                  </a:moveTo>
                  <a:lnTo>
                    <a:pt x="1527" y="683"/>
                  </a:lnTo>
                  <a:lnTo>
                    <a:pt x="1520" y="704"/>
                  </a:lnTo>
                  <a:cubicBezTo>
                    <a:pt x="1513" y="724"/>
                    <a:pt x="1503" y="748"/>
                    <a:pt x="1490" y="771"/>
                  </a:cubicBezTo>
                  <a:lnTo>
                    <a:pt x="1460" y="722"/>
                  </a:lnTo>
                  <a:cubicBezTo>
                    <a:pt x="1433" y="677"/>
                    <a:pt x="1374" y="662"/>
                    <a:pt x="1328" y="689"/>
                  </a:cubicBezTo>
                  <a:lnTo>
                    <a:pt x="1315" y="697"/>
                  </a:lnTo>
                  <a:cubicBezTo>
                    <a:pt x="1270" y="724"/>
                    <a:pt x="1255" y="784"/>
                    <a:pt x="1282" y="829"/>
                  </a:cubicBezTo>
                  <a:lnTo>
                    <a:pt x="1351" y="943"/>
                  </a:lnTo>
                  <a:lnTo>
                    <a:pt x="1348" y="946"/>
                  </a:lnTo>
                  <a:lnTo>
                    <a:pt x="1286" y="844"/>
                  </a:lnTo>
                  <a:cubicBezTo>
                    <a:pt x="1259" y="798"/>
                    <a:pt x="1200" y="783"/>
                    <a:pt x="1154" y="811"/>
                  </a:cubicBezTo>
                  <a:lnTo>
                    <a:pt x="1141" y="819"/>
                  </a:lnTo>
                  <a:cubicBezTo>
                    <a:pt x="1096" y="846"/>
                    <a:pt x="1081" y="905"/>
                    <a:pt x="1108" y="950"/>
                  </a:cubicBezTo>
                  <a:lnTo>
                    <a:pt x="1196" y="1097"/>
                  </a:lnTo>
                  <a:lnTo>
                    <a:pt x="1193" y="1100"/>
                  </a:lnTo>
                  <a:lnTo>
                    <a:pt x="1160" y="1044"/>
                  </a:lnTo>
                  <a:cubicBezTo>
                    <a:pt x="1133" y="999"/>
                    <a:pt x="1073" y="984"/>
                    <a:pt x="1028" y="1011"/>
                  </a:cubicBezTo>
                  <a:lnTo>
                    <a:pt x="1015" y="1020"/>
                  </a:lnTo>
                  <a:cubicBezTo>
                    <a:pt x="970" y="1047"/>
                    <a:pt x="955" y="1106"/>
                    <a:pt x="982" y="1151"/>
                  </a:cubicBezTo>
                  <a:lnTo>
                    <a:pt x="1042" y="1251"/>
                  </a:lnTo>
                  <a:lnTo>
                    <a:pt x="1040" y="1253"/>
                  </a:lnTo>
                  <a:lnTo>
                    <a:pt x="1029" y="1235"/>
                  </a:lnTo>
                  <a:cubicBezTo>
                    <a:pt x="1002" y="1189"/>
                    <a:pt x="943" y="1175"/>
                    <a:pt x="898" y="1202"/>
                  </a:cubicBezTo>
                  <a:lnTo>
                    <a:pt x="884" y="1210"/>
                  </a:lnTo>
                  <a:cubicBezTo>
                    <a:pt x="839" y="1237"/>
                    <a:pt x="824" y="1296"/>
                    <a:pt x="851" y="1341"/>
                  </a:cubicBezTo>
                  <a:lnTo>
                    <a:pt x="884" y="1396"/>
                  </a:lnTo>
                  <a:cubicBezTo>
                    <a:pt x="886" y="1399"/>
                    <a:pt x="888" y="1401"/>
                    <a:pt x="890" y="1404"/>
                  </a:cubicBezTo>
                  <a:lnTo>
                    <a:pt x="880" y="1414"/>
                  </a:lnTo>
                  <a:cubicBezTo>
                    <a:pt x="855" y="1439"/>
                    <a:pt x="823" y="1452"/>
                    <a:pt x="795" y="1452"/>
                  </a:cubicBezTo>
                  <a:cubicBezTo>
                    <a:pt x="776" y="1452"/>
                    <a:pt x="759" y="1447"/>
                    <a:pt x="746" y="1434"/>
                  </a:cubicBezTo>
                  <a:cubicBezTo>
                    <a:pt x="731" y="1418"/>
                    <a:pt x="725" y="1395"/>
                    <a:pt x="730" y="1370"/>
                  </a:cubicBezTo>
                  <a:cubicBezTo>
                    <a:pt x="732" y="1358"/>
                    <a:pt x="736" y="1346"/>
                    <a:pt x="742" y="1334"/>
                  </a:cubicBezTo>
                  <a:cubicBezTo>
                    <a:pt x="743" y="1333"/>
                    <a:pt x="744" y="1332"/>
                    <a:pt x="745" y="1330"/>
                  </a:cubicBezTo>
                  <a:cubicBezTo>
                    <a:pt x="747" y="1326"/>
                    <a:pt x="750" y="1321"/>
                    <a:pt x="753" y="1317"/>
                  </a:cubicBezTo>
                  <a:cubicBezTo>
                    <a:pt x="757" y="1311"/>
                    <a:pt x="762" y="1306"/>
                    <a:pt x="767" y="1300"/>
                  </a:cubicBezTo>
                  <a:lnTo>
                    <a:pt x="968" y="1100"/>
                  </a:lnTo>
                  <a:lnTo>
                    <a:pt x="928" y="1059"/>
                  </a:lnTo>
                  <a:lnTo>
                    <a:pt x="650" y="1337"/>
                  </a:lnTo>
                  <a:cubicBezTo>
                    <a:pt x="624" y="1363"/>
                    <a:pt x="593" y="1376"/>
                    <a:pt x="565" y="1376"/>
                  </a:cubicBezTo>
                  <a:cubicBezTo>
                    <a:pt x="546" y="1376"/>
                    <a:pt x="529" y="1370"/>
                    <a:pt x="516" y="1358"/>
                  </a:cubicBezTo>
                  <a:cubicBezTo>
                    <a:pt x="485" y="1327"/>
                    <a:pt x="495" y="1267"/>
                    <a:pt x="537" y="1224"/>
                  </a:cubicBezTo>
                  <a:lnTo>
                    <a:pt x="546" y="1215"/>
                  </a:lnTo>
                  <a:lnTo>
                    <a:pt x="553" y="1208"/>
                  </a:lnTo>
                  <a:lnTo>
                    <a:pt x="815" y="946"/>
                  </a:lnTo>
                  <a:lnTo>
                    <a:pt x="775" y="906"/>
                  </a:lnTo>
                  <a:lnTo>
                    <a:pt x="466" y="1215"/>
                  </a:lnTo>
                  <a:cubicBezTo>
                    <a:pt x="441" y="1240"/>
                    <a:pt x="409" y="1254"/>
                    <a:pt x="381" y="1254"/>
                  </a:cubicBezTo>
                  <a:cubicBezTo>
                    <a:pt x="362" y="1254"/>
                    <a:pt x="345" y="1248"/>
                    <a:pt x="332" y="1236"/>
                  </a:cubicBezTo>
                  <a:cubicBezTo>
                    <a:pt x="301" y="1205"/>
                    <a:pt x="311" y="1144"/>
                    <a:pt x="353" y="1102"/>
                  </a:cubicBezTo>
                  <a:lnTo>
                    <a:pt x="662" y="793"/>
                  </a:lnTo>
                  <a:lnTo>
                    <a:pt x="622" y="753"/>
                  </a:lnTo>
                  <a:lnTo>
                    <a:pt x="421" y="954"/>
                  </a:lnTo>
                  <a:cubicBezTo>
                    <a:pt x="395" y="979"/>
                    <a:pt x="363" y="993"/>
                    <a:pt x="335" y="993"/>
                  </a:cubicBezTo>
                  <a:cubicBezTo>
                    <a:pt x="317" y="993"/>
                    <a:pt x="300" y="987"/>
                    <a:pt x="287" y="975"/>
                  </a:cubicBezTo>
                  <a:cubicBezTo>
                    <a:pt x="277" y="965"/>
                    <a:pt x="272" y="952"/>
                    <a:pt x="270" y="939"/>
                  </a:cubicBezTo>
                  <a:cubicBezTo>
                    <a:pt x="268" y="928"/>
                    <a:pt x="269" y="916"/>
                    <a:pt x="272" y="904"/>
                  </a:cubicBezTo>
                  <a:cubicBezTo>
                    <a:pt x="272" y="903"/>
                    <a:pt x="272" y="901"/>
                    <a:pt x="273" y="900"/>
                  </a:cubicBezTo>
                  <a:cubicBezTo>
                    <a:pt x="274" y="897"/>
                    <a:pt x="275" y="894"/>
                    <a:pt x="276" y="890"/>
                  </a:cubicBezTo>
                  <a:cubicBezTo>
                    <a:pt x="277" y="886"/>
                    <a:pt x="279" y="882"/>
                    <a:pt x="281" y="878"/>
                  </a:cubicBezTo>
                  <a:cubicBezTo>
                    <a:pt x="282" y="876"/>
                    <a:pt x="283" y="874"/>
                    <a:pt x="284" y="872"/>
                  </a:cubicBezTo>
                  <a:cubicBezTo>
                    <a:pt x="287" y="868"/>
                    <a:pt x="289" y="864"/>
                    <a:pt x="292" y="860"/>
                  </a:cubicBezTo>
                  <a:cubicBezTo>
                    <a:pt x="293" y="859"/>
                    <a:pt x="294" y="857"/>
                    <a:pt x="295" y="856"/>
                  </a:cubicBezTo>
                  <a:cubicBezTo>
                    <a:pt x="299" y="851"/>
                    <a:pt x="303" y="846"/>
                    <a:pt x="307" y="841"/>
                  </a:cubicBezTo>
                  <a:lnTo>
                    <a:pt x="509" y="640"/>
                  </a:lnTo>
                  <a:lnTo>
                    <a:pt x="489" y="621"/>
                  </a:lnTo>
                  <a:cubicBezTo>
                    <a:pt x="479" y="611"/>
                    <a:pt x="471" y="599"/>
                    <a:pt x="466" y="586"/>
                  </a:cubicBezTo>
                  <a:lnTo>
                    <a:pt x="343" y="655"/>
                  </a:lnTo>
                  <a:cubicBezTo>
                    <a:pt x="325" y="666"/>
                    <a:pt x="304" y="671"/>
                    <a:pt x="284" y="671"/>
                  </a:cubicBezTo>
                  <a:cubicBezTo>
                    <a:pt x="248" y="671"/>
                    <a:pt x="214" y="654"/>
                    <a:pt x="195" y="625"/>
                  </a:cubicBezTo>
                  <a:cubicBezTo>
                    <a:pt x="165" y="578"/>
                    <a:pt x="184" y="516"/>
                    <a:pt x="236" y="487"/>
                  </a:cubicBezTo>
                  <a:lnTo>
                    <a:pt x="595" y="284"/>
                  </a:lnTo>
                  <a:cubicBezTo>
                    <a:pt x="606" y="298"/>
                    <a:pt x="620" y="311"/>
                    <a:pt x="636" y="322"/>
                  </a:cubicBezTo>
                  <a:lnTo>
                    <a:pt x="871" y="477"/>
                  </a:lnTo>
                  <a:cubicBezTo>
                    <a:pt x="941" y="524"/>
                    <a:pt x="1032" y="511"/>
                    <a:pt x="1073" y="449"/>
                  </a:cubicBezTo>
                  <a:cubicBezTo>
                    <a:pt x="1114" y="387"/>
                    <a:pt x="1091" y="298"/>
                    <a:pt x="1021" y="251"/>
                  </a:cubicBezTo>
                  <a:lnTo>
                    <a:pt x="848" y="137"/>
                  </a:lnTo>
                  <a:cubicBezTo>
                    <a:pt x="875" y="121"/>
                    <a:pt x="903" y="109"/>
                    <a:pt x="927" y="101"/>
                  </a:cubicBezTo>
                  <a:lnTo>
                    <a:pt x="942" y="96"/>
                  </a:lnTo>
                  <a:cubicBezTo>
                    <a:pt x="956" y="92"/>
                    <a:pt x="972" y="90"/>
                    <a:pt x="988" y="90"/>
                  </a:cubicBezTo>
                  <a:cubicBezTo>
                    <a:pt x="1037" y="90"/>
                    <a:pt x="1091" y="109"/>
                    <a:pt x="1123" y="141"/>
                  </a:cubicBezTo>
                  <a:lnTo>
                    <a:pt x="1484" y="502"/>
                  </a:lnTo>
                  <a:cubicBezTo>
                    <a:pt x="1526" y="544"/>
                    <a:pt x="1545" y="625"/>
                    <a:pt x="1527" y="683"/>
                  </a:cubicBezTo>
                  <a:close/>
                </a:path>
              </a:pathLst>
            </a:custGeom>
            <a:solidFill>
              <a:srgbClr val="FFFFFF">
                <a:alpha val="100000"/>
              </a:srgbClr>
            </a:solidFill>
            <a:ln w="9525">
              <a:noFill/>
            </a:ln>
          </p:spPr>
          <p:txBody>
            <a:bodyPr/>
            <a:lstStyle/>
            <a:p>
              <a:endParaRPr lang="zh-CN" altLang="en-US"/>
            </a:p>
          </p:txBody>
        </p:sp>
      </p:grpSp>
      <p:sp>
        <p:nvSpPr>
          <p:cNvPr id="31751" name="TextBox 6"/>
          <p:cNvSpPr txBox="1"/>
          <p:nvPr/>
        </p:nvSpPr>
        <p:spPr>
          <a:xfrm>
            <a:off x="850900" y="4935538"/>
            <a:ext cx="2530475" cy="584200"/>
          </a:xfrm>
          <a:prstGeom prst="rect">
            <a:avLst/>
          </a:prstGeom>
          <a:solidFill>
            <a:schemeClr val="tx1"/>
          </a:solidFill>
          <a:ln w="9525">
            <a:noFill/>
          </a:ln>
        </p:spPr>
        <p:txBody>
          <a:bodyPr>
            <a:spAutoFit/>
          </a:bodyPr>
          <a:lstStyle/>
          <a:p>
            <a:pPr lvl="0" algn="ctr" eaLnBrk="1" hangingPunct="1"/>
            <a:r>
              <a:rPr lang="zh-CN" altLang="en-US" sz="3200" dirty="0">
                <a:solidFill>
                  <a:schemeClr val="accent2"/>
                </a:solidFill>
                <a:latin typeface="微软雅黑" panose="020B0503020204020204" pitchFamily="2" charset="-122"/>
                <a:ea typeface="微软雅黑" panose="020B0503020204020204" pitchFamily="2" charset="-122"/>
              </a:rPr>
              <a:t>代理商推广</a:t>
            </a:r>
          </a:p>
        </p:txBody>
      </p:sp>
      <p:sp>
        <p:nvSpPr>
          <p:cNvPr id="31752" name="椭圆 7"/>
          <p:cNvSpPr/>
          <p:nvPr/>
        </p:nvSpPr>
        <p:spPr>
          <a:xfrm>
            <a:off x="4043363" y="1789113"/>
            <a:ext cx="504825" cy="504825"/>
          </a:xfrm>
          <a:prstGeom prst="ellipse">
            <a:avLst/>
          </a:prstGeom>
          <a:solidFill>
            <a:schemeClr val="bg2"/>
          </a:solidFill>
          <a:ln w="9525" cap="flat" cmpd="sng">
            <a:solidFill>
              <a:schemeClr val="accent2"/>
            </a:solidFill>
            <a:prstDash val="solid"/>
            <a:headEnd type="none" w="med" len="med"/>
            <a:tailEnd type="none" w="med" len="med"/>
          </a:ln>
        </p:spPr>
        <p:txBody>
          <a:bodyPr/>
          <a:lstStyle/>
          <a:p>
            <a:pPr lvl="0" eaLnBrk="1" hangingPunct="1"/>
            <a:r>
              <a:rPr lang="en-US" altLang="x-none" sz="2200" b="1" dirty="0">
                <a:solidFill>
                  <a:schemeClr val="accent2"/>
                </a:solidFill>
                <a:latin typeface="微软雅黑" panose="020B0503020204020204" pitchFamily="2" charset="-122"/>
                <a:ea typeface="微软雅黑" panose="020B0503020204020204" pitchFamily="2" charset="-122"/>
              </a:rPr>
              <a:t>1</a:t>
            </a:r>
            <a:endParaRPr lang="zh-CN" altLang="en-US" sz="2200" b="1" dirty="0">
              <a:solidFill>
                <a:schemeClr val="accent2"/>
              </a:solidFill>
              <a:latin typeface="微软雅黑" panose="020B0503020204020204" pitchFamily="2" charset="-122"/>
              <a:ea typeface="微软雅黑" panose="020B0503020204020204" pitchFamily="2" charset="-122"/>
            </a:endParaRPr>
          </a:p>
        </p:txBody>
      </p:sp>
      <p:sp>
        <p:nvSpPr>
          <p:cNvPr id="31753" name="椭圆 8"/>
          <p:cNvSpPr/>
          <p:nvPr/>
        </p:nvSpPr>
        <p:spPr>
          <a:xfrm>
            <a:off x="4043363" y="2417763"/>
            <a:ext cx="504825" cy="503237"/>
          </a:xfrm>
          <a:prstGeom prst="ellipse">
            <a:avLst/>
          </a:prstGeom>
          <a:solidFill>
            <a:schemeClr val="bg2"/>
          </a:solidFill>
          <a:ln w="9525" cap="flat" cmpd="sng">
            <a:solidFill>
              <a:schemeClr val="accent2"/>
            </a:solidFill>
            <a:prstDash val="solid"/>
            <a:headEnd type="none" w="med" len="med"/>
            <a:tailEnd type="none" w="med" len="med"/>
          </a:ln>
        </p:spPr>
        <p:txBody>
          <a:bodyPr/>
          <a:lstStyle/>
          <a:p>
            <a:pPr lvl="0" eaLnBrk="1" hangingPunct="1"/>
            <a:r>
              <a:rPr lang="en-US" altLang="x-none" sz="2200" b="1" dirty="0">
                <a:solidFill>
                  <a:schemeClr val="accent2"/>
                </a:solidFill>
                <a:latin typeface="微软雅黑" panose="020B0503020204020204" pitchFamily="2" charset="-122"/>
                <a:ea typeface="微软雅黑" panose="020B0503020204020204" pitchFamily="2" charset="-122"/>
              </a:rPr>
              <a:t>2</a:t>
            </a:r>
            <a:endParaRPr lang="zh-CN" altLang="en-US" sz="2200" b="1" dirty="0">
              <a:solidFill>
                <a:schemeClr val="accent2"/>
              </a:solidFill>
              <a:latin typeface="微软雅黑" panose="020B0503020204020204" pitchFamily="2" charset="-122"/>
              <a:ea typeface="微软雅黑" panose="020B0503020204020204" pitchFamily="2" charset="-122"/>
            </a:endParaRPr>
          </a:p>
        </p:txBody>
      </p:sp>
      <p:sp>
        <p:nvSpPr>
          <p:cNvPr id="31754" name="椭圆 9"/>
          <p:cNvSpPr/>
          <p:nvPr/>
        </p:nvSpPr>
        <p:spPr>
          <a:xfrm>
            <a:off x="4043363" y="3100388"/>
            <a:ext cx="504825" cy="503237"/>
          </a:xfrm>
          <a:prstGeom prst="ellipse">
            <a:avLst/>
          </a:prstGeom>
          <a:solidFill>
            <a:schemeClr val="bg2"/>
          </a:solidFill>
          <a:ln w="9525" cap="flat" cmpd="sng">
            <a:solidFill>
              <a:schemeClr val="accent2"/>
            </a:solidFill>
            <a:prstDash val="solid"/>
            <a:headEnd type="none" w="med" len="med"/>
            <a:tailEnd type="none" w="med" len="med"/>
          </a:ln>
        </p:spPr>
        <p:txBody>
          <a:bodyPr/>
          <a:lstStyle/>
          <a:p>
            <a:pPr lvl="0" eaLnBrk="1" hangingPunct="1"/>
            <a:r>
              <a:rPr lang="en-US" altLang="x-none" sz="2200" b="1" dirty="0">
                <a:solidFill>
                  <a:schemeClr val="accent2"/>
                </a:solidFill>
                <a:latin typeface="微软雅黑" panose="020B0503020204020204" pitchFamily="2" charset="-122"/>
                <a:ea typeface="微软雅黑" panose="020B0503020204020204" pitchFamily="2" charset="-122"/>
              </a:rPr>
              <a:t>3</a:t>
            </a:r>
            <a:endParaRPr lang="zh-CN" altLang="en-US" sz="2200" b="1" dirty="0">
              <a:solidFill>
                <a:schemeClr val="accent2"/>
              </a:solidFill>
              <a:latin typeface="微软雅黑" panose="020B0503020204020204" pitchFamily="2" charset="-122"/>
              <a:ea typeface="微软雅黑" panose="020B0503020204020204" pitchFamily="2" charset="-122"/>
            </a:endParaRPr>
          </a:p>
        </p:txBody>
      </p:sp>
      <p:sp>
        <p:nvSpPr>
          <p:cNvPr id="31755" name="TextBox 10"/>
          <p:cNvSpPr txBox="1"/>
          <p:nvPr/>
        </p:nvSpPr>
        <p:spPr>
          <a:xfrm>
            <a:off x="4638675" y="1831975"/>
            <a:ext cx="6840538" cy="461963"/>
          </a:xfrm>
          <a:prstGeom prst="rect">
            <a:avLst/>
          </a:prstGeom>
          <a:noFill/>
          <a:ln w="9525">
            <a:noFill/>
          </a:ln>
        </p:spPr>
        <p:txBody>
          <a:bodyPr>
            <a:spAutoFit/>
          </a:bodyPr>
          <a:lstStyle/>
          <a:p>
            <a:pPr lvl="0" eaLnBrk="1" hangingPunct="1"/>
            <a:r>
              <a:rPr lang="zh-CN" altLang="en-US" sz="2400" dirty="0">
                <a:solidFill>
                  <a:schemeClr val="accent1"/>
                </a:solidFill>
                <a:latin typeface="微软雅黑" panose="020B0503020204020204" pitchFamily="2" charset="-122"/>
                <a:ea typeface="微软雅黑" panose="020B0503020204020204" pitchFamily="2" charset="-122"/>
              </a:rPr>
              <a:t>请在这里输入您的文字，这里输入您的文字。</a:t>
            </a:r>
          </a:p>
        </p:txBody>
      </p:sp>
      <p:sp>
        <p:nvSpPr>
          <p:cNvPr id="31756" name="TextBox 11"/>
          <p:cNvSpPr txBox="1"/>
          <p:nvPr/>
        </p:nvSpPr>
        <p:spPr>
          <a:xfrm>
            <a:off x="4638675" y="2424113"/>
            <a:ext cx="6840538" cy="461962"/>
          </a:xfrm>
          <a:prstGeom prst="rect">
            <a:avLst/>
          </a:prstGeom>
          <a:noFill/>
          <a:ln w="9525">
            <a:noFill/>
          </a:ln>
        </p:spPr>
        <p:txBody>
          <a:bodyPr>
            <a:spAutoFit/>
          </a:bodyPr>
          <a:lstStyle/>
          <a:p>
            <a:pPr lvl="0" eaLnBrk="1" hangingPunct="1"/>
            <a:r>
              <a:rPr lang="zh-CN" altLang="en-US" sz="2400" dirty="0">
                <a:solidFill>
                  <a:schemeClr val="accent1"/>
                </a:solidFill>
                <a:latin typeface="微软雅黑" panose="020B0503020204020204" pitchFamily="2" charset="-122"/>
                <a:ea typeface="微软雅黑" panose="020B0503020204020204" pitchFamily="2" charset="-122"/>
              </a:rPr>
              <a:t>请在这里输入您的文字，这里输入您的文字。</a:t>
            </a:r>
          </a:p>
        </p:txBody>
      </p:sp>
      <p:sp>
        <p:nvSpPr>
          <p:cNvPr id="31757" name="TextBox 12"/>
          <p:cNvSpPr txBox="1"/>
          <p:nvPr/>
        </p:nvSpPr>
        <p:spPr>
          <a:xfrm>
            <a:off x="4638675" y="3100388"/>
            <a:ext cx="6840538" cy="460375"/>
          </a:xfrm>
          <a:prstGeom prst="rect">
            <a:avLst/>
          </a:prstGeom>
          <a:noFill/>
          <a:ln w="9525">
            <a:noFill/>
          </a:ln>
        </p:spPr>
        <p:txBody>
          <a:bodyPr>
            <a:spAutoFit/>
          </a:bodyPr>
          <a:lstStyle/>
          <a:p>
            <a:pPr lvl="0" eaLnBrk="1" hangingPunct="1"/>
            <a:r>
              <a:rPr lang="zh-CN" altLang="en-US" sz="2400" dirty="0">
                <a:solidFill>
                  <a:schemeClr val="accent1"/>
                </a:solidFill>
                <a:latin typeface="微软雅黑" panose="020B0503020204020204" pitchFamily="2" charset="-122"/>
                <a:ea typeface="微软雅黑" panose="020B0503020204020204" pitchFamily="2" charset="-122"/>
              </a:rPr>
              <a:t>请在这里输入您的文字，这里输入您的文字。</a:t>
            </a:r>
          </a:p>
        </p:txBody>
      </p:sp>
      <p:sp>
        <p:nvSpPr>
          <p:cNvPr id="31758" name="椭圆 13"/>
          <p:cNvSpPr/>
          <p:nvPr/>
        </p:nvSpPr>
        <p:spPr>
          <a:xfrm>
            <a:off x="4043363" y="3849688"/>
            <a:ext cx="504825" cy="504825"/>
          </a:xfrm>
          <a:prstGeom prst="ellipse">
            <a:avLst/>
          </a:prstGeom>
          <a:solidFill>
            <a:schemeClr val="bg2"/>
          </a:solidFill>
          <a:ln w="9525" cap="flat" cmpd="sng">
            <a:solidFill>
              <a:schemeClr val="accent2"/>
            </a:solidFill>
            <a:prstDash val="solid"/>
            <a:headEnd type="none" w="med" len="med"/>
            <a:tailEnd type="none" w="med" len="med"/>
          </a:ln>
        </p:spPr>
        <p:txBody>
          <a:bodyPr/>
          <a:lstStyle/>
          <a:p>
            <a:pPr lvl="0" eaLnBrk="1" hangingPunct="1"/>
            <a:r>
              <a:rPr lang="en-US" altLang="x-none" sz="2200" b="1" dirty="0">
                <a:solidFill>
                  <a:schemeClr val="accent2"/>
                </a:solidFill>
                <a:latin typeface="微软雅黑" panose="020B0503020204020204" pitchFamily="2" charset="-122"/>
                <a:ea typeface="微软雅黑" panose="020B0503020204020204" pitchFamily="2" charset="-122"/>
              </a:rPr>
              <a:t>4</a:t>
            </a:r>
            <a:endParaRPr lang="zh-CN" altLang="en-US" sz="2200" b="1" dirty="0">
              <a:solidFill>
                <a:schemeClr val="accent2"/>
              </a:solidFill>
              <a:latin typeface="微软雅黑" panose="020B0503020204020204" pitchFamily="2" charset="-122"/>
              <a:ea typeface="微软雅黑" panose="020B0503020204020204" pitchFamily="2" charset="-122"/>
            </a:endParaRPr>
          </a:p>
        </p:txBody>
      </p:sp>
      <p:sp>
        <p:nvSpPr>
          <p:cNvPr id="31759" name="椭圆 14"/>
          <p:cNvSpPr/>
          <p:nvPr/>
        </p:nvSpPr>
        <p:spPr>
          <a:xfrm>
            <a:off x="4043363" y="4478338"/>
            <a:ext cx="504825" cy="503237"/>
          </a:xfrm>
          <a:prstGeom prst="ellipse">
            <a:avLst/>
          </a:prstGeom>
          <a:solidFill>
            <a:schemeClr val="bg2"/>
          </a:solidFill>
          <a:ln w="9525" cap="flat" cmpd="sng">
            <a:solidFill>
              <a:schemeClr val="accent2"/>
            </a:solidFill>
            <a:prstDash val="solid"/>
            <a:headEnd type="none" w="med" len="med"/>
            <a:tailEnd type="none" w="med" len="med"/>
          </a:ln>
        </p:spPr>
        <p:txBody>
          <a:bodyPr/>
          <a:lstStyle/>
          <a:p>
            <a:pPr lvl="0" eaLnBrk="1" hangingPunct="1"/>
            <a:r>
              <a:rPr lang="en-US" altLang="x-none" sz="2200" b="1" dirty="0">
                <a:solidFill>
                  <a:schemeClr val="accent2"/>
                </a:solidFill>
                <a:latin typeface="微软雅黑" panose="020B0503020204020204" pitchFamily="2" charset="-122"/>
                <a:ea typeface="微软雅黑" panose="020B0503020204020204" pitchFamily="2" charset="-122"/>
              </a:rPr>
              <a:t>5</a:t>
            </a:r>
            <a:endParaRPr lang="zh-CN" altLang="en-US" sz="2200" b="1" dirty="0">
              <a:solidFill>
                <a:schemeClr val="accent2"/>
              </a:solidFill>
              <a:latin typeface="微软雅黑" panose="020B0503020204020204" pitchFamily="2" charset="-122"/>
              <a:ea typeface="微软雅黑" panose="020B0503020204020204" pitchFamily="2" charset="-122"/>
            </a:endParaRPr>
          </a:p>
        </p:txBody>
      </p:sp>
      <p:sp>
        <p:nvSpPr>
          <p:cNvPr id="31760" name="椭圆 15"/>
          <p:cNvSpPr/>
          <p:nvPr/>
        </p:nvSpPr>
        <p:spPr>
          <a:xfrm>
            <a:off x="4043363" y="5160963"/>
            <a:ext cx="504825" cy="503237"/>
          </a:xfrm>
          <a:prstGeom prst="ellipse">
            <a:avLst/>
          </a:prstGeom>
          <a:solidFill>
            <a:schemeClr val="bg2"/>
          </a:solidFill>
          <a:ln w="9525" cap="flat" cmpd="sng">
            <a:solidFill>
              <a:schemeClr val="accent2"/>
            </a:solidFill>
            <a:prstDash val="solid"/>
            <a:headEnd type="none" w="med" len="med"/>
            <a:tailEnd type="none" w="med" len="med"/>
          </a:ln>
        </p:spPr>
        <p:txBody>
          <a:bodyPr/>
          <a:lstStyle/>
          <a:p>
            <a:pPr lvl="0" eaLnBrk="1" hangingPunct="1"/>
            <a:r>
              <a:rPr lang="en-US" altLang="x-none" sz="2200" b="1" dirty="0">
                <a:solidFill>
                  <a:schemeClr val="accent2"/>
                </a:solidFill>
                <a:latin typeface="微软雅黑" panose="020B0503020204020204" pitchFamily="2" charset="-122"/>
                <a:ea typeface="微软雅黑" panose="020B0503020204020204" pitchFamily="2" charset="-122"/>
              </a:rPr>
              <a:t>6</a:t>
            </a:r>
            <a:endParaRPr lang="zh-CN" altLang="en-US" sz="2200" b="1" dirty="0">
              <a:solidFill>
                <a:schemeClr val="accent2"/>
              </a:solidFill>
              <a:latin typeface="微软雅黑" panose="020B0503020204020204" pitchFamily="2" charset="-122"/>
              <a:ea typeface="微软雅黑" panose="020B0503020204020204" pitchFamily="2" charset="-122"/>
            </a:endParaRPr>
          </a:p>
        </p:txBody>
      </p:sp>
      <p:sp>
        <p:nvSpPr>
          <p:cNvPr id="31761" name="TextBox 16"/>
          <p:cNvSpPr txBox="1"/>
          <p:nvPr/>
        </p:nvSpPr>
        <p:spPr>
          <a:xfrm>
            <a:off x="4638675" y="3892550"/>
            <a:ext cx="6840538" cy="461963"/>
          </a:xfrm>
          <a:prstGeom prst="rect">
            <a:avLst/>
          </a:prstGeom>
          <a:noFill/>
          <a:ln w="9525">
            <a:noFill/>
          </a:ln>
        </p:spPr>
        <p:txBody>
          <a:bodyPr>
            <a:spAutoFit/>
          </a:bodyPr>
          <a:lstStyle/>
          <a:p>
            <a:pPr lvl="0" eaLnBrk="1" hangingPunct="1"/>
            <a:r>
              <a:rPr lang="zh-CN" altLang="en-US" sz="2400" dirty="0">
                <a:solidFill>
                  <a:schemeClr val="accent1"/>
                </a:solidFill>
                <a:latin typeface="微软雅黑" panose="020B0503020204020204" pitchFamily="2" charset="-122"/>
                <a:ea typeface="微软雅黑" panose="020B0503020204020204" pitchFamily="2" charset="-122"/>
              </a:rPr>
              <a:t>请在这里输入您的文字，这里输入您的文字。</a:t>
            </a:r>
          </a:p>
        </p:txBody>
      </p:sp>
      <p:sp>
        <p:nvSpPr>
          <p:cNvPr id="31762" name="TextBox 17"/>
          <p:cNvSpPr txBox="1"/>
          <p:nvPr/>
        </p:nvSpPr>
        <p:spPr>
          <a:xfrm>
            <a:off x="4638675" y="4521200"/>
            <a:ext cx="6840538" cy="460375"/>
          </a:xfrm>
          <a:prstGeom prst="rect">
            <a:avLst/>
          </a:prstGeom>
          <a:noFill/>
          <a:ln w="9525">
            <a:noFill/>
          </a:ln>
        </p:spPr>
        <p:txBody>
          <a:bodyPr>
            <a:spAutoFit/>
          </a:bodyPr>
          <a:lstStyle/>
          <a:p>
            <a:pPr lvl="0" eaLnBrk="1" hangingPunct="1"/>
            <a:r>
              <a:rPr lang="zh-CN" altLang="en-US" sz="2400" dirty="0">
                <a:solidFill>
                  <a:schemeClr val="accent1"/>
                </a:solidFill>
                <a:latin typeface="微软雅黑" panose="020B0503020204020204" pitchFamily="2" charset="-122"/>
                <a:ea typeface="微软雅黑" panose="020B0503020204020204" pitchFamily="2" charset="-122"/>
              </a:rPr>
              <a:t>请在这里输入您的文字，这里输入您的文字。</a:t>
            </a:r>
          </a:p>
        </p:txBody>
      </p:sp>
      <p:sp>
        <p:nvSpPr>
          <p:cNvPr id="31763" name="TextBox 18"/>
          <p:cNvSpPr txBox="1"/>
          <p:nvPr/>
        </p:nvSpPr>
        <p:spPr>
          <a:xfrm>
            <a:off x="4638675" y="5181600"/>
            <a:ext cx="6840538" cy="461963"/>
          </a:xfrm>
          <a:prstGeom prst="rect">
            <a:avLst/>
          </a:prstGeom>
          <a:noFill/>
          <a:ln w="9525">
            <a:noFill/>
          </a:ln>
        </p:spPr>
        <p:txBody>
          <a:bodyPr>
            <a:spAutoFit/>
          </a:bodyPr>
          <a:lstStyle/>
          <a:p>
            <a:pPr lvl="0" eaLnBrk="1" hangingPunct="1"/>
            <a:r>
              <a:rPr lang="zh-CN" altLang="en-US" sz="2400" dirty="0">
                <a:solidFill>
                  <a:schemeClr val="accent1"/>
                </a:solidFill>
                <a:latin typeface="微软雅黑" panose="020B0503020204020204" pitchFamily="2" charset="-122"/>
                <a:ea typeface="微软雅黑" panose="020B0503020204020204" pitchFamily="2" charset="-122"/>
              </a:rPr>
              <a:t>请在这里输入您的文字，这里输入您的文字。</a:t>
            </a: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1746"/>
                                        </p:tgtEl>
                                        <p:attrNameLst>
                                          <p:attrName>style.visibility</p:attrName>
                                        </p:attrNameLst>
                                      </p:cBhvr>
                                      <p:to>
                                        <p:strVal val="visible"/>
                                      </p:to>
                                    </p:set>
                                    <p:anim calcmode="lin" valueType="num">
                                      <p:cBhvr>
                                        <p:cTn id="7" dur="400" fill="hold"/>
                                        <p:tgtEl>
                                          <p:spTgt spid="3174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31746"/>
                                        </p:tgtEl>
                                        <p:attrNameLst>
                                          <p:attrName>ppt_y</p:attrName>
                                        </p:attrNameLst>
                                      </p:cBhvr>
                                      <p:tavLst>
                                        <p:tav tm="0">
                                          <p:val>
                                            <p:strVal val="#ppt_y"/>
                                          </p:val>
                                        </p:tav>
                                        <p:tav tm="100000">
                                          <p:val>
                                            <p:strVal val="#ppt_y"/>
                                          </p:val>
                                        </p:tav>
                                      </p:tavLst>
                                    </p:anim>
                                    <p:anim calcmode="lin" valueType="num">
                                      <p:cBhvr>
                                        <p:cTn id="9" dur="400" fill="hold"/>
                                        <p:tgtEl>
                                          <p:spTgt spid="3174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3174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31746"/>
                                        </p:tgtEl>
                                      </p:cBhvr>
                                    </p:animEffect>
                                  </p:childTnLst>
                                </p:cTn>
                              </p:par>
                            </p:childTnLst>
                          </p:cTn>
                        </p:par>
                        <p:par>
                          <p:cTn id="12" fill="hold">
                            <p:stCondLst>
                              <p:cond delay="759"/>
                            </p:stCondLst>
                            <p:childTnLst>
                              <p:par>
                                <p:cTn id="13" presetID="52" presetClass="entr" presetSubtype="0" fill="hold" nodeType="afterEffect">
                                  <p:stCondLst>
                                    <p:cond delay="0"/>
                                  </p:stCondLst>
                                  <p:childTnLst>
                                    <p:set>
                                      <p:cBhvr>
                                        <p:cTn id="14" dur="1" fill="hold">
                                          <p:stCondLst>
                                            <p:cond delay="0"/>
                                          </p:stCondLst>
                                        </p:cTn>
                                        <p:tgtEl>
                                          <p:spTgt spid="31748"/>
                                        </p:tgtEl>
                                        <p:attrNameLst>
                                          <p:attrName>style.visibility</p:attrName>
                                        </p:attrNameLst>
                                      </p:cBhvr>
                                      <p:to>
                                        <p:strVal val="visible"/>
                                      </p:to>
                                    </p:set>
                                    <p:animScale>
                                      <p:cBhvr>
                                        <p:cTn id="15" dur="1000" decel="50000" fill="hold">
                                          <p:stCondLst>
                                            <p:cond delay="0"/>
                                          </p:stCondLst>
                                        </p:cTn>
                                        <p:tgtEl>
                                          <p:spTgt spid="317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31748"/>
                                        </p:tgtEl>
                                        <p:attrNameLst>
                                          <p:attrName>ppt_x</p:attrName>
                                          <p:attrName>ppt_y</p:attrName>
                                        </p:attrNameLst>
                                      </p:cBhvr>
                                    </p:animMotion>
                                    <p:animEffect transition="in" filter="fade">
                                      <p:cBhvr>
                                        <p:cTn id="17" dur="1000"/>
                                        <p:tgtEl>
                                          <p:spTgt spid="31748"/>
                                        </p:tgtEl>
                                      </p:cBhvr>
                                    </p:animEffect>
                                  </p:childTnLst>
                                </p:cTn>
                              </p:par>
                            </p:childTnLst>
                          </p:cTn>
                        </p:par>
                        <p:par>
                          <p:cTn id="18" fill="hold">
                            <p:stCondLst>
                              <p:cond delay="1759"/>
                            </p:stCondLst>
                            <p:childTnLst>
                              <p:par>
                                <p:cTn id="19" presetID="22" presetClass="entr" presetSubtype="8" fill="hold" grpId="0" nodeType="afterEffect">
                                  <p:stCondLst>
                                    <p:cond delay="0"/>
                                  </p:stCondLst>
                                  <p:childTnLst>
                                    <p:set>
                                      <p:cBhvr>
                                        <p:cTn id="20" dur="1" fill="hold">
                                          <p:stCondLst>
                                            <p:cond delay="0"/>
                                          </p:stCondLst>
                                        </p:cTn>
                                        <p:tgtEl>
                                          <p:spTgt spid="31751"/>
                                        </p:tgtEl>
                                        <p:attrNameLst>
                                          <p:attrName>style.visibility</p:attrName>
                                        </p:attrNameLst>
                                      </p:cBhvr>
                                      <p:to>
                                        <p:strVal val="visible"/>
                                      </p:to>
                                    </p:set>
                                    <p:animEffect transition="in" filter="wipe(left)">
                                      <p:cBhvr>
                                        <p:cTn id="21" dur="500"/>
                                        <p:tgtEl>
                                          <p:spTgt spid="31751"/>
                                        </p:tgtEl>
                                      </p:cBhvr>
                                    </p:animEffect>
                                  </p:childTnLst>
                                </p:cTn>
                              </p:par>
                            </p:childTnLst>
                          </p:cTn>
                        </p:par>
                        <p:par>
                          <p:cTn id="22" fill="hold">
                            <p:stCondLst>
                              <p:cond delay="2259"/>
                            </p:stCondLst>
                            <p:childTnLst>
                              <p:par>
                                <p:cTn id="23" presetID="2" presetClass="entr" presetSubtype="12" fill="hold" grpId="0" nodeType="afterEffect">
                                  <p:stCondLst>
                                    <p:cond delay="0"/>
                                  </p:stCondLst>
                                  <p:childTnLst>
                                    <p:set>
                                      <p:cBhvr>
                                        <p:cTn id="24" dur="1" fill="hold">
                                          <p:stCondLst>
                                            <p:cond delay="0"/>
                                          </p:stCondLst>
                                        </p:cTn>
                                        <p:tgtEl>
                                          <p:spTgt spid="31752"/>
                                        </p:tgtEl>
                                        <p:attrNameLst>
                                          <p:attrName>style.visibility</p:attrName>
                                        </p:attrNameLst>
                                      </p:cBhvr>
                                      <p:to>
                                        <p:strVal val="visible"/>
                                      </p:to>
                                    </p:set>
                                    <p:anim calcmode="lin" valueType="num">
                                      <p:cBhvr additive="base">
                                        <p:cTn id="25" dur="500" fill="hold"/>
                                        <p:tgtEl>
                                          <p:spTgt spid="31752"/>
                                        </p:tgtEl>
                                        <p:attrNameLst>
                                          <p:attrName>ppt_x</p:attrName>
                                        </p:attrNameLst>
                                      </p:cBhvr>
                                      <p:tavLst>
                                        <p:tav tm="0">
                                          <p:val>
                                            <p:strVal val="0-#ppt_w/2"/>
                                          </p:val>
                                        </p:tav>
                                        <p:tav tm="100000">
                                          <p:val>
                                            <p:strVal val="#ppt_x"/>
                                          </p:val>
                                        </p:tav>
                                      </p:tavLst>
                                    </p:anim>
                                    <p:anim calcmode="lin" valueType="num">
                                      <p:cBhvr additive="base">
                                        <p:cTn id="26" dur="500" fill="hold"/>
                                        <p:tgtEl>
                                          <p:spTgt spid="31752"/>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100"/>
                                  </p:stCondLst>
                                  <p:childTnLst>
                                    <p:set>
                                      <p:cBhvr>
                                        <p:cTn id="28" dur="1" fill="hold">
                                          <p:stCondLst>
                                            <p:cond delay="0"/>
                                          </p:stCondLst>
                                        </p:cTn>
                                        <p:tgtEl>
                                          <p:spTgt spid="31753"/>
                                        </p:tgtEl>
                                        <p:attrNameLst>
                                          <p:attrName>style.visibility</p:attrName>
                                        </p:attrNameLst>
                                      </p:cBhvr>
                                      <p:to>
                                        <p:strVal val="visible"/>
                                      </p:to>
                                    </p:set>
                                    <p:anim calcmode="lin" valueType="num">
                                      <p:cBhvr additive="base">
                                        <p:cTn id="29" dur="500" fill="hold"/>
                                        <p:tgtEl>
                                          <p:spTgt spid="31753"/>
                                        </p:tgtEl>
                                        <p:attrNameLst>
                                          <p:attrName>ppt_x</p:attrName>
                                        </p:attrNameLst>
                                      </p:cBhvr>
                                      <p:tavLst>
                                        <p:tav tm="0">
                                          <p:val>
                                            <p:strVal val="0-#ppt_w/2"/>
                                          </p:val>
                                        </p:tav>
                                        <p:tav tm="100000">
                                          <p:val>
                                            <p:strVal val="#ppt_x"/>
                                          </p:val>
                                        </p:tav>
                                      </p:tavLst>
                                    </p:anim>
                                    <p:anim calcmode="lin" valueType="num">
                                      <p:cBhvr additive="base">
                                        <p:cTn id="30" dur="500" fill="hold"/>
                                        <p:tgtEl>
                                          <p:spTgt spid="31753"/>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200"/>
                                  </p:stCondLst>
                                  <p:childTnLst>
                                    <p:set>
                                      <p:cBhvr>
                                        <p:cTn id="32" dur="1" fill="hold">
                                          <p:stCondLst>
                                            <p:cond delay="0"/>
                                          </p:stCondLst>
                                        </p:cTn>
                                        <p:tgtEl>
                                          <p:spTgt spid="31754"/>
                                        </p:tgtEl>
                                        <p:attrNameLst>
                                          <p:attrName>style.visibility</p:attrName>
                                        </p:attrNameLst>
                                      </p:cBhvr>
                                      <p:to>
                                        <p:strVal val="visible"/>
                                      </p:to>
                                    </p:set>
                                    <p:anim calcmode="lin" valueType="num">
                                      <p:cBhvr additive="base">
                                        <p:cTn id="33" dur="500" fill="hold"/>
                                        <p:tgtEl>
                                          <p:spTgt spid="31754"/>
                                        </p:tgtEl>
                                        <p:attrNameLst>
                                          <p:attrName>ppt_x</p:attrName>
                                        </p:attrNameLst>
                                      </p:cBhvr>
                                      <p:tavLst>
                                        <p:tav tm="0">
                                          <p:val>
                                            <p:strVal val="0-#ppt_w/2"/>
                                          </p:val>
                                        </p:tav>
                                        <p:tav tm="100000">
                                          <p:val>
                                            <p:strVal val="#ppt_x"/>
                                          </p:val>
                                        </p:tav>
                                      </p:tavLst>
                                    </p:anim>
                                    <p:anim calcmode="lin" valueType="num">
                                      <p:cBhvr additive="base">
                                        <p:cTn id="34" dur="500" fill="hold"/>
                                        <p:tgtEl>
                                          <p:spTgt spid="31754"/>
                                        </p:tgtEl>
                                        <p:attrNameLst>
                                          <p:attrName>ppt_y</p:attrName>
                                        </p:attrNameLst>
                                      </p:cBhvr>
                                      <p:tavLst>
                                        <p:tav tm="0">
                                          <p:val>
                                            <p:strVal val="1+#ppt_h/2"/>
                                          </p:val>
                                        </p:tav>
                                        <p:tav tm="100000">
                                          <p:val>
                                            <p:strVal val="#ppt_y"/>
                                          </p:val>
                                        </p:tav>
                                      </p:tavLst>
                                    </p:anim>
                                  </p:childTnLst>
                                </p:cTn>
                              </p:par>
                            </p:childTnLst>
                          </p:cTn>
                        </p:par>
                        <p:par>
                          <p:cTn id="35" fill="hold">
                            <p:stCondLst>
                              <p:cond delay="2759"/>
                            </p:stCondLst>
                            <p:childTnLst>
                              <p:par>
                                <p:cTn id="36" presetID="22" presetClass="entr" presetSubtype="8" fill="hold" grpId="0" nodeType="afterEffect">
                                  <p:stCondLst>
                                    <p:cond delay="0"/>
                                  </p:stCondLst>
                                  <p:childTnLst>
                                    <p:set>
                                      <p:cBhvr>
                                        <p:cTn id="37" dur="1" fill="hold">
                                          <p:stCondLst>
                                            <p:cond delay="0"/>
                                          </p:stCondLst>
                                        </p:cTn>
                                        <p:tgtEl>
                                          <p:spTgt spid="31755"/>
                                        </p:tgtEl>
                                        <p:attrNameLst>
                                          <p:attrName>style.visibility</p:attrName>
                                        </p:attrNameLst>
                                      </p:cBhvr>
                                      <p:to>
                                        <p:strVal val="visible"/>
                                      </p:to>
                                    </p:set>
                                    <p:animEffect transition="in" filter="wipe(left)">
                                      <p:cBhvr>
                                        <p:cTn id="38" dur="500"/>
                                        <p:tgtEl>
                                          <p:spTgt spid="31755"/>
                                        </p:tgtEl>
                                      </p:cBhvr>
                                    </p:animEffect>
                                  </p:childTnLst>
                                </p:cTn>
                              </p:par>
                              <p:par>
                                <p:cTn id="39" presetID="22" presetClass="entr" presetSubtype="8" fill="hold" grpId="0" nodeType="withEffect">
                                  <p:stCondLst>
                                    <p:cond delay="100"/>
                                  </p:stCondLst>
                                  <p:childTnLst>
                                    <p:set>
                                      <p:cBhvr>
                                        <p:cTn id="40" dur="1" fill="hold">
                                          <p:stCondLst>
                                            <p:cond delay="0"/>
                                          </p:stCondLst>
                                        </p:cTn>
                                        <p:tgtEl>
                                          <p:spTgt spid="31756"/>
                                        </p:tgtEl>
                                        <p:attrNameLst>
                                          <p:attrName>style.visibility</p:attrName>
                                        </p:attrNameLst>
                                      </p:cBhvr>
                                      <p:to>
                                        <p:strVal val="visible"/>
                                      </p:to>
                                    </p:set>
                                    <p:animEffect transition="in" filter="wipe(left)">
                                      <p:cBhvr>
                                        <p:cTn id="41" dur="500"/>
                                        <p:tgtEl>
                                          <p:spTgt spid="31756"/>
                                        </p:tgtEl>
                                      </p:cBhvr>
                                    </p:animEffect>
                                  </p:childTnLst>
                                </p:cTn>
                              </p:par>
                              <p:par>
                                <p:cTn id="42" presetID="22" presetClass="entr" presetSubtype="8" fill="hold" grpId="0" nodeType="withEffect">
                                  <p:stCondLst>
                                    <p:cond delay="200"/>
                                  </p:stCondLst>
                                  <p:childTnLst>
                                    <p:set>
                                      <p:cBhvr>
                                        <p:cTn id="43" dur="1" fill="hold">
                                          <p:stCondLst>
                                            <p:cond delay="0"/>
                                          </p:stCondLst>
                                        </p:cTn>
                                        <p:tgtEl>
                                          <p:spTgt spid="31757"/>
                                        </p:tgtEl>
                                        <p:attrNameLst>
                                          <p:attrName>style.visibility</p:attrName>
                                        </p:attrNameLst>
                                      </p:cBhvr>
                                      <p:to>
                                        <p:strVal val="visible"/>
                                      </p:to>
                                    </p:set>
                                    <p:animEffect transition="in" filter="wipe(left)">
                                      <p:cBhvr>
                                        <p:cTn id="44" dur="500"/>
                                        <p:tgtEl>
                                          <p:spTgt spid="31757"/>
                                        </p:tgtEl>
                                      </p:cBhvr>
                                    </p:animEffect>
                                  </p:childTnLst>
                                </p:cTn>
                              </p:par>
                            </p:childTnLst>
                          </p:cTn>
                        </p:par>
                        <p:par>
                          <p:cTn id="45" fill="hold">
                            <p:stCondLst>
                              <p:cond delay="3259"/>
                            </p:stCondLst>
                            <p:childTnLst>
                              <p:par>
                                <p:cTn id="46" presetID="2" presetClass="entr" presetSubtype="12" fill="hold" grpId="0" nodeType="afterEffect">
                                  <p:stCondLst>
                                    <p:cond delay="0"/>
                                  </p:stCondLst>
                                  <p:childTnLst>
                                    <p:set>
                                      <p:cBhvr>
                                        <p:cTn id="47" dur="1" fill="hold">
                                          <p:stCondLst>
                                            <p:cond delay="0"/>
                                          </p:stCondLst>
                                        </p:cTn>
                                        <p:tgtEl>
                                          <p:spTgt spid="31758"/>
                                        </p:tgtEl>
                                        <p:attrNameLst>
                                          <p:attrName>style.visibility</p:attrName>
                                        </p:attrNameLst>
                                      </p:cBhvr>
                                      <p:to>
                                        <p:strVal val="visible"/>
                                      </p:to>
                                    </p:set>
                                    <p:anim calcmode="lin" valueType="num">
                                      <p:cBhvr additive="base">
                                        <p:cTn id="48" dur="500" fill="hold"/>
                                        <p:tgtEl>
                                          <p:spTgt spid="31758"/>
                                        </p:tgtEl>
                                        <p:attrNameLst>
                                          <p:attrName>ppt_x</p:attrName>
                                        </p:attrNameLst>
                                      </p:cBhvr>
                                      <p:tavLst>
                                        <p:tav tm="0">
                                          <p:val>
                                            <p:strVal val="0-#ppt_w/2"/>
                                          </p:val>
                                        </p:tav>
                                        <p:tav tm="100000">
                                          <p:val>
                                            <p:strVal val="#ppt_x"/>
                                          </p:val>
                                        </p:tav>
                                      </p:tavLst>
                                    </p:anim>
                                    <p:anim calcmode="lin" valueType="num">
                                      <p:cBhvr additive="base">
                                        <p:cTn id="49" dur="500" fill="hold"/>
                                        <p:tgtEl>
                                          <p:spTgt spid="31758"/>
                                        </p:tgtEl>
                                        <p:attrNameLst>
                                          <p:attrName>ppt_y</p:attrName>
                                        </p:attrNameLst>
                                      </p:cBhvr>
                                      <p:tavLst>
                                        <p:tav tm="0">
                                          <p:val>
                                            <p:strVal val="1+#ppt_h/2"/>
                                          </p:val>
                                        </p:tav>
                                        <p:tav tm="100000">
                                          <p:val>
                                            <p:strVal val="#ppt_y"/>
                                          </p:val>
                                        </p:tav>
                                      </p:tavLst>
                                    </p:anim>
                                  </p:childTnLst>
                                </p:cTn>
                              </p:par>
                              <p:par>
                                <p:cTn id="50" presetID="2" presetClass="entr" presetSubtype="12" fill="hold" grpId="0" nodeType="withEffect">
                                  <p:stCondLst>
                                    <p:cond delay="100"/>
                                  </p:stCondLst>
                                  <p:childTnLst>
                                    <p:set>
                                      <p:cBhvr>
                                        <p:cTn id="51" dur="1" fill="hold">
                                          <p:stCondLst>
                                            <p:cond delay="0"/>
                                          </p:stCondLst>
                                        </p:cTn>
                                        <p:tgtEl>
                                          <p:spTgt spid="31759"/>
                                        </p:tgtEl>
                                        <p:attrNameLst>
                                          <p:attrName>style.visibility</p:attrName>
                                        </p:attrNameLst>
                                      </p:cBhvr>
                                      <p:to>
                                        <p:strVal val="visible"/>
                                      </p:to>
                                    </p:set>
                                    <p:anim calcmode="lin" valueType="num">
                                      <p:cBhvr additive="base">
                                        <p:cTn id="52" dur="500" fill="hold"/>
                                        <p:tgtEl>
                                          <p:spTgt spid="31759"/>
                                        </p:tgtEl>
                                        <p:attrNameLst>
                                          <p:attrName>ppt_x</p:attrName>
                                        </p:attrNameLst>
                                      </p:cBhvr>
                                      <p:tavLst>
                                        <p:tav tm="0">
                                          <p:val>
                                            <p:strVal val="0-#ppt_w/2"/>
                                          </p:val>
                                        </p:tav>
                                        <p:tav tm="100000">
                                          <p:val>
                                            <p:strVal val="#ppt_x"/>
                                          </p:val>
                                        </p:tav>
                                      </p:tavLst>
                                    </p:anim>
                                    <p:anim calcmode="lin" valueType="num">
                                      <p:cBhvr additive="base">
                                        <p:cTn id="53" dur="500" fill="hold"/>
                                        <p:tgtEl>
                                          <p:spTgt spid="31759"/>
                                        </p:tgtEl>
                                        <p:attrNameLst>
                                          <p:attrName>ppt_y</p:attrName>
                                        </p:attrNameLst>
                                      </p:cBhvr>
                                      <p:tavLst>
                                        <p:tav tm="0">
                                          <p:val>
                                            <p:strVal val="1+#ppt_h/2"/>
                                          </p:val>
                                        </p:tav>
                                        <p:tav tm="100000">
                                          <p:val>
                                            <p:strVal val="#ppt_y"/>
                                          </p:val>
                                        </p:tav>
                                      </p:tavLst>
                                    </p:anim>
                                  </p:childTnLst>
                                </p:cTn>
                              </p:par>
                              <p:par>
                                <p:cTn id="54" presetID="2" presetClass="entr" presetSubtype="12" fill="hold" grpId="0" nodeType="withEffect">
                                  <p:stCondLst>
                                    <p:cond delay="200"/>
                                  </p:stCondLst>
                                  <p:childTnLst>
                                    <p:set>
                                      <p:cBhvr>
                                        <p:cTn id="55" dur="1" fill="hold">
                                          <p:stCondLst>
                                            <p:cond delay="0"/>
                                          </p:stCondLst>
                                        </p:cTn>
                                        <p:tgtEl>
                                          <p:spTgt spid="31760"/>
                                        </p:tgtEl>
                                        <p:attrNameLst>
                                          <p:attrName>style.visibility</p:attrName>
                                        </p:attrNameLst>
                                      </p:cBhvr>
                                      <p:to>
                                        <p:strVal val="visible"/>
                                      </p:to>
                                    </p:set>
                                    <p:anim calcmode="lin" valueType="num">
                                      <p:cBhvr additive="base">
                                        <p:cTn id="56" dur="500" fill="hold"/>
                                        <p:tgtEl>
                                          <p:spTgt spid="31760"/>
                                        </p:tgtEl>
                                        <p:attrNameLst>
                                          <p:attrName>ppt_x</p:attrName>
                                        </p:attrNameLst>
                                      </p:cBhvr>
                                      <p:tavLst>
                                        <p:tav tm="0">
                                          <p:val>
                                            <p:strVal val="0-#ppt_w/2"/>
                                          </p:val>
                                        </p:tav>
                                        <p:tav tm="100000">
                                          <p:val>
                                            <p:strVal val="#ppt_x"/>
                                          </p:val>
                                        </p:tav>
                                      </p:tavLst>
                                    </p:anim>
                                    <p:anim calcmode="lin" valueType="num">
                                      <p:cBhvr additive="base">
                                        <p:cTn id="57" dur="500" fill="hold"/>
                                        <p:tgtEl>
                                          <p:spTgt spid="31760"/>
                                        </p:tgtEl>
                                        <p:attrNameLst>
                                          <p:attrName>ppt_y</p:attrName>
                                        </p:attrNameLst>
                                      </p:cBhvr>
                                      <p:tavLst>
                                        <p:tav tm="0">
                                          <p:val>
                                            <p:strVal val="1+#ppt_h/2"/>
                                          </p:val>
                                        </p:tav>
                                        <p:tav tm="100000">
                                          <p:val>
                                            <p:strVal val="#ppt_y"/>
                                          </p:val>
                                        </p:tav>
                                      </p:tavLst>
                                    </p:anim>
                                  </p:childTnLst>
                                </p:cTn>
                              </p:par>
                            </p:childTnLst>
                          </p:cTn>
                        </p:par>
                        <p:par>
                          <p:cTn id="58" fill="hold">
                            <p:stCondLst>
                              <p:cond delay="3759"/>
                            </p:stCondLst>
                            <p:childTnLst>
                              <p:par>
                                <p:cTn id="59" presetID="22" presetClass="entr" presetSubtype="8" fill="hold" grpId="0" nodeType="afterEffect">
                                  <p:stCondLst>
                                    <p:cond delay="0"/>
                                  </p:stCondLst>
                                  <p:childTnLst>
                                    <p:set>
                                      <p:cBhvr>
                                        <p:cTn id="60" dur="1" fill="hold">
                                          <p:stCondLst>
                                            <p:cond delay="0"/>
                                          </p:stCondLst>
                                        </p:cTn>
                                        <p:tgtEl>
                                          <p:spTgt spid="31761"/>
                                        </p:tgtEl>
                                        <p:attrNameLst>
                                          <p:attrName>style.visibility</p:attrName>
                                        </p:attrNameLst>
                                      </p:cBhvr>
                                      <p:to>
                                        <p:strVal val="visible"/>
                                      </p:to>
                                    </p:set>
                                    <p:animEffect transition="in" filter="wipe(left)">
                                      <p:cBhvr>
                                        <p:cTn id="61" dur="500"/>
                                        <p:tgtEl>
                                          <p:spTgt spid="31761"/>
                                        </p:tgtEl>
                                      </p:cBhvr>
                                    </p:animEffect>
                                  </p:childTnLst>
                                </p:cTn>
                              </p:par>
                              <p:par>
                                <p:cTn id="62" presetID="22" presetClass="entr" presetSubtype="8" fill="hold" grpId="0" nodeType="withEffect">
                                  <p:stCondLst>
                                    <p:cond delay="100"/>
                                  </p:stCondLst>
                                  <p:childTnLst>
                                    <p:set>
                                      <p:cBhvr>
                                        <p:cTn id="63" dur="1" fill="hold">
                                          <p:stCondLst>
                                            <p:cond delay="0"/>
                                          </p:stCondLst>
                                        </p:cTn>
                                        <p:tgtEl>
                                          <p:spTgt spid="31762"/>
                                        </p:tgtEl>
                                        <p:attrNameLst>
                                          <p:attrName>style.visibility</p:attrName>
                                        </p:attrNameLst>
                                      </p:cBhvr>
                                      <p:to>
                                        <p:strVal val="visible"/>
                                      </p:to>
                                    </p:set>
                                    <p:animEffect transition="in" filter="wipe(left)">
                                      <p:cBhvr>
                                        <p:cTn id="64" dur="500"/>
                                        <p:tgtEl>
                                          <p:spTgt spid="31762"/>
                                        </p:tgtEl>
                                      </p:cBhvr>
                                    </p:animEffect>
                                  </p:childTnLst>
                                </p:cTn>
                              </p:par>
                              <p:par>
                                <p:cTn id="65" presetID="22" presetClass="entr" presetSubtype="8" fill="hold" grpId="0" nodeType="withEffect">
                                  <p:stCondLst>
                                    <p:cond delay="200"/>
                                  </p:stCondLst>
                                  <p:childTnLst>
                                    <p:set>
                                      <p:cBhvr>
                                        <p:cTn id="66" dur="1" fill="hold">
                                          <p:stCondLst>
                                            <p:cond delay="0"/>
                                          </p:stCondLst>
                                        </p:cTn>
                                        <p:tgtEl>
                                          <p:spTgt spid="31763"/>
                                        </p:tgtEl>
                                        <p:attrNameLst>
                                          <p:attrName>style.visibility</p:attrName>
                                        </p:attrNameLst>
                                      </p:cBhvr>
                                      <p:to>
                                        <p:strVal val="visible"/>
                                      </p:to>
                                    </p:set>
                                    <p:animEffect transition="in" filter="wipe(left)">
                                      <p:cBhvr>
                                        <p:cTn id="67" dur="500"/>
                                        <p:tgtEl>
                                          <p:spTgt spid="31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51" grpId="0" animBg="1"/>
      <p:bldP spid="31752" grpId="0" animBg="1"/>
      <p:bldP spid="31753" grpId="0" animBg="1"/>
      <p:bldP spid="31754" grpId="0" animBg="1"/>
      <p:bldP spid="31755" grpId="0"/>
      <p:bldP spid="31756" grpId="0"/>
      <p:bldP spid="31757" grpId="0"/>
      <p:bldP spid="31758" grpId="0" animBg="1"/>
      <p:bldP spid="31759" grpId="0" animBg="1"/>
      <p:bldP spid="31760" grpId="0" animBg="1"/>
      <p:bldP spid="31761" grpId="0"/>
      <p:bldP spid="31762" grpId="0"/>
      <p:bldP spid="3176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54"/>
          <p:cNvSpPr txBox="1"/>
          <p:nvPr/>
        </p:nvSpPr>
        <p:spPr>
          <a:xfrm>
            <a:off x="1330325" y="44450"/>
            <a:ext cx="5041900" cy="523875"/>
          </a:xfrm>
          <a:prstGeom prst="rect">
            <a:avLst/>
          </a:prstGeom>
          <a:noFill/>
          <a:ln w="9525">
            <a:noFill/>
          </a:ln>
        </p:spPr>
        <p:txBody>
          <a:bodyPr>
            <a:spAutoFit/>
          </a:bodyPr>
          <a:lstStyle/>
          <a:p>
            <a:pPr lvl="0" eaLnBrk="1" hangingPunct="1"/>
            <a:r>
              <a:rPr lang="en-US" altLang="x-none" sz="2800" dirty="0">
                <a:solidFill>
                  <a:srgbClr val="FFFFFF"/>
                </a:solidFill>
                <a:latin typeface="微软雅黑" panose="020B0503020204020204" pitchFamily="2" charset="-122"/>
                <a:ea typeface="微软雅黑" panose="020B0503020204020204" pitchFamily="2" charset="-122"/>
              </a:rPr>
              <a:t>4.1</a:t>
            </a:r>
            <a:r>
              <a:rPr lang="zh-CN" altLang="en-US" sz="2800" dirty="0">
                <a:solidFill>
                  <a:srgbClr val="FFFFFF"/>
                </a:solidFill>
                <a:latin typeface="微软雅黑" panose="020B0503020204020204" pitchFamily="2" charset="-122"/>
                <a:ea typeface="微软雅黑" panose="020B0503020204020204" pitchFamily="2" charset="-122"/>
              </a:rPr>
              <a:t>请输入您的标题</a:t>
            </a:r>
          </a:p>
        </p:txBody>
      </p:sp>
      <p:sp>
        <p:nvSpPr>
          <p:cNvPr id="32771" name="TextBox 55"/>
          <p:cNvSpPr txBox="1"/>
          <p:nvPr/>
        </p:nvSpPr>
        <p:spPr>
          <a:xfrm>
            <a:off x="139700" y="106363"/>
            <a:ext cx="1065213" cy="400050"/>
          </a:xfrm>
          <a:prstGeom prst="rect">
            <a:avLst/>
          </a:prstGeom>
          <a:noFill/>
          <a:ln w="9525">
            <a:noFill/>
          </a:ln>
        </p:spPr>
        <p:txBody>
          <a:bodyPr>
            <a:spAutoFit/>
          </a:bodyPr>
          <a:lstStyle/>
          <a:p>
            <a:pPr lvl="0" algn="r" eaLnBrk="1" hangingPunct="1"/>
            <a:r>
              <a:rPr lang="en-US" altLang="x-none" sz="2000" dirty="0">
                <a:solidFill>
                  <a:srgbClr val="FFFFFF"/>
                </a:solidFill>
                <a:latin typeface="Arial" panose="020B0604020202020204" pitchFamily="34" charset="0"/>
                <a:ea typeface="宋体" panose="02010600030101010101" pitchFamily="2" charset="-122"/>
              </a:rPr>
              <a:t>Part</a:t>
            </a:r>
            <a:r>
              <a:rPr lang="en-US" altLang="x-none" dirty="0">
                <a:solidFill>
                  <a:srgbClr val="FFFFFF"/>
                </a:solidFill>
                <a:latin typeface="Arial" panose="020B0604020202020204" pitchFamily="34" charset="0"/>
                <a:ea typeface="宋体" panose="02010600030101010101" pitchFamily="2" charset="-122"/>
              </a:rPr>
              <a:t> 4</a:t>
            </a:r>
            <a:endParaRPr lang="zh-CN" altLang="en-US" dirty="0">
              <a:solidFill>
                <a:srgbClr val="FFFFFF"/>
              </a:solidFill>
              <a:latin typeface="Arial" panose="020B0604020202020204" pitchFamily="34" charset="0"/>
              <a:ea typeface="宋体" panose="02010600030101010101" pitchFamily="2" charset="-122"/>
            </a:endParaRPr>
          </a:p>
        </p:txBody>
      </p:sp>
      <p:sp>
        <p:nvSpPr>
          <p:cNvPr id="32772" name="Freeform 5"/>
          <p:cNvSpPr/>
          <p:nvPr/>
        </p:nvSpPr>
        <p:spPr>
          <a:xfrm>
            <a:off x="3479800" y="1716088"/>
            <a:ext cx="2571750" cy="4121150"/>
          </a:xfrm>
          <a:custGeom>
            <a:avLst/>
            <a:gdLst/>
            <a:ahLst/>
            <a:cxnLst>
              <a:cxn ang="0">
                <a:pos x="102118" y="0"/>
              </a:cxn>
              <a:cxn ang="0">
                <a:pos x="2469632" y="0"/>
              </a:cxn>
              <a:cxn ang="0">
                <a:pos x="2571750" y="102886"/>
              </a:cxn>
              <a:cxn ang="0">
                <a:pos x="2571750" y="4016677"/>
              </a:cxn>
              <a:cxn ang="0">
                <a:pos x="2469632" y="4119563"/>
              </a:cxn>
              <a:cxn ang="0">
                <a:pos x="102118" y="4119563"/>
              </a:cxn>
              <a:cxn ang="0">
                <a:pos x="0" y="4016677"/>
              </a:cxn>
              <a:cxn ang="0">
                <a:pos x="0" y="102886"/>
              </a:cxn>
              <a:cxn ang="0">
                <a:pos x="102118" y="0"/>
              </a:cxn>
            </a:cxnLst>
            <a:rect l="0" t="0" r="0" b="0"/>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chemeClr val="bg1">
              <a:alpha val="100000"/>
            </a:schemeClr>
          </a:solidFill>
          <a:ln w="10" cap="flat" cmpd="sng">
            <a:solidFill>
              <a:srgbClr val="D9D9D9"/>
            </a:solidFill>
            <a:prstDash val="solid"/>
            <a:headEnd type="none" w="med" len="med"/>
            <a:tailEnd type="none" w="med" len="med"/>
          </a:ln>
        </p:spPr>
        <p:txBody>
          <a:bodyPr/>
          <a:lstStyle/>
          <a:p>
            <a:endParaRPr lang="zh-CN" altLang="en-US"/>
          </a:p>
        </p:txBody>
      </p:sp>
      <p:sp>
        <p:nvSpPr>
          <p:cNvPr id="32773" name="Freeform 6"/>
          <p:cNvSpPr/>
          <p:nvPr/>
        </p:nvSpPr>
        <p:spPr>
          <a:xfrm>
            <a:off x="633413" y="1716088"/>
            <a:ext cx="2573337" cy="4121150"/>
          </a:xfrm>
          <a:custGeom>
            <a:avLst/>
            <a:gdLst/>
            <a:ahLst/>
            <a:cxnLst>
              <a:cxn ang="0">
                <a:pos x="102149" y="0"/>
              </a:cxn>
              <a:cxn ang="0">
                <a:pos x="2471189" y="0"/>
              </a:cxn>
              <a:cxn ang="0">
                <a:pos x="2573338" y="102886"/>
              </a:cxn>
              <a:cxn ang="0">
                <a:pos x="2573338" y="4016677"/>
              </a:cxn>
              <a:cxn ang="0">
                <a:pos x="2471189" y="4119563"/>
              </a:cxn>
              <a:cxn ang="0">
                <a:pos x="102149" y="4119563"/>
              </a:cxn>
              <a:cxn ang="0">
                <a:pos x="0" y="4016677"/>
              </a:cxn>
              <a:cxn ang="0">
                <a:pos x="0" y="102886"/>
              </a:cxn>
              <a:cxn ang="0">
                <a:pos x="102149" y="0"/>
              </a:cxn>
            </a:cxnLst>
            <a:rect l="0" t="0" r="0" b="0"/>
            <a:pathLst>
              <a:path w="3149" h="5005">
                <a:moveTo>
                  <a:pt x="125" y="0"/>
                </a:moveTo>
                <a:lnTo>
                  <a:pt x="3024" y="0"/>
                </a:lnTo>
                <a:cubicBezTo>
                  <a:pt x="3092" y="0"/>
                  <a:pt x="3149" y="56"/>
                  <a:pt x="3149" y="125"/>
                </a:cubicBezTo>
                <a:lnTo>
                  <a:pt x="3149" y="4880"/>
                </a:lnTo>
                <a:cubicBezTo>
                  <a:pt x="3149" y="4949"/>
                  <a:pt x="3092" y="5005"/>
                  <a:pt x="3024" y="5005"/>
                </a:cubicBezTo>
                <a:lnTo>
                  <a:pt x="125" y="5005"/>
                </a:lnTo>
                <a:cubicBezTo>
                  <a:pt x="56" y="5005"/>
                  <a:pt x="0" y="4949"/>
                  <a:pt x="0" y="4880"/>
                </a:cubicBezTo>
                <a:lnTo>
                  <a:pt x="0" y="125"/>
                </a:lnTo>
                <a:cubicBezTo>
                  <a:pt x="0" y="56"/>
                  <a:pt x="56" y="0"/>
                  <a:pt x="125" y="0"/>
                </a:cubicBezTo>
                <a:close/>
              </a:path>
            </a:pathLst>
          </a:custGeom>
          <a:solidFill>
            <a:srgbClr val="00744B">
              <a:alpha val="100000"/>
            </a:srgbClr>
          </a:solidFill>
          <a:ln w="10" cap="flat" cmpd="sng">
            <a:solidFill>
              <a:srgbClr val="D9D9D9"/>
            </a:solidFill>
            <a:prstDash val="solid"/>
            <a:headEnd type="none" w="med" len="med"/>
            <a:tailEnd type="none" w="med" len="med"/>
          </a:ln>
        </p:spPr>
        <p:txBody>
          <a:bodyPr/>
          <a:lstStyle/>
          <a:p>
            <a:endParaRPr lang="zh-CN" altLang="en-US"/>
          </a:p>
        </p:txBody>
      </p:sp>
      <p:sp>
        <p:nvSpPr>
          <p:cNvPr id="32774" name="Freeform 7"/>
          <p:cNvSpPr/>
          <p:nvPr/>
        </p:nvSpPr>
        <p:spPr>
          <a:xfrm>
            <a:off x="9170988" y="1716088"/>
            <a:ext cx="2571750" cy="4121150"/>
          </a:xfrm>
          <a:custGeom>
            <a:avLst/>
            <a:gdLst/>
            <a:ahLst/>
            <a:cxnLst>
              <a:cxn ang="0">
                <a:pos x="102118" y="0"/>
              </a:cxn>
              <a:cxn ang="0">
                <a:pos x="2469632" y="0"/>
              </a:cxn>
              <a:cxn ang="0">
                <a:pos x="2571750" y="102886"/>
              </a:cxn>
              <a:cxn ang="0">
                <a:pos x="2571750" y="4016677"/>
              </a:cxn>
              <a:cxn ang="0">
                <a:pos x="2469632" y="4119563"/>
              </a:cxn>
              <a:cxn ang="0">
                <a:pos x="102118" y="4119563"/>
              </a:cxn>
              <a:cxn ang="0">
                <a:pos x="0" y="4016677"/>
              </a:cxn>
              <a:cxn ang="0">
                <a:pos x="0" y="102886"/>
              </a:cxn>
              <a:cxn ang="0">
                <a:pos x="102118" y="0"/>
              </a:cxn>
            </a:cxnLst>
            <a:rect l="0" t="0" r="0" b="0"/>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chemeClr val="bg2">
              <a:alpha val="100000"/>
            </a:schemeClr>
          </a:solidFill>
          <a:ln w="10" cap="flat" cmpd="sng">
            <a:solidFill>
              <a:srgbClr val="D9D9D9"/>
            </a:solidFill>
            <a:prstDash val="solid"/>
            <a:headEnd type="none" w="med" len="med"/>
            <a:tailEnd type="none" w="med" len="med"/>
          </a:ln>
        </p:spPr>
        <p:txBody>
          <a:bodyPr/>
          <a:lstStyle/>
          <a:p>
            <a:endParaRPr lang="zh-CN" altLang="en-US"/>
          </a:p>
        </p:txBody>
      </p:sp>
      <p:sp>
        <p:nvSpPr>
          <p:cNvPr id="32775" name="Freeform 8"/>
          <p:cNvSpPr/>
          <p:nvPr/>
        </p:nvSpPr>
        <p:spPr>
          <a:xfrm>
            <a:off x="6326188" y="1716088"/>
            <a:ext cx="2570162" cy="4121150"/>
          </a:xfrm>
          <a:custGeom>
            <a:avLst/>
            <a:gdLst/>
            <a:ahLst/>
            <a:cxnLst>
              <a:cxn ang="0">
                <a:pos x="102055" y="0"/>
              </a:cxn>
              <a:cxn ang="0">
                <a:pos x="2468108" y="0"/>
              </a:cxn>
              <a:cxn ang="0">
                <a:pos x="2570163" y="102886"/>
              </a:cxn>
              <a:cxn ang="0">
                <a:pos x="2570163" y="4016677"/>
              </a:cxn>
              <a:cxn ang="0">
                <a:pos x="2468108" y="4119563"/>
              </a:cxn>
              <a:cxn ang="0">
                <a:pos x="102055" y="4119563"/>
              </a:cxn>
              <a:cxn ang="0">
                <a:pos x="0" y="4016677"/>
              </a:cxn>
              <a:cxn ang="0">
                <a:pos x="0" y="102886"/>
              </a:cxn>
              <a:cxn ang="0">
                <a:pos x="102055" y="0"/>
              </a:cxn>
            </a:cxnLst>
            <a:rect l="0" t="0" r="0" b="0"/>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chemeClr val="tx2">
              <a:alpha val="100000"/>
            </a:schemeClr>
          </a:solidFill>
          <a:ln w="10" cap="flat" cmpd="sng">
            <a:solidFill>
              <a:srgbClr val="D9D9D9"/>
            </a:solidFill>
            <a:prstDash val="solid"/>
            <a:headEnd type="none" w="med" len="med"/>
            <a:tailEnd type="none" w="med" len="med"/>
          </a:ln>
        </p:spPr>
        <p:txBody>
          <a:bodyPr/>
          <a:lstStyle/>
          <a:p>
            <a:endParaRPr lang="zh-CN" altLang="en-US"/>
          </a:p>
        </p:txBody>
      </p:sp>
      <p:grpSp>
        <p:nvGrpSpPr>
          <p:cNvPr id="32776" name="组合 7"/>
          <p:cNvGrpSpPr/>
          <p:nvPr/>
        </p:nvGrpSpPr>
        <p:grpSpPr>
          <a:xfrm>
            <a:off x="3041650" y="3325813"/>
            <a:ext cx="631825" cy="638175"/>
            <a:chOff x="0" y="0"/>
            <a:chExt cx="631825" cy="636588"/>
          </a:xfrm>
        </p:grpSpPr>
        <p:sp>
          <p:nvSpPr>
            <p:cNvPr id="32777" name="Oval 9"/>
            <p:cNvSpPr/>
            <p:nvPr/>
          </p:nvSpPr>
          <p:spPr>
            <a:xfrm>
              <a:off x="0" y="0"/>
              <a:ext cx="631825" cy="636588"/>
            </a:xfrm>
            <a:prstGeom prst="ellipse">
              <a:avLst/>
            </a:prstGeom>
            <a:solidFill>
              <a:schemeClr val="bg2"/>
            </a:solidFill>
            <a:ln w="9525" cap="flat" cmpd="sng">
              <a:solidFill>
                <a:schemeClr val="accent2"/>
              </a:solidFill>
              <a:prstDash val="solid"/>
              <a:headEnd type="none" w="med" len="med"/>
              <a:tailEnd type="none" w="med" len="med"/>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32778" name="Freeform 10"/>
            <p:cNvSpPr/>
            <p:nvPr/>
          </p:nvSpPr>
          <p:spPr>
            <a:xfrm>
              <a:off x="336550" y="142875"/>
              <a:ext cx="206375" cy="342900"/>
            </a:xfrm>
            <a:custGeom>
              <a:avLst/>
              <a:gdLst/>
              <a:ahLst/>
              <a:cxnLst>
                <a:cxn ang="0">
                  <a:pos x="176893" y="206724"/>
                </a:cxn>
                <a:cxn ang="0">
                  <a:pos x="111377" y="263328"/>
                </a:cxn>
                <a:cxn ang="0">
                  <a:pos x="47499" y="318290"/>
                </a:cxn>
                <a:cxn ang="0">
                  <a:pos x="0" y="287117"/>
                </a:cxn>
                <a:cxn ang="0">
                  <a:pos x="27844" y="263328"/>
                </a:cxn>
                <a:cxn ang="0">
                  <a:pos x="94179" y="206724"/>
                </a:cxn>
                <a:cxn ang="0">
                  <a:pos x="91722" y="126332"/>
                </a:cxn>
                <a:cxn ang="0">
                  <a:pos x="27844" y="72189"/>
                </a:cxn>
                <a:cxn ang="0">
                  <a:pos x="0" y="47579"/>
                </a:cxn>
                <a:cxn ang="0">
                  <a:pos x="45042" y="15586"/>
                </a:cxn>
                <a:cxn ang="0">
                  <a:pos x="111377" y="72189"/>
                </a:cxn>
                <a:cxn ang="0">
                  <a:pos x="174436" y="126332"/>
                </a:cxn>
                <a:cxn ang="0">
                  <a:pos x="176893" y="206724"/>
                </a:cxn>
              </a:cxnLst>
              <a:rect l="0" t="0" r="0" b="0"/>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alpha val="100000"/>
              </a:srgbClr>
            </a:solidFill>
            <a:ln w="9525">
              <a:noFill/>
            </a:ln>
          </p:spPr>
          <p:txBody>
            <a:bodyPr/>
            <a:lstStyle/>
            <a:p>
              <a:endParaRPr lang="zh-CN" altLang="en-US"/>
            </a:p>
          </p:txBody>
        </p:sp>
        <p:sp>
          <p:nvSpPr>
            <p:cNvPr id="32779" name="Freeform 11"/>
            <p:cNvSpPr/>
            <p:nvPr/>
          </p:nvSpPr>
          <p:spPr>
            <a:xfrm>
              <a:off x="141287" y="142875"/>
              <a:ext cx="206375" cy="342900"/>
            </a:xfrm>
            <a:custGeom>
              <a:avLst/>
              <a:gdLst/>
              <a:ahLst/>
              <a:cxnLst>
                <a:cxn ang="0">
                  <a:pos x="177712" y="206724"/>
                </a:cxn>
                <a:cxn ang="0">
                  <a:pos x="111377" y="263328"/>
                </a:cxn>
                <a:cxn ang="0">
                  <a:pos x="48318" y="318290"/>
                </a:cxn>
                <a:cxn ang="0">
                  <a:pos x="0" y="287117"/>
                </a:cxn>
                <a:cxn ang="0">
                  <a:pos x="28663" y="263328"/>
                </a:cxn>
                <a:cxn ang="0">
                  <a:pos x="94179" y="206724"/>
                </a:cxn>
                <a:cxn ang="0">
                  <a:pos x="91722" y="126332"/>
                </a:cxn>
                <a:cxn ang="0">
                  <a:pos x="28663" y="72189"/>
                </a:cxn>
                <a:cxn ang="0">
                  <a:pos x="0" y="47579"/>
                </a:cxn>
                <a:cxn ang="0">
                  <a:pos x="45861" y="15586"/>
                </a:cxn>
                <a:cxn ang="0">
                  <a:pos x="111377" y="72189"/>
                </a:cxn>
                <a:cxn ang="0">
                  <a:pos x="175255" y="126332"/>
                </a:cxn>
                <a:cxn ang="0">
                  <a:pos x="177712" y="206724"/>
                </a:cxn>
              </a:cxnLst>
              <a:rect l="0" t="0" r="0" b="0"/>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alpha val="100000"/>
              </a:srgbClr>
            </a:solidFill>
            <a:ln w="9525">
              <a:noFill/>
            </a:ln>
          </p:spPr>
          <p:txBody>
            <a:bodyPr/>
            <a:lstStyle/>
            <a:p>
              <a:endParaRPr lang="zh-CN" altLang="en-US"/>
            </a:p>
          </p:txBody>
        </p:sp>
      </p:grpSp>
      <p:grpSp>
        <p:nvGrpSpPr>
          <p:cNvPr id="32780" name="组合 11"/>
          <p:cNvGrpSpPr/>
          <p:nvPr/>
        </p:nvGrpSpPr>
        <p:grpSpPr>
          <a:xfrm>
            <a:off x="5867400" y="3325813"/>
            <a:ext cx="633413" cy="638175"/>
            <a:chOff x="0" y="0"/>
            <a:chExt cx="633413" cy="636588"/>
          </a:xfrm>
        </p:grpSpPr>
        <p:sp>
          <p:nvSpPr>
            <p:cNvPr id="32781" name="Oval 12"/>
            <p:cNvSpPr/>
            <p:nvPr/>
          </p:nvSpPr>
          <p:spPr>
            <a:xfrm>
              <a:off x="0" y="0"/>
              <a:ext cx="633413" cy="636588"/>
            </a:xfrm>
            <a:prstGeom prst="ellipse">
              <a:avLst/>
            </a:prstGeom>
            <a:solidFill>
              <a:schemeClr val="bg2"/>
            </a:solidFill>
            <a:ln w="9525" cap="flat" cmpd="sng">
              <a:solidFill>
                <a:schemeClr val="accent2"/>
              </a:solidFill>
              <a:prstDash val="solid"/>
              <a:headEnd type="none" w="med" len="med"/>
              <a:tailEnd type="none" w="med" len="med"/>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32782" name="Freeform 13"/>
            <p:cNvSpPr/>
            <p:nvPr/>
          </p:nvSpPr>
          <p:spPr>
            <a:xfrm>
              <a:off x="338138" y="142875"/>
              <a:ext cx="206375" cy="342900"/>
            </a:xfrm>
            <a:custGeom>
              <a:avLst/>
              <a:gdLst/>
              <a:ahLst/>
              <a:cxnLst>
                <a:cxn ang="0">
                  <a:pos x="177712" y="206724"/>
                </a:cxn>
                <a:cxn ang="0">
                  <a:pos x="111377" y="263328"/>
                </a:cxn>
                <a:cxn ang="0">
                  <a:pos x="48318" y="318290"/>
                </a:cxn>
                <a:cxn ang="0">
                  <a:pos x="0" y="287117"/>
                </a:cxn>
                <a:cxn ang="0">
                  <a:pos x="28663" y="263328"/>
                </a:cxn>
                <a:cxn ang="0">
                  <a:pos x="94179" y="206724"/>
                </a:cxn>
                <a:cxn ang="0">
                  <a:pos x="91722" y="126332"/>
                </a:cxn>
                <a:cxn ang="0">
                  <a:pos x="28663" y="72189"/>
                </a:cxn>
                <a:cxn ang="0">
                  <a:pos x="0" y="47579"/>
                </a:cxn>
                <a:cxn ang="0">
                  <a:pos x="45861" y="15586"/>
                </a:cxn>
                <a:cxn ang="0">
                  <a:pos x="111377" y="72189"/>
                </a:cxn>
                <a:cxn ang="0">
                  <a:pos x="175255" y="126332"/>
                </a:cxn>
                <a:cxn ang="0">
                  <a:pos x="177712" y="206724"/>
                </a:cxn>
              </a:cxnLst>
              <a:rect l="0" t="0" r="0" b="0"/>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alpha val="100000"/>
              </a:srgbClr>
            </a:solidFill>
            <a:ln w="9525">
              <a:noFill/>
            </a:ln>
          </p:spPr>
          <p:txBody>
            <a:bodyPr/>
            <a:lstStyle/>
            <a:p>
              <a:endParaRPr lang="zh-CN" altLang="en-US"/>
            </a:p>
          </p:txBody>
        </p:sp>
        <p:sp>
          <p:nvSpPr>
            <p:cNvPr id="32783" name="Freeform 14"/>
            <p:cNvSpPr/>
            <p:nvPr/>
          </p:nvSpPr>
          <p:spPr>
            <a:xfrm>
              <a:off x="142875" y="142875"/>
              <a:ext cx="206375" cy="342900"/>
            </a:xfrm>
            <a:custGeom>
              <a:avLst/>
              <a:gdLst/>
              <a:ahLst/>
              <a:cxnLst>
                <a:cxn ang="0">
                  <a:pos x="177712" y="206724"/>
                </a:cxn>
                <a:cxn ang="0">
                  <a:pos x="111377" y="263328"/>
                </a:cxn>
                <a:cxn ang="0">
                  <a:pos x="48318" y="318290"/>
                </a:cxn>
                <a:cxn ang="0">
                  <a:pos x="819" y="287117"/>
                </a:cxn>
                <a:cxn ang="0">
                  <a:pos x="28663" y="263328"/>
                </a:cxn>
                <a:cxn ang="0">
                  <a:pos x="94179" y="206724"/>
                </a:cxn>
                <a:cxn ang="0">
                  <a:pos x="91722" y="126332"/>
                </a:cxn>
                <a:cxn ang="0">
                  <a:pos x="28663" y="72189"/>
                </a:cxn>
                <a:cxn ang="0">
                  <a:pos x="0" y="47579"/>
                </a:cxn>
                <a:cxn ang="0">
                  <a:pos x="45861" y="15586"/>
                </a:cxn>
                <a:cxn ang="0">
                  <a:pos x="111377" y="72189"/>
                </a:cxn>
                <a:cxn ang="0">
                  <a:pos x="175255" y="126332"/>
                </a:cxn>
                <a:cxn ang="0">
                  <a:pos x="177712" y="206724"/>
                </a:cxn>
              </a:cxnLst>
              <a:rect l="0" t="0" r="0" b="0"/>
              <a:pathLst>
                <a:path w="252" h="418">
                  <a:moveTo>
                    <a:pt x="217" y="252"/>
                  </a:moveTo>
                  <a:lnTo>
                    <a:pt x="136" y="321"/>
                  </a:lnTo>
                  <a:cubicBezTo>
                    <a:pt x="111" y="343"/>
                    <a:pt x="85" y="365"/>
                    <a:pt x="59" y="388"/>
                  </a:cubicBezTo>
                  <a:cubicBezTo>
                    <a:pt x="22" y="418"/>
                    <a:pt x="6" y="397"/>
                    <a:pt x="1" y="350"/>
                  </a:cubicBezTo>
                  <a:lnTo>
                    <a:pt x="35" y="321"/>
                  </a:lnTo>
                  <a:lnTo>
                    <a:pt x="115" y="252"/>
                  </a:lnTo>
                  <a:cubicBezTo>
                    <a:pt x="143" y="221"/>
                    <a:pt x="151" y="189"/>
                    <a:pt x="112" y="154"/>
                  </a:cubicBezTo>
                  <a:cubicBezTo>
                    <a:pt x="86" y="132"/>
                    <a:pt x="61"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alpha val="100000"/>
              </a:srgbClr>
            </a:solidFill>
            <a:ln w="9525">
              <a:noFill/>
            </a:ln>
          </p:spPr>
          <p:txBody>
            <a:bodyPr/>
            <a:lstStyle/>
            <a:p>
              <a:endParaRPr lang="zh-CN" altLang="en-US"/>
            </a:p>
          </p:txBody>
        </p:sp>
      </p:grpSp>
      <p:grpSp>
        <p:nvGrpSpPr>
          <p:cNvPr id="32784" name="组合 15"/>
          <p:cNvGrpSpPr/>
          <p:nvPr/>
        </p:nvGrpSpPr>
        <p:grpSpPr>
          <a:xfrm>
            <a:off x="8728075" y="3325813"/>
            <a:ext cx="633413" cy="638175"/>
            <a:chOff x="0" y="0"/>
            <a:chExt cx="633413" cy="636588"/>
          </a:xfrm>
        </p:grpSpPr>
        <p:sp>
          <p:nvSpPr>
            <p:cNvPr id="32785" name="Oval 15"/>
            <p:cNvSpPr/>
            <p:nvPr/>
          </p:nvSpPr>
          <p:spPr>
            <a:xfrm>
              <a:off x="0" y="0"/>
              <a:ext cx="633413" cy="636588"/>
            </a:xfrm>
            <a:prstGeom prst="ellipse">
              <a:avLst/>
            </a:prstGeom>
            <a:solidFill>
              <a:schemeClr val="bg2"/>
            </a:solidFill>
            <a:ln w="9525" cap="flat" cmpd="sng">
              <a:solidFill>
                <a:schemeClr val="accent2"/>
              </a:solidFill>
              <a:prstDash val="solid"/>
              <a:headEnd type="none" w="med" len="med"/>
              <a:tailEnd type="none" w="med" len="med"/>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32786" name="Freeform 16"/>
            <p:cNvSpPr/>
            <p:nvPr/>
          </p:nvSpPr>
          <p:spPr>
            <a:xfrm>
              <a:off x="338138" y="142875"/>
              <a:ext cx="206375" cy="342900"/>
            </a:xfrm>
            <a:custGeom>
              <a:avLst/>
              <a:gdLst/>
              <a:ahLst/>
              <a:cxnLst>
                <a:cxn ang="0">
                  <a:pos x="177712" y="206724"/>
                </a:cxn>
                <a:cxn ang="0">
                  <a:pos x="111377" y="263328"/>
                </a:cxn>
                <a:cxn ang="0">
                  <a:pos x="48318" y="318290"/>
                </a:cxn>
                <a:cxn ang="0">
                  <a:pos x="0" y="287117"/>
                </a:cxn>
                <a:cxn ang="0">
                  <a:pos x="27844" y="263328"/>
                </a:cxn>
                <a:cxn ang="0">
                  <a:pos x="94179" y="206724"/>
                </a:cxn>
                <a:cxn ang="0">
                  <a:pos x="91722" y="126332"/>
                </a:cxn>
                <a:cxn ang="0">
                  <a:pos x="27844" y="72189"/>
                </a:cxn>
                <a:cxn ang="0">
                  <a:pos x="0" y="47579"/>
                </a:cxn>
                <a:cxn ang="0">
                  <a:pos x="45861" y="15586"/>
                </a:cxn>
                <a:cxn ang="0">
                  <a:pos x="111377" y="72189"/>
                </a:cxn>
                <a:cxn ang="0">
                  <a:pos x="174436" y="126332"/>
                </a:cxn>
                <a:cxn ang="0">
                  <a:pos x="177712" y="206724"/>
                </a:cxn>
              </a:cxnLst>
              <a:rect l="0" t="0" r="0" b="0"/>
              <a:pathLst>
                <a:path w="252" h="418">
                  <a:moveTo>
                    <a:pt x="217" y="252"/>
                  </a:moveTo>
                  <a:lnTo>
                    <a:pt x="136" y="321"/>
                  </a:lnTo>
                  <a:cubicBezTo>
                    <a:pt x="110" y="343"/>
                    <a:pt x="84" y="365"/>
                    <a:pt x="59" y="388"/>
                  </a:cubicBezTo>
                  <a:cubicBezTo>
                    <a:pt x="21" y="418"/>
                    <a:pt x="6" y="397"/>
                    <a:pt x="0" y="350"/>
                  </a:cubicBezTo>
                  <a:lnTo>
                    <a:pt x="34" y="321"/>
                  </a:lnTo>
                  <a:lnTo>
                    <a:pt x="115" y="252"/>
                  </a:lnTo>
                  <a:cubicBezTo>
                    <a:pt x="143" y="221"/>
                    <a:pt x="150" y="189"/>
                    <a:pt x="112" y="154"/>
                  </a:cubicBezTo>
                  <a:cubicBezTo>
                    <a:pt x="86" y="132"/>
                    <a:pt x="60" y="110"/>
                    <a:pt x="34" y="88"/>
                  </a:cubicBezTo>
                  <a:lnTo>
                    <a:pt x="0" y="58"/>
                  </a:lnTo>
                  <a:cubicBezTo>
                    <a:pt x="4" y="4"/>
                    <a:pt x="25" y="0"/>
                    <a:pt x="56" y="19"/>
                  </a:cubicBezTo>
                  <a:lnTo>
                    <a:pt x="136" y="88"/>
                  </a:lnTo>
                  <a:cubicBezTo>
                    <a:pt x="162" y="110"/>
                    <a:pt x="188" y="132"/>
                    <a:pt x="213" y="154"/>
                  </a:cubicBezTo>
                  <a:cubicBezTo>
                    <a:pt x="252" y="189"/>
                    <a:pt x="245" y="221"/>
                    <a:pt x="217" y="252"/>
                  </a:cubicBezTo>
                  <a:close/>
                </a:path>
              </a:pathLst>
            </a:custGeom>
            <a:solidFill>
              <a:srgbClr val="FFFFFF">
                <a:alpha val="100000"/>
              </a:srgbClr>
            </a:solidFill>
            <a:ln w="9525">
              <a:noFill/>
            </a:ln>
          </p:spPr>
          <p:txBody>
            <a:bodyPr/>
            <a:lstStyle/>
            <a:p>
              <a:endParaRPr lang="zh-CN" altLang="en-US"/>
            </a:p>
          </p:txBody>
        </p:sp>
        <p:sp>
          <p:nvSpPr>
            <p:cNvPr id="32787" name="Freeform 17"/>
            <p:cNvSpPr/>
            <p:nvPr/>
          </p:nvSpPr>
          <p:spPr>
            <a:xfrm>
              <a:off x="142875" y="142875"/>
              <a:ext cx="206375" cy="342900"/>
            </a:xfrm>
            <a:custGeom>
              <a:avLst/>
              <a:gdLst/>
              <a:ahLst/>
              <a:cxnLst>
                <a:cxn ang="0">
                  <a:pos x="177712" y="206724"/>
                </a:cxn>
                <a:cxn ang="0">
                  <a:pos x="111377" y="263328"/>
                </a:cxn>
                <a:cxn ang="0">
                  <a:pos x="48318" y="318290"/>
                </a:cxn>
                <a:cxn ang="0">
                  <a:pos x="819" y="287117"/>
                </a:cxn>
                <a:cxn ang="0">
                  <a:pos x="28663" y="263328"/>
                </a:cxn>
                <a:cxn ang="0">
                  <a:pos x="94179" y="206724"/>
                </a:cxn>
                <a:cxn ang="0">
                  <a:pos x="91722" y="126332"/>
                </a:cxn>
                <a:cxn ang="0">
                  <a:pos x="28663" y="72189"/>
                </a:cxn>
                <a:cxn ang="0">
                  <a:pos x="0" y="47579"/>
                </a:cxn>
                <a:cxn ang="0">
                  <a:pos x="45861" y="15586"/>
                </a:cxn>
                <a:cxn ang="0">
                  <a:pos x="111377" y="72189"/>
                </a:cxn>
                <a:cxn ang="0">
                  <a:pos x="175255" y="126332"/>
                </a:cxn>
                <a:cxn ang="0">
                  <a:pos x="177712" y="206724"/>
                </a:cxn>
              </a:cxnLst>
              <a:rect l="0" t="0" r="0" b="0"/>
              <a:pathLst>
                <a:path w="252" h="418">
                  <a:moveTo>
                    <a:pt x="217" y="252"/>
                  </a:moveTo>
                  <a:lnTo>
                    <a:pt x="136" y="321"/>
                  </a:lnTo>
                  <a:cubicBezTo>
                    <a:pt x="110" y="343"/>
                    <a:pt x="85" y="365"/>
                    <a:pt x="59" y="388"/>
                  </a:cubicBezTo>
                  <a:cubicBezTo>
                    <a:pt x="21" y="418"/>
                    <a:pt x="6" y="397"/>
                    <a:pt x="1" y="350"/>
                  </a:cubicBezTo>
                  <a:lnTo>
                    <a:pt x="35" y="321"/>
                  </a:lnTo>
                  <a:lnTo>
                    <a:pt x="115" y="252"/>
                  </a:lnTo>
                  <a:cubicBezTo>
                    <a:pt x="143" y="221"/>
                    <a:pt x="151"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alpha val="100000"/>
              </a:srgbClr>
            </a:solidFill>
            <a:ln w="9525">
              <a:noFill/>
            </a:ln>
          </p:spPr>
          <p:txBody>
            <a:bodyPr/>
            <a:lstStyle/>
            <a:p>
              <a:endParaRPr lang="zh-CN" altLang="en-US"/>
            </a:p>
          </p:txBody>
        </p:sp>
      </p:grpSp>
      <p:grpSp>
        <p:nvGrpSpPr>
          <p:cNvPr id="32788" name="组合 19"/>
          <p:cNvGrpSpPr/>
          <p:nvPr/>
        </p:nvGrpSpPr>
        <p:grpSpPr>
          <a:xfrm>
            <a:off x="1454150" y="1938338"/>
            <a:ext cx="930275" cy="939800"/>
            <a:chOff x="0" y="0"/>
            <a:chExt cx="930275" cy="938213"/>
          </a:xfrm>
        </p:grpSpPr>
        <p:sp>
          <p:nvSpPr>
            <p:cNvPr id="32789" name="Oval 18"/>
            <p:cNvSpPr/>
            <p:nvPr/>
          </p:nvSpPr>
          <p:spPr>
            <a:xfrm>
              <a:off x="0" y="0"/>
              <a:ext cx="930275" cy="938213"/>
            </a:xfrm>
            <a:prstGeom prst="ellipse">
              <a:avLst/>
            </a:prstGeom>
            <a:solidFill>
              <a:schemeClr val="accent2"/>
            </a:solidFill>
            <a:ln w="9525">
              <a:noFill/>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32790" name="TextBox 21"/>
            <p:cNvSpPr txBox="1"/>
            <p:nvPr/>
          </p:nvSpPr>
          <p:spPr>
            <a:xfrm>
              <a:off x="132353" y="176718"/>
              <a:ext cx="691215" cy="584775"/>
            </a:xfrm>
            <a:prstGeom prst="rect">
              <a:avLst/>
            </a:prstGeom>
            <a:noFill/>
            <a:ln w="9525">
              <a:noFill/>
            </a:ln>
          </p:spPr>
          <p:txBody>
            <a:bodyPr wrap="none">
              <a:spAutoFit/>
            </a:bodyPr>
            <a:lstStyle/>
            <a:p>
              <a:pPr lvl="0" eaLnBrk="1" hangingPunct="1"/>
              <a:r>
                <a:rPr lang="en-US" altLang="x-none" sz="3200" b="1" dirty="0">
                  <a:latin typeface="微软雅黑" panose="020B0503020204020204" pitchFamily="2" charset="-122"/>
                  <a:ea typeface="微软雅黑" panose="020B0503020204020204" pitchFamily="2" charset="-122"/>
                </a:rPr>
                <a:t>01</a:t>
              </a:r>
              <a:endParaRPr lang="zh-CN" altLang="en-US" sz="3200" b="1" dirty="0">
                <a:latin typeface="微软雅黑" panose="020B0503020204020204" pitchFamily="2" charset="-122"/>
                <a:ea typeface="微软雅黑" panose="020B0503020204020204" pitchFamily="2" charset="-122"/>
              </a:endParaRPr>
            </a:p>
          </p:txBody>
        </p:sp>
      </p:grpSp>
      <p:sp>
        <p:nvSpPr>
          <p:cNvPr id="32791" name="矩形 22"/>
          <p:cNvSpPr/>
          <p:nvPr/>
        </p:nvSpPr>
        <p:spPr>
          <a:xfrm>
            <a:off x="862013" y="2919413"/>
            <a:ext cx="2090737" cy="1754187"/>
          </a:xfrm>
          <a:prstGeom prst="rect">
            <a:avLst/>
          </a:prstGeom>
          <a:noFill/>
          <a:ln w="9525">
            <a:noFill/>
          </a:ln>
        </p:spPr>
        <p:txBody>
          <a:bodyPr>
            <a:spAutoFit/>
          </a:bodyPr>
          <a:lstStyle/>
          <a:p>
            <a:pPr lvl="0" algn="just" eaLnBrk="1" hangingPunct="1"/>
            <a:r>
              <a:rPr lang="zh-CN" altLang="en-US" dirty="0">
                <a:solidFill>
                  <a:schemeClr val="accent2"/>
                </a:solidFill>
                <a:latin typeface="微软雅黑" panose="020B0503020204020204" pitchFamily="2" charset="-122"/>
                <a:ea typeface="微软雅黑" panose="020B0503020204020204" pitchFamily="2" charset="-122"/>
              </a:rPr>
              <a:t>请在这里输入您的文字；请在这里输入您的文字；请在这里输入您的文字；请在这里输入您的文字。</a:t>
            </a:r>
          </a:p>
        </p:txBody>
      </p:sp>
      <p:sp>
        <p:nvSpPr>
          <p:cNvPr id="32792" name="矩形 23"/>
          <p:cNvSpPr/>
          <p:nvPr/>
        </p:nvSpPr>
        <p:spPr>
          <a:xfrm>
            <a:off x="3702050" y="2919413"/>
            <a:ext cx="2089150" cy="1754187"/>
          </a:xfrm>
          <a:prstGeom prst="rect">
            <a:avLst/>
          </a:prstGeom>
          <a:noFill/>
          <a:ln w="9525">
            <a:noFill/>
          </a:ln>
        </p:spPr>
        <p:txBody>
          <a:bodyPr>
            <a:spAutoFit/>
          </a:bodyPr>
          <a:lstStyle/>
          <a:p>
            <a:pPr lvl="0" algn="just" eaLnBrk="1" hangingPunct="1"/>
            <a:r>
              <a:rPr lang="zh-CN" altLang="en-US" dirty="0">
                <a:solidFill>
                  <a:schemeClr val="accent2"/>
                </a:solidFill>
                <a:latin typeface="微软雅黑" panose="020B0503020204020204" pitchFamily="2" charset="-122"/>
                <a:ea typeface="微软雅黑" panose="020B0503020204020204" pitchFamily="2" charset="-122"/>
              </a:rPr>
              <a:t>请在这里输入您的文字；请在这里输入您的文字；请在这里输入您的文字；请在这里输入您的文字。</a:t>
            </a:r>
          </a:p>
        </p:txBody>
      </p:sp>
      <p:sp>
        <p:nvSpPr>
          <p:cNvPr id="32793" name="矩形 24"/>
          <p:cNvSpPr/>
          <p:nvPr/>
        </p:nvSpPr>
        <p:spPr>
          <a:xfrm>
            <a:off x="6580188" y="2919413"/>
            <a:ext cx="2117725" cy="1754187"/>
          </a:xfrm>
          <a:prstGeom prst="rect">
            <a:avLst/>
          </a:prstGeom>
          <a:noFill/>
          <a:ln w="9525">
            <a:noFill/>
          </a:ln>
        </p:spPr>
        <p:txBody>
          <a:bodyPr>
            <a:spAutoFit/>
          </a:bodyPr>
          <a:lstStyle/>
          <a:p>
            <a:pPr lvl="0" algn="just" eaLnBrk="1" hangingPunct="1"/>
            <a:r>
              <a:rPr lang="zh-CN" altLang="en-US" dirty="0">
                <a:solidFill>
                  <a:schemeClr val="accent2"/>
                </a:solidFill>
                <a:latin typeface="微软雅黑" panose="020B0503020204020204" pitchFamily="2" charset="-122"/>
                <a:ea typeface="微软雅黑" panose="020B0503020204020204" pitchFamily="2" charset="-122"/>
              </a:rPr>
              <a:t>请在这里输入您的文字；请在这里输入您的文字；请在这里输入您的文字；请在这里输入您的文字。</a:t>
            </a:r>
          </a:p>
        </p:txBody>
      </p:sp>
      <p:sp>
        <p:nvSpPr>
          <p:cNvPr id="32794" name="矩形 25"/>
          <p:cNvSpPr/>
          <p:nvPr/>
        </p:nvSpPr>
        <p:spPr>
          <a:xfrm>
            <a:off x="9488488" y="2919413"/>
            <a:ext cx="2089150" cy="1754187"/>
          </a:xfrm>
          <a:prstGeom prst="rect">
            <a:avLst/>
          </a:prstGeom>
          <a:noFill/>
          <a:ln w="9525">
            <a:noFill/>
          </a:ln>
        </p:spPr>
        <p:txBody>
          <a:bodyPr>
            <a:spAutoFit/>
          </a:bodyPr>
          <a:lstStyle/>
          <a:p>
            <a:pPr lvl="0" algn="just" eaLnBrk="1" hangingPunct="1"/>
            <a:r>
              <a:rPr lang="zh-CN" altLang="en-US" dirty="0">
                <a:solidFill>
                  <a:schemeClr val="accent2"/>
                </a:solidFill>
                <a:latin typeface="微软雅黑" panose="020B0503020204020204" pitchFamily="2" charset="-122"/>
                <a:ea typeface="微软雅黑" panose="020B0503020204020204" pitchFamily="2" charset="-122"/>
              </a:rPr>
              <a:t>请在这里输入您的文字；请在这里输入您的文字；请在这里输入您的文字；请在这里输入您的文字。</a:t>
            </a:r>
          </a:p>
        </p:txBody>
      </p:sp>
      <p:grpSp>
        <p:nvGrpSpPr>
          <p:cNvPr id="32795" name="组合 26"/>
          <p:cNvGrpSpPr/>
          <p:nvPr/>
        </p:nvGrpSpPr>
        <p:grpSpPr>
          <a:xfrm>
            <a:off x="4300538" y="1938338"/>
            <a:ext cx="930275" cy="939800"/>
            <a:chOff x="0" y="0"/>
            <a:chExt cx="930275" cy="938213"/>
          </a:xfrm>
        </p:grpSpPr>
        <p:sp>
          <p:nvSpPr>
            <p:cNvPr id="32796" name="Oval 19"/>
            <p:cNvSpPr/>
            <p:nvPr/>
          </p:nvSpPr>
          <p:spPr>
            <a:xfrm>
              <a:off x="0" y="0"/>
              <a:ext cx="930275" cy="938213"/>
            </a:xfrm>
            <a:prstGeom prst="ellipse">
              <a:avLst/>
            </a:prstGeom>
            <a:solidFill>
              <a:schemeClr val="accent2"/>
            </a:solidFill>
            <a:ln w="9525">
              <a:noFill/>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32797" name="TextBox 28"/>
            <p:cNvSpPr txBox="1"/>
            <p:nvPr/>
          </p:nvSpPr>
          <p:spPr>
            <a:xfrm>
              <a:off x="124700" y="176718"/>
              <a:ext cx="691215" cy="584775"/>
            </a:xfrm>
            <a:prstGeom prst="rect">
              <a:avLst/>
            </a:prstGeom>
            <a:noFill/>
            <a:ln w="9525">
              <a:noFill/>
            </a:ln>
          </p:spPr>
          <p:txBody>
            <a:bodyPr wrap="none">
              <a:spAutoFit/>
            </a:bodyPr>
            <a:lstStyle/>
            <a:p>
              <a:pPr lvl="0" eaLnBrk="1" hangingPunct="1"/>
              <a:r>
                <a:rPr lang="en-US" altLang="x-none" sz="3200" b="1" dirty="0">
                  <a:latin typeface="微软雅黑" panose="020B0503020204020204" pitchFamily="2" charset="-122"/>
                  <a:ea typeface="微软雅黑" panose="020B0503020204020204" pitchFamily="2" charset="-122"/>
                </a:rPr>
                <a:t>02</a:t>
              </a:r>
              <a:endParaRPr lang="zh-CN" altLang="en-US" sz="3200" b="1" dirty="0">
                <a:latin typeface="微软雅黑" panose="020B0503020204020204" pitchFamily="2" charset="-122"/>
                <a:ea typeface="微软雅黑" panose="020B0503020204020204" pitchFamily="2" charset="-122"/>
              </a:endParaRPr>
            </a:p>
          </p:txBody>
        </p:sp>
      </p:grpSp>
      <p:grpSp>
        <p:nvGrpSpPr>
          <p:cNvPr id="32798" name="组合 29"/>
          <p:cNvGrpSpPr/>
          <p:nvPr/>
        </p:nvGrpSpPr>
        <p:grpSpPr>
          <a:xfrm>
            <a:off x="7145338" y="1938338"/>
            <a:ext cx="931862" cy="939800"/>
            <a:chOff x="0" y="0"/>
            <a:chExt cx="931863" cy="938213"/>
          </a:xfrm>
        </p:grpSpPr>
        <p:sp>
          <p:nvSpPr>
            <p:cNvPr id="32799" name="Oval 20"/>
            <p:cNvSpPr/>
            <p:nvPr/>
          </p:nvSpPr>
          <p:spPr>
            <a:xfrm>
              <a:off x="0" y="0"/>
              <a:ext cx="931863" cy="938213"/>
            </a:xfrm>
            <a:prstGeom prst="ellipse">
              <a:avLst/>
            </a:prstGeom>
            <a:solidFill>
              <a:schemeClr val="accent2"/>
            </a:solidFill>
            <a:ln w="9525">
              <a:noFill/>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32800" name="TextBox 31"/>
            <p:cNvSpPr txBox="1"/>
            <p:nvPr/>
          </p:nvSpPr>
          <p:spPr>
            <a:xfrm>
              <a:off x="118633" y="176718"/>
              <a:ext cx="691215" cy="584775"/>
            </a:xfrm>
            <a:prstGeom prst="rect">
              <a:avLst/>
            </a:prstGeom>
            <a:noFill/>
            <a:ln w="9525">
              <a:noFill/>
            </a:ln>
          </p:spPr>
          <p:txBody>
            <a:bodyPr wrap="none">
              <a:spAutoFit/>
            </a:bodyPr>
            <a:lstStyle/>
            <a:p>
              <a:pPr lvl="0" eaLnBrk="1" hangingPunct="1"/>
              <a:r>
                <a:rPr lang="en-US" altLang="x-none" sz="3200" b="1" dirty="0">
                  <a:latin typeface="微软雅黑" panose="020B0503020204020204" pitchFamily="2" charset="-122"/>
                  <a:ea typeface="微软雅黑" panose="020B0503020204020204" pitchFamily="2" charset="-122"/>
                </a:rPr>
                <a:t>03</a:t>
              </a:r>
              <a:endParaRPr lang="zh-CN" altLang="en-US" sz="3200" b="1" dirty="0">
                <a:latin typeface="微软雅黑" panose="020B0503020204020204" pitchFamily="2" charset="-122"/>
                <a:ea typeface="微软雅黑" panose="020B0503020204020204" pitchFamily="2" charset="-122"/>
              </a:endParaRPr>
            </a:p>
          </p:txBody>
        </p:sp>
      </p:grpSp>
      <p:grpSp>
        <p:nvGrpSpPr>
          <p:cNvPr id="32801" name="组合 32"/>
          <p:cNvGrpSpPr/>
          <p:nvPr/>
        </p:nvGrpSpPr>
        <p:grpSpPr>
          <a:xfrm>
            <a:off x="9991725" y="1938338"/>
            <a:ext cx="931863" cy="939800"/>
            <a:chOff x="0" y="0"/>
            <a:chExt cx="931863" cy="938213"/>
          </a:xfrm>
        </p:grpSpPr>
        <p:sp>
          <p:nvSpPr>
            <p:cNvPr id="32802" name="Oval 21"/>
            <p:cNvSpPr/>
            <p:nvPr/>
          </p:nvSpPr>
          <p:spPr>
            <a:xfrm>
              <a:off x="0" y="0"/>
              <a:ext cx="931863" cy="938213"/>
            </a:xfrm>
            <a:prstGeom prst="ellipse">
              <a:avLst/>
            </a:prstGeom>
            <a:solidFill>
              <a:schemeClr val="accent2"/>
            </a:solidFill>
            <a:ln w="9525">
              <a:noFill/>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32803" name="TextBox 34"/>
            <p:cNvSpPr txBox="1"/>
            <p:nvPr/>
          </p:nvSpPr>
          <p:spPr>
            <a:xfrm>
              <a:off x="138276" y="176718"/>
              <a:ext cx="691215" cy="584775"/>
            </a:xfrm>
            <a:prstGeom prst="rect">
              <a:avLst/>
            </a:prstGeom>
            <a:noFill/>
            <a:ln w="9525">
              <a:noFill/>
            </a:ln>
          </p:spPr>
          <p:txBody>
            <a:bodyPr wrap="none">
              <a:spAutoFit/>
            </a:bodyPr>
            <a:lstStyle/>
            <a:p>
              <a:pPr lvl="0" eaLnBrk="1" hangingPunct="1"/>
              <a:r>
                <a:rPr lang="en-US" altLang="x-none" sz="3200" b="1" dirty="0">
                  <a:latin typeface="微软雅黑" panose="020B0503020204020204" pitchFamily="2" charset="-122"/>
                  <a:ea typeface="微软雅黑" panose="020B0503020204020204" pitchFamily="2" charset="-122"/>
                </a:rPr>
                <a:t>04</a:t>
              </a:r>
              <a:endParaRPr lang="zh-CN" altLang="en-US" sz="3200" b="1" dirty="0">
                <a:latin typeface="微软雅黑" panose="020B0503020204020204" pitchFamily="2" charset="-122"/>
                <a:ea typeface="微软雅黑" panose="020B0503020204020204" pitchFamily="2" charset="-122"/>
              </a:endParaRPr>
            </a:p>
          </p:txBody>
        </p:sp>
      </p:gr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770"/>
                                        </p:tgtEl>
                                        <p:attrNameLst>
                                          <p:attrName>style.visibility</p:attrName>
                                        </p:attrNameLst>
                                      </p:cBhvr>
                                      <p:to>
                                        <p:strVal val="visible"/>
                                      </p:to>
                                    </p:set>
                                    <p:anim calcmode="lin" valueType="num">
                                      <p:cBhvr>
                                        <p:cTn id="7" dur="400" fill="hold"/>
                                        <p:tgtEl>
                                          <p:spTgt spid="32770"/>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32770"/>
                                        </p:tgtEl>
                                        <p:attrNameLst>
                                          <p:attrName>ppt_y</p:attrName>
                                        </p:attrNameLst>
                                      </p:cBhvr>
                                      <p:tavLst>
                                        <p:tav tm="0">
                                          <p:val>
                                            <p:strVal val="#ppt_y"/>
                                          </p:val>
                                        </p:tav>
                                        <p:tav tm="100000">
                                          <p:val>
                                            <p:strVal val="#ppt_y"/>
                                          </p:val>
                                        </p:tav>
                                      </p:tavLst>
                                    </p:anim>
                                    <p:anim calcmode="lin" valueType="num">
                                      <p:cBhvr>
                                        <p:cTn id="9" dur="400" fill="hold"/>
                                        <p:tgtEl>
                                          <p:spTgt spid="32770"/>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3277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32770"/>
                                        </p:tgtEl>
                                      </p:cBhvr>
                                    </p:animEffect>
                                  </p:childTnLst>
                                </p:cTn>
                              </p:par>
                              <p:par>
                                <p:cTn id="12" presetID="47" presetClass="entr" presetSubtype="0" fill="hold" nodeType="withEffect">
                                  <p:stCondLst>
                                    <p:cond delay="0"/>
                                  </p:stCondLst>
                                  <p:childTnLst>
                                    <p:set>
                                      <p:cBhvr>
                                        <p:cTn id="13" dur="1" fill="hold">
                                          <p:stCondLst>
                                            <p:cond delay="0"/>
                                          </p:stCondLst>
                                        </p:cTn>
                                        <p:tgtEl>
                                          <p:spTgt spid="32773"/>
                                        </p:tgtEl>
                                        <p:attrNameLst>
                                          <p:attrName>style.visibility</p:attrName>
                                        </p:attrNameLst>
                                      </p:cBhvr>
                                      <p:to>
                                        <p:strVal val="visible"/>
                                      </p:to>
                                    </p:set>
                                    <p:animEffect transition="in" filter="fade">
                                      <p:cBhvr>
                                        <p:cTn id="14" dur="500"/>
                                        <p:tgtEl>
                                          <p:spTgt spid="32773"/>
                                        </p:tgtEl>
                                      </p:cBhvr>
                                    </p:animEffect>
                                    <p:anim calcmode="lin" valueType="num">
                                      <p:cBhvr>
                                        <p:cTn id="15" dur="500" fill="hold"/>
                                        <p:tgtEl>
                                          <p:spTgt spid="32773"/>
                                        </p:tgtEl>
                                        <p:attrNameLst>
                                          <p:attrName>ppt_x</p:attrName>
                                        </p:attrNameLst>
                                      </p:cBhvr>
                                      <p:tavLst>
                                        <p:tav tm="0">
                                          <p:val>
                                            <p:strVal val="#ppt_x"/>
                                          </p:val>
                                        </p:tav>
                                        <p:tav tm="100000">
                                          <p:val>
                                            <p:strVal val="#ppt_x"/>
                                          </p:val>
                                        </p:tav>
                                      </p:tavLst>
                                    </p:anim>
                                    <p:anim calcmode="lin" valueType="num">
                                      <p:cBhvr>
                                        <p:cTn id="16" dur="500" fill="hold"/>
                                        <p:tgtEl>
                                          <p:spTgt spid="32773"/>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200"/>
                                  </p:stCondLst>
                                  <p:childTnLst>
                                    <p:set>
                                      <p:cBhvr>
                                        <p:cTn id="18" dur="1" fill="hold">
                                          <p:stCondLst>
                                            <p:cond delay="0"/>
                                          </p:stCondLst>
                                        </p:cTn>
                                        <p:tgtEl>
                                          <p:spTgt spid="32772"/>
                                        </p:tgtEl>
                                        <p:attrNameLst>
                                          <p:attrName>style.visibility</p:attrName>
                                        </p:attrNameLst>
                                      </p:cBhvr>
                                      <p:to>
                                        <p:strVal val="visible"/>
                                      </p:to>
                                    </p:set>
                                    <p:animEffect transition="in" filter="fade">
                                      <p:cBhvr>
                                        <p:cTn id="19" dur="500"/>
                                        <p:tgtEl>
                                          <p:spTgt spid="32772"/>
                                        </p:tgtEl>
                                      </p:cBhvr>
                                    </p:animEffect>
                                    <p:anim calcmode="lin" valueType="num">
                                      <p:cBhvr>
                                        <p:cTn id="20" dur="500" fill="hold"/>
                                        <p:tgtEl>
                                          <p:spTgt spid="32772"/>
                                        </p:tgtEl>
                                        <p:attrNameLst>
                                          <p:attrName>ppt_x</p:attrName>
                                        </p:attrNameLst>
                                      </p:cBhvr>
                                      <p:tavLst>
                                        <p:tav tm="0">
                                          <p:val>
                                            <p:strVal val="#ppt_x"/>
                                          </p:val>
                                        </p:tav>
                                        <p:tav tm="100000">
                                          <p:val>
                                            <p:strVal val="#ppt_x"/>
                                          </p:val>
                                        </p:tav>
                                      </p:tavLst>
                                    </p:anim>
                                    <p:anim calcmode="lin" valueType="num">
                                      <p:cBhvr>
                                        <p:cTn id="21" dur="500" fill="hold"/>
                                        <p:tgtEl>
                                          <p:spTgt spid="32772"/>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400"/>
                                  </p:stCondLst>
                                  <p:childTnLst>
                                    <p:set>
                                      <p:cBhvr>
                                        <p:cTn id="23" dur="1" fill="hold">
                                          <p:stCondLst>
                                            <p:cond delay="0"/>
                                          </p:stCondLst>
                                        </p:cTn>
                                        <p:tgtEl>
                                          <p:spTgt spid="32775"/>
                                        </p:tgtEl>
                                        <p:attrNameLst>
                                          <p:attrName>style.visibility</p:attrName>
                                        </p:attrNameLst>
                                      </p:cBhvr>
                                      <p:to>
                                        <p:strVal val="visible"/>
                                      </p:to>
                                    </p:set>
                                    <p:animEffect transition="in" filter="fade">
                                      <p:cBhvr>
                                        <p:cTn id="24" dur="500"/>
                                        <p:tgtEl>
                                          <p:spTgt spid="32775"/>
                                        </p:tgtEl>
                                      </p:cBhvr>
                                    </p:animEffect>
                                    <p:anim calcmode="lin" valueType="num">
                                      <p:cBhvr>
                                        <p:cTn id="25" dur="500" fill="hold"/>
                                        <p:tgtEl>
                                          <p:spTgt spid="32775"/>
                                        </p:tgtEl>
                                        <p:attrNameLst>
                                          <p:attrName>ppt_x</p:attrName>
                                        </p:attrNameLst>
                                      </p:cBhvr>
                                      <p:tavLst>
                                        <p:tav tm="0">
                                          <p:val>
                                            <p:strVal val="#ppt_x"/>
                                          </p:val>
                                        </p:tav>
                                        <p:tav tm="100000">
                                          <p:val>
                                            <p:strVal val="#ppt_x"/>
                                          </p:val>
                                        </p:tav>
                                      </p:tavLst>
                                    </p:anim>
                                    <p:anim calcmode="lin" valueType="num">
                                      <p:cBhvr>
                                        <p:cTn id="26" dur="500" fill="hold"/>
                                        <p:tgtEl>
                                          <p:spTgt spid="32775"/>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600"/>
                                  </p:stCondLst>
                                  <p:childTnLst>
                                    <p:set>
                                      <p:cBhvr>
                                        <p:cTn id="28" dur="1" fill="hold">
                                          <p:stCondLst>
                                            <p:cond delay="0"/>
                                          </p:stCondLst>
                                        </p:cTn>
                                        <p:tgtEl>
                                          <p:spTgt spid="32774"/>
                                        </p:tgtEl>
                                        <p:attrNameLst>
                                          <p:attrName>style.visibility</p:attrName>
                                        </p:attrNameLst>
                                      </p:cBhvr>
                                      <p:to>
                                        <p:strVal val="visible"/>
                                      </p:to>
                                    </p:set>
                                    <p:animEffect transition="in" filter="fade">
                                      <p:cBhvr>
                                        <p:cTn id="29" dur="500"/>
                                        <p:tgtEl>
                                          <p:spTgt spid="32774"/>
                                        </p:tgtEl>
                                      </p:cBhvr>
                                    </p:animEffect>
                                    <p:anim calcmode="lin" valueType="num">
                                      <p:cBhvr>
                                        <p:cTn id="30" dur="500" fill="hold"/>
                                        <p:tgtEl>
                                          <p:spTgt spid="32774"/>
                                        </p:tgtEl>
                                        <p:attrNameLst>
                                          <p:attrName>ppt_x</p:attrName>
                                        </p:attrNameLst>
                                      </p:cBhvr>
                                      <p:tavLst>
                                        <p:tav tm="0">
                                          <p:val>
                                            <p:strVal val="#ppt_x"/>
                                          </p:val>
                                        </p:tav>
                                        <p:tav tm="100000">
                                          <p:val>
                                            <p:strVal val="#ppt_x"/>
                                          </p:val>
                                        </p:tav>
                                      </p:tavLst>
                                    </p:anim>
                                    <p:anim calcmode="lin" valueType="num">
                                      <p:cBhvr>
                                        <p:cTn id="31" dur="500" fill="hold"/>
                                        <p:tgtEl>
                                          <p:spTgt spid="32774"/>
                                        </p:tgtEl>
                                        <p:attrNameLst>
                                          <p:attrName>ppt_y</p:attrName>
                                        </p:attrNameLst>
                                      </p:cBhvr>
                                      <p:tavLst>
                                        <p:tav tm="0">
                                          <p:val>
                                            <p:strVal val="#ppt_y-.1"/>
                                          </p:val>
                                        </p:tav>
                                        <p:tav tm="100000">
                                          <p:val>
                                            <p:strVal val="#ppt_y"/>
                                          </p:val>
                                        </p:tav>
                                      </p:tavLst>
                                    </p:anim>
                                  </p:childTnLst>
                                </p:cTn>
                              </p:par>
                            </p:childTnLst>
                          </p:cTn>
                        </p:par>
                        <p:par>
                          <p:cTn id="32" fill="hold">
                            <p:stCondLst>
                              <p:cond delay="1100"/>
                            </p:stCondLst>
                            <p:childTnLst>
                              <p:par>
                                <p:cTn id="33" presetID="10" presetClass="entr" presetSubtype="0" fill="hold" nodeType="afterEffect">
                                  <p:stCondLst>
                                    <p:cond delay="0"/>
                                  </p:stCondLst>
                                  <p:childTnLst>
                                    <p:set>
                                      <p:cBhvr>
                                        <p:cTn id="34" dur="1" fill="hold">
                                          <p:stCondLst>
                                            <p:cond delay="0"/>
                                          </p:stCondLst>
                                        </p:cTn>
                                        <p:tgtEl>
                                          <p:spTgt spid="32788"/>
                                        </p:tgtEl>
                                        <p:attrNameLst>
                                          <p:attrName>style.visibility</p:attrName>
                                        </p:attrNameLst>
                                      </p:cBhvr>
                                      <p:to>
                                        <p:strVal val="visible"/>
                                      </p:to>
                                    </p:set>
                                    <p:anim calcmode="lin" valueType="num">
                                      <p:cBhvr>
                                        <p:cTn id="35" dur="300" fill="hold"/>
                                        <p:tgtEl>
                                          <p:spTgt spid="32788"/>
                                        </p:tgtEl>
                                        <p:attrNameLst>
                                          <p:attrName>ppt_w</p:attrName>
                                        </p:attrNameLst>
                                      </p:cBhvr>
                                      <p:tavLst>
                                        <p:tav tm="0">
                                          <p:val>
                                            <p:fltVal val="0"/>
                                          </p:val>
                                        </p:tav>
                                        <p:tav tm="100000">
                                          <p:val>
                                            <p:strVal val="#ppt_w"/>
                                          </p:val>
                                        </p:tav>
                                      </p:tavLst>
                                    </p:anim>
                                    <p:anim calcmode="lin" valueType="num">
                                      <p:cBhvr>
                                        <p:cTn id="36" dur="300" fill="hold"/>
                                        <p:tgtEl>
                                          <p:spTgt spid="32788"/>
                                        </p:tgtEl>
                                        <p:attrNameLst>
                                          <p:attrName>ppt_h</p:attrName>
                                        </p:attrNameLst>
                                      </p:cBhvr>
                                      <p:tavLst>
                                        <p:tav tm="0">
                                          <p:val>
                                            <p:fltVal val="0"/>
                                          </p:val>
                                        </p:tav>
                                        <p:tav tm="100000">
                                          <p:val>
                                            <p:strVal val="#ppt_h"/>
                                          </p:val>
                                        </p:tav>
                                      </p:tavLst>
                                    </p:anim>
                                    <p:animEffect transition="in" filter="fade">
                                      <p:cBhvr>
                                        <p:cTn id="37" dur="300"/>
                                        <p:tgtEl>
                                          <p:spTgt spid="32788"/>
                                        </p:tgtEl>
                                      </p:cBhvr>
                                    </p:animEffect>
                                  </p:childTnLst>
                                </p:cTn>
                              </p:par>
                            </p:childTnLst>
                          </p:cTn>
                        </p:par>
                        <p:par>
                          <p:cTn id="38" fill="hold">
                            <p:stCondLst>
                              <p:cond delay="1600"/>
                            </p:stCondLst>
                            <p:childTnLst>
                              <p:par>
                                <p:cTn id="39" presetID="22" presetClass="entr" presetSubtype="1" fill="hold" grpId="0" nodeType="afterEffect">
                                  <p:stCondLst>
                                    <p:cond delay="0"/>
                                  </p:stCondLst>
                                  <p:childTnLst>
                                    <p:set>
                                      <p:cBhvr>
                                        <p:cTn id="40" dur="1" fill="hold">
                                          <p:stCondLst>
                                            <p:cond delay="0"/>
                                          </p:stCondLst>
                                        </p:cTn>
                                        <p:tgtEl>
                                          <p:spTgt spid="32791"/>
                                        </p:tgtEl>
                                        <p:attrNameLst>
                                          <p:attrName>style.visibility</p:attrName>
                                        </p:attrNameLst>
                                      </p:cBhvr>
                                      <p:to>
                                        <p:strVal val="visible"/>
                                      </p:to>
                                    </p:set>
                                    <p:animEffect transition="in" filter="wipe(up)">
                                      <p:cBhvr>
                                        <p:cTn id="41" dur="500"/>
                                        <p:tgtEl>
                                          <p:spTgt spid="32791"/>
                                        </p:tgtEl>
                                      </p:cBhvr>
                                    </p:animEffect>
                                  </p:childTnLst>
                                </p:cTn>
                              </p:par>
                            </p:childTnLst>
                          </p:cTn>
                        </p:par>
                        <p:par>
                          <p:cTn id="42" fill="hold">
                            <p:stCondLst>
                              <p:cond delay="2100"/>
                            </p:stCondLst>
                            <p:childTnLst>
                              <p:par>
                                <p:cTn id="43" presetID="2" presetClass="entr" presetSubtype="8" fill="hold" nodeType="afterEffect">
                                  <p:stCondLst>
                                    <p:cond delay="0"/>
                                  </p:stCondLst>
                                  <p:childTnLst>
                                    <p:set>
                                      <p:cBhvr>
                                        <p:cTn id="44" dur="1" fill="hold">
                                          <p:stCondLst>
                                            <p:cond delay="0"/>
                                          </p:stCondLst>
                                        </p:cTn>
                                        <p:tgtEl>
                                          <p:spTgt spid="32776"/>
                                        </p:tgtEl>
                                        <p:attrNameLst>
                                          <p:attrName>style.visibility</p:attrName>
                                        </p:attrNameLst>
                                      </p:cBhvr>
                                      <p:to>
                                        <p:strVal val="visible"/>
                                      </p:to>
                                    </p:set>
                                    <p:anim calcmode="lin" valueType="num">
                                      <p:cBhvr additive="base">
                                        <p:cTn id="45" dur="500" fill="hold"/>
                                        <p:tgtEl>
                                          <p:spTgt spid="32776"/>
                                        </p:tgtEl>
                                        <p:attrNameLst>
                                          <p:attrName>ppt_x</p:attrName>
                                        </p:attrNameLst>
                                      </p:cBhvr>
                                      <p:tavLst>
                                        <p:tav tm="0">
                                          <p:val>
                                            <p:strVal val="0-#ppt_w/2"/>
                                          </p:val>
                                        </p:tav>
                                        <p:tav tm="100000">
                                          <p:val>
                                            <p:strVal val="#ppt_x"/>
                                          </p:val>
                                        </p:tav>
                                      </p:tavLst>
                                    </p:anim>
                                    <p:anim calcmode="lin" valueType="num">
                                      <p:cBhvr additive="base">
                                        <p:cTn id="46" dur="500" fill="hold"/>
                                        <p:tgtEl>
                                          <p:spTgt spid="32776"/>
                                        </p:tgtEl>
                                        <p:attrNameLst>
                                          <p:attrName>ppt_y</p:attrName>
                                        </p:attrNameLst>
                                      </p:cBhvr>
                                      <p:tavLst>
                                        <p:tav tm="0">
                                          <p:val>
                                            <p:strVal val="#ppt_y"/>
                                          </p:val>
                                        </p:tav>
                                        <p:tav tm="100000">
                                          <p:val>
                                            <p:strVal val="#ppt_y"/>
                                          </p:val>
                                        </p:tav>
                                      </p:tavLst>
                                    </p:anim>
                                  </p:childTnLst>
                                </p:cTn>
                              </p:par>
                            </p:childTnLst>
                          </p:cTn>
                        </p:par>
                        <p:par>
                          <p:cTn id="47" fill="hold">
                            <p:stCondLst>
                              <p:cond delay="2600"/>
                            </p:stCondLst>
                            <p:childTnLst>
                              <p:par>
                                <p:cTn id="48" presetID="10" presetClass="entr" presetSubtype="0" fill="hold" nodeType="afterEffect">
                                  <p:stCondLst>
                                    <p:cond delay="0"/>
                                  </p:stCondLst>
                                  <p:childTnLst>
                                    <p:set>
                                      <p:cBhvr>
                                        <p:cTn id="49" dur="1" fill="hold">
                                          <p:stCondLst>
                                            <p:cond delay="0"/>
                                          </p:stCondLst>
                                        </p:cTn>
                                        <p:tgtEl>
                                          <p:spTgt spid="32795"/>
                                        </p:tgtEl>
                                        <p:attrNameLst>
                                          <p:attrName>style.visibility</p:attrName>
                                        </p:attrNameLst>
                                      </p:cBhvr>
                                      <p:to>
                                        <p:strVal val="visible"/>
                                      </p:to>
                                    </p:set>
                                    <p:anim calcmode="lin" valueType="num">
                                      <p:cBhvr>
                                        <p:cTn id="50" dur="300" fill="hold"/>
                                        <p:tgtEl>
                                          <p:spTgt spid="32795"/>
                                        </p:tgtEl>
                                        <p:attrNameLst>
                                          <p:attrName>ppt_w</p:attrName>
                                        </p:attrNameLst>
                                      </p:cBhvr>
                                      <p:tavLst>
                                        <p:tav tm="0">
                                          <p:val>
                                            <p:fltVal val="0"/>
                                          </p:val>
                                        </p:tav>
                                        <p:tav tm="100000">
                                          <p:val>
                                            <p:strVal val="#ppt_w"/>
                                          </p:val>
                                        </p:tav>
                                      </p:tavLst>
                                    </p:anim>
                                    <p:anim calcmode="lin" valueType="num">
                                      <p:cBhvr>
                                        <p:cTn id="51" dur="300" fill="hold"/>
                                        <p:tgtEl>
                                          <p:spTgt spid="32795"/>
                                        </p:tgtEl>
                                        <p:attrNameLst>
                                          <p:attrName>ppt_h</p:attrName>
                                        </p:attrNameLst>
                                      </p:cBhvr>
                                      <p:tavLst>
                                        <p:tav tm="0">
                                          <p:val>
                                            <p:fltVal val="0"/>
                                          </p:val>
                                        </p:tav>
                                        <p:tav tm="100000">
                                          <p:val>
                                            <p:strVal val="#ppt_h"/>
                                          </p:val>
                                        </p:tav>
                                      </p:tavLst>
                                    </p:anim>
                                    <p:animEffect transition="in" filter="fade">
                                      <p:cBhvr>
                                        <p:cTn id="52" dur="300"/>
                                        <p:tgtEl>
                                          <p:spTgt spid="32795"/>
                                        </p:tgtEl>
                                      </p:cBhvr>
                                    </p:animEffect>
                                  </p:childTnLst>
                                </p:cTn>
                              </p:par>
                            </p:childTnLst>
                          </p:cTn>
                        </p:par>
                        <p:par>
                          <p:cTn id="53" fill="hold">
                            <p:stCondLst>
                              <p:cond delay="3100"/>
                            </p:stCondLst>
                            <p:childTnLst>
                              <p:par>
                                <p:cTn id="54" presetID="22" presetClass="entr" presetSubtype="1" fill="hold" grpId="0" nodeType="afterEffect">
                                  <p:stCondLst>
                                    <p:cond delay="0"/>
                                  </p:stCondLst>
                                  <p:childTnLst>
                                    <p:set>
                                      <p:cBhvr>
                                        <p:cTn id="55" dur="1" fill="hold">
                                          <p:stCondLst>
                                            <p:cond delay="0"/>
                                          </p:stCondLst>
                                        </p:cTn>
                                        <p:tgtEl>
                                          <p:spTgt spid="32792"/>
                                        </p:tgtEl>
                                        <p:attrNameLst>
                                          <p:attrName>style.visibility</p:attrName>
                                        </p:attrNameLst>
                                      </p:cBhvr>
                                      <p:to>
                                        <p:strVal val="visible"/>
                                      </p:to>
                                    </p:set>
                                    <p:animEffect transition="in" filter="wipe(up)">
                                      <p:cBhvr>
                                        <p:cTn id="56" dur="500"/>
                                        <p:tgtEl>
                                          <p:spTgt spid="32792"/>
                                        </p:tgtEl>
                                      </p:cBhvr>
                                    </p:animEffect>
                                  </p:childTnLst>
                                </p:cTn>
                              </p:par>
                            </p:childTnLst>
                          </p:cTn>
                        </p:par>
                        <p:par>
                          <p:cTn id="57" fill="hold">
                            <p:stCondLst>
                              <p:cond delay="3600"/>
                            </p:stCondLst>
                            <p:childTnLst>
                              <p:par>
                                <p:cTn id="58" presetID="2" presetClass="entr" presetSubtype="8" fill="hold" nodeType="afterEffect">
                                  <p:stCondLst>
                                    <p:cond delay="0"/>
                                  </p:stCondLst>
                                  <p:childTnLst>
                                    <p:set>
                                      <p:cBhvr>
                                        <p:cTn id="59" dur="1" fill="hold">
                                          <p:stCondLst>
                                            <p:cond delay="0"/>
                                          </p:stCondLst>
                                        </p:cTn>
                                        <p:tgtEl>
                                          <p:spTgt spid="32780"/>
                                        </p:tgtEl>
                                        <p:attrNameLst>
                                          <p:attrName>style.visibility</p:attrName>
                                        </p:attrNameLst>
                                      </p:cBhvr>
                                      <p:to>
                                        <p:strVal val="visible"/>
                                      </p:to>
                                    </p:set>
                                    <p:anim calcmode="lin" valueType="num">
                                      <p:cBhvr additive="base">
                                        <p:cTn id="60" dur="500" fill="hold"/>
                                        <p:tgtEl>
                                          <p:spTgt spid="32780"/>
                                        </p:tgtEl>
                                        <p:attrNameLst>
                                          <p:attrName>ppt_x</p:attrName>
                                        </p:attrNameLst>
                                      </p:cBhvr>
                                      <p:tavLst>
                                        <p:tav tm="0">
                                          <p:val>
                                            <p:strVal val="0-#ppt_w/2"/>
                                          </p:val>
                                        </p:tav>
                                        <p:tav tm="100000">
                                          <p:val>
                                            <p:strVal val="#ppt_x"/>
                                          </p:val>
                                        </p:tav>
                                      </p:tavLst>
                                    </p:anim>
                                    <p:anim calcmode="lin" valueType="num">
                                      <p:cBhvr additive="base">
                                        <p:cTn id="61" dur="500" fill="hold"/>
                                        <p:tgtEl>
                                          <p:spTgt spid="32780"/>
                                        </p:tgtEl>
                                        <p:attrNameLst>
                                          <p:attrName>ppt_y</p:attrName>
                                        </p:attrNameLst>
                                      </p:cBhvr>
                                      <p:tavLst>
                                        <p:tav tm="0">
                                          <p:val>
                                            <p:strVal val="#ppt_y"/>
                                          </p:val>
                                        </p:tav>
                                        <p:tav tm="100000">
                                          <p:val>
                                            <p:strVal val="#ppt_y"/>
                                          </p:val>
                                        </p:tav>
                                      </p:tavLst>
                                    </p:anim>
                                  </p:childTnLst>
                                </p:cTn>
                              </p:par>
                            </p:childTnLst>
                          </p:cTn>
                        </p:par>
                        <p:par>
                          <p:cTn id="62" fill="hold">
                            <p:stCondLst>
                              <p:cond delay="4100"/>
                            </p:stCondLst>
                            <p:childTnLst>
                              <p:par>
                                <p:cTn id="63" presetID="10" presetClass="entr" presetSubtype="0" fill="hold" nodeType="afterEffect">
                                  <p:stCondLst>
                                    <p:cond delay="0"/>
                                  </p:stCondLst>
                                  <p:childTnLst>
                                    <p:set>
                                      <p:cBhvr>
                                        <p:cTn id="64" dur="1" fill="hold">
                                          <p:stCondLst>
                                            <p:cond delay="0"/>
                                          </p:stCondLst>
                                        </p:cTn>
                                        <p:tgtEl>
                                          <p:spTgt spid="32798"/>
                                        </p:tgtEl>
                                        <p:attrNameLst>
                                          <p:attrName>style.visibility</p:attrName>
                                        </p:attrNameLst>
                                      </p:cBhvr>
                                      <p:to>
                                        <p:strVal val="visible"/>
                                      </p:to>
                                    </p:set>
                                    <p:anim calcmode="lin" valueType="num">
                                      <p:cBhvr>
                                        <p:cTn id="65" dur="300" fill="hold"/>
                                        <p:tgtEl>
                                          <p:spTgt spid="32798"/>
                                        </p:tgtEl>
                                        <p:attrNameLst>
                                          <p:attrName>ppt_w</p:attrName>
                                        </p:attrNameLst>
                                      </p:cBhvr>
                                      <p:tavLst>
                                        <p:tav tm="0">
                                          <p:val>
                                            <p:fltVal val="0"/>
                                          </p:val>
                                        </p:tav>
                                        <p:tav tm="100000">
                                          <p:val>
                                            <p:strVal val="#ppt_w"/>
                                          </p:val>
                                        </p:tav>
                                      </p:tavLst>
                                    </p:anim>
                                    <p:anim calcmode="lin" valueType="num">
                                      <p:cBhvr>
                                        <p:cTn id="66" dur="300" fill="hold"/>
                                        <p:tgtEl>
                                          <p:spTgt spid="32798"/>
                                        </p:tgtEl>
                                        <p:attrNameLst>
                                          <p:attrName>ppt_h</p:attrName>
                                        </p:attrNameLst>
                                      </p:cBhvr>
                                      <p:tavLst>
                                        <p:tav tm="0">
                                          <p:val>
                                            <p:fltVal val="0"/>
                                          </p:val>
                                        </p:tav>
                                        <p:tav tm="100000">
                                          <p:val>
                                            <p:strVal val="#ppt_h"/>
                                          </p:val>
                                        </p:tav>
                                      </p:tavLst>
                                    </p:anim>
                                    <p:animEffect transition="in" filter="fade">
                                      <p:cBhvr>
                                        <p:cTn id="67" dur="300"/>
                                        <p:tgtEl>
                                          <p:spTgt spid="32798"/>
                                        </p:tgtEl>
                                      </p:cBhvr>
                                    </p:animEffect>
                                  </p:childTnLst>
                                </p:cTn>
                              </p:par>
                            </p:childTnLst>
                          </p:cTn>
                        </p:par>
                        <p:par>
                          <p:cTn id="68" fill="hold">
                            <p:stCondLst>
                              <p:cond delay="4600"/>
                            </p:stCondLst>
                            <p:childTnLst>
                              <p:par>
                                <p:cTn id="69" presetID="22" presetClass="entr" presetSubtype="1" fill="hold" grpId="0" nodeType="afterEffect">
                                  <p:stCondLst>
                                    <p:cond delay="0"/>
                                  </p:stCondLst>
                                  <p:childTnLst>
                                    <p:set>
                                      <p:cBhvr>
                                        <p:cTn id="70" dur="1" fill="hold">
                                          <p:stCondLst>
                                            <p:cond delay="0"/>
                                          </p:stCondLst>
                                        </p:cTn>
                                        <p:tgtEl>
                                          <p:spTgt spid="32793"/>
                                        </p:tgtEl>
                                        <p:attrNameLst>
                                          <p:attrName>style.visibility</p:attrName>
                                        </p:attrNameLst>
                                      </p:cBhvr>
                                      <p:to>
                                        <p:strVal val="visible"/>
                                      </p:to>
                                    </p:set>
                                    <p:animEffect transition="in" filter="wipe(up)">
                                      <p:cBhvr>
                                        <p:cTn id="71" dur="500"/>
                                        <p:tgtEl>
                                          <p:spTgt spid="32793"/>
                                        </p:tgtEl>
                                      </p:cBhvr>
                                    </p:animEffect>
                                  </p:childTnLst>
                                </p:cTn>
                              </p:par>
                            </p:childTnLst>
                          </p:cTn>
                        </p:par>
                        <p:par>
                          <p:cTn id="72" fill="hold">
                            <p:stCondLst>
                              <p:cond delay="5100"/>
                            </p:stCondLst>
                            <p:childTnLst>
                              <p:par>
                                <p:cTn id="73" presetID="2" presetClass="entr" presetSubtype="8" fill="hold" nodeType="afterEffect">
                                  <p:stCondLst>
                                    <p:cond delay="0"/>
                                  </p:stCondLst>
                                  <p:childTnLst>
                                    <p:set>
                                      <p:cBhvr>
                                        <p:cTn id="74" dur="1" fill="hold">
                                          <p:stCondLst>
                                            <p:cond delay="0"/>
                                          </p:stCondLst>
                                        </p:cTn>
                                        <p:tgtEl>
                                          <p:spTgt spid="32784"/>
                                        </p:tgtEl>
                                        <p:attrNameLst>
                                          <p:attrName>style.visibility</p:attrName>
                                        </p:attrNameLst>
                                      </p:cBhvr>
                                      <p:to>
                                        <p:strVal val="visible"/>
                                      </p:to>
                                    </p:set>
                                    <p:anim calcmode="lin" valueType="num">
                                      <p:cBhvr additive="base">
                                        <p:cTn id="75" dur="500" fill="hold"/>
                                        <p:tgtEl>
                                          <p:spTgt spid="32784"/>
                                        </p:tgtEl>
                                        <p:attrNameLst>
                                          <p:attrName>ppt_x</p:attrName>
                                        </p:attrNameLst>
                                      </p:cBhvr>
                                      <p:tavLst>
                                        <p:tav tm="0">
                                          <p:val>
                                            <p:strVal val="0-#ppt_w/2"/>
                                          </p:val>
                                        </p:tav>
                                        <p:tav tm="100000">
                                          <p:val>
                                            <p:strVal val="#ppt_x"/>
                                          </p:val>
                                        </p:tav>
                                      </p:tavLst>
                                    </p:anim>
                                    <p:anim calcmode="lin" valueType="num">
                                      <p:cBhvr additive="base">
                                        <p:cTn id="76" dur="500" fill="hold"/>
                                        <p:tgtEl>
                                          <p:spTgt spid="32784"/>
                                        </p:tgtEl>
                                        <p:attrNameLst>
                                          <p:attrName>ppt_y</p:attrName>
                                        </p:attrNameLst>
                                      </p:cBhvr>
                                      <p:tavLst>
                                        <p:tav tm="0">
                                          <p:val>
                                            <p:strVal val="#ppt_y"/>
                                          </p:val>
                                        </p:tav>
                                        <p:tav tm="100000">
                                          <p:val>
                                            <p:strVal val="#ppt_y"/>
                                          </p:val>
                                        </p:tav>
                                      </p:tavLst>
                                    </p:anim>
                                  </p:childTnLst>
                                </p:cTn>
                              </p:par>
                            </p:childTnLst>
                          </p:cTn>
                        </p:par>
                        <p:par>
                          <p:cTn id="77" fill="hold">
                            <p:stCondLst>
                              <p:cond delay="5600"/>
                            </p:stCondLst>
                            <p:childTnLst>
                              <p:par>
                                <p:cTn id="78" presetID="10" presetClass="entr" presetSubtype="0" fill="hold" nodeType="afterEffect">
                                  <p:stCondLst>
                                    <p:cond delay="0"/>
                                  </p:stCondLst>
                                  <p:childTnLst>
                                    <p:set>
                                      <p:cBhvr>
                                        <p:cTn id="79" dur="1" fill="hold">
                                          <p:stCondLst>
                                            <p:cond delay="0"/>
                                          </p:stCondLst>
                                        </p:cTn>
                                        <p:tgtEl>
                                          <p:spTgt spid="32801"/>
                                        </p:tgtEl>
                                        <p:attrNameLst>
                                          <p:attrName>style.visibility</p:attrName>
                                        </p:attrNameLst>
                                      </p:cBhvr>
                                      <p:to>
                                        <p:strVal val="visible"/>
                                      </p:to>
                                    </p:set>
                                    <p:anim calcmode="lin" valueType="num">
                                      <p:cBhvr>
                                        <p:cTn id="80" dur="300" fill="hold"/>
                                        <p:tgtEl>
                                          <p:spTgt spid="32801"/>
                                        </p:tgtEl>
                                        <p:attrNameLst>
                                          <p:attrName>ppt_w</p:attrName>
                                        </p:attrNameLst>
                                      </p:cBhvr>
                                      <p:tavLst>
                                        <p:tav tm="0">
                                          <p:val>
                                            <p:fltVal val="0"/>
                                          </p:val>
                                        </p:tav>
                                        <p:tav tm="100000">
                                          <p:val>
                                            <p:strVal val="#ppt_w"/>
                                          </p:val>
                                        </p:tav>
                                      </p:tavLst>
                                    </p:anim>
                                    <p:anim calcmode="lin" valueType="num">
                                      <p:cBhvr>
                                        <p:cTn id="81" dur="300" fill="hold"/>
                                        <p:tgtEl>
                                          <p:spTgt spid="32801"/>
                                        </p:tgtEl>
                                        <p:attrNameLst>
                                          <p:attrName>ppt_h</p:attrName>
                                        </p:attrNameLst>
                                      </p:cBhvr>
                                      <p:tavLst>
                                        <p:tav tm="0">
                                          <p:val>
                                            <p:fltVal val="0"/>
                                          </p:val>
                                        </p:tav>
                                        <p:tav tm="100000">
                                          <p:val>
                                            <p:strVal val="#ppt_h"/>
                                          </p:val>
                                        </p:tav>
                                      </p:tavLst>
                                    </p:anim>
                                    <p:animEffect transition="in" filter="fade">
                                      <p:cBhvr>
                                        <p:cTn id="82" dur="300"/>
                                        <p:tgtEl>
                                          <p:spTgt spid="32801"/>
                                        </p:tgtEl>
                                      </p:cBhvr>
                                    </p:animEffect>
                                  </p:childTnLst>
                                </p:cTn>
                              </p:par>
                            </p:childTnLst>
                          </p:cTn>
                        </p:par>
                        <p:par>
                          <p:cTn id="83" fill="hold">
                            <p:stCondLst>
                              <p:cond delay="6100"/>
                            </p:stCondLst>
                            <p:childTnLst>
                              <p:par>
                                <p:cTn id="84" presetID="22" presetClass="entr" presetSubtype="1" fill="hold" grpId="0" nodeType="afterEffect">
                                  <p:stCondLst>
                                    <p:cond delay="0"/>
                                  </p:stCondLst>
                                  <p:childTnLst>
                                    <p:set>
                                      <p:cBhvr>
                                        <p:cTn id="85" dur="1" fill="hold">
                                          <p:stCondLst>
                                            <p:cond delay="0"/>
                                          </p:stCondLst>
                                        </p:cTn>
                                        <p:tgtEl>
                                          <p:spTgt spid="32794"/>
                                        </p:tgtEl>
                                        <p:attrNameLst>
                                          <p:attrName>style.visibility</p:attrName>
                                        </p:attrNameLst>
                                      </p:cBhvr>
                                      <p:to>
                                        <p:strVal val="visible"/>
                                      </p:to>
                                    </p:set>
                                    <p:animEffect transition="in" filter="wipe(up)">
                                      <p:cBhvr>
                                        <p:cTn id="86" dur="500"/>
                                        <p:tgtEl>
                                          <p:spTgt spid="32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91" grpId="0"/>
      <p:bldP spid="32792" grpId="0"/>
      <p:bldP spid="32793" grpId="0"/>
      <p:bldP spid="3279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54"/>
          <p:cNvSpPr txBox="1"/>
          <p:nvPr/>
        </p:nvSpPr>
        <p:spPr>
          <a:xfrm>
            <a:off x="1330325" y="44450"/>
            <a:ext cx="5041900" cy="523875"/>
          </a:xfrm>
          <a:prstGeom prst="rect">
            <a:avLst/>
          </a:prstGeom>
          <a:noFill/>
          <a:ln w="9525">
            <a:noFill/>
          </a:ln>
        </p:spPr>
        <p:txBody>
          <a:bodyPr>
            <a:spAutoFit/>
          </a:bodyPr>
          <a:lstStyle/>
          <a:p>
            <a:pPr lvl="0" eaLnBrk="1" hangingPunct="1"/>
            <a:r>
              <a:rPr lang="en-US" altLang="x-none" sz="2800" dirty="0">
                <a:solidFill>
                  <a:srgbClr val="FFFFFF"/>
                </a:solidFill>
                <a:latin typeface="微软雅黑" panose="020B0503020204020204" pitchFamily="2" charset="-122"/>
                <a:ea typeface="微软雅黑" panose="020B0503020204020204" pitchFamily="2" charset="-122"/>
              </a:rPr>
              <a:t>3.1</a:t>
            </a:r>
            <a:r>
              <a:rPr lang="zh-CN" altLang="en-US" sz="2800" dirty="0">
                <a:solidFill>
                  <a:srgbClr val="FFFFFF"/>
                </a:solidFill>
                <a:latin typeface="微软雅黑" panose="020B0503020204020204" pitchFamily="2" charset="-122"/>
                <a:ea typeface="微软雅黑" panose="020B0503020204020204" pitchFamily="2" charset="-122"/>
              </a:rPr>
              <a:t>请输入您的标题</a:t>
            </a:r>
          </a:p>
        </p:txBody>
      </p:sp>
      <p:sp>
        <p:nvSpPr>
          <p:cNvPr id="33795" name="TextBox 55"/>
          <p:cNvSpPr txBox="1"/>
          <p:nvPr/>
        </p:nvSpPr>
        <p:spPr>
          <a:xfrm>
            <a:off x="139700" y="106363"/>
            <a:ext cx="1065213" cy="400050"/>
          </a:xfrm>
          <a:prstGeom prst="rect">
            <a:avLst/>
          </a:prstGeom>
          <a:noFill/>
          <a:ln w="9525">
            <a:noFill/>
          </a:ln>
        </p:spPr>
        <p:txBody>
          <a:bodyPr>
            <a:spAutoFit/>
          </a:bodyPr>
          <a:lstStyle/>
          <a:p>
            <a:pPr lvl="0" algn="r" eaLnBrk="1" hangingPunct="1"/>
            <a:r>
              <a:rPr lang="en-US" altLang="x-none" sz="2000" dirty="0">
                <a:solidFill>
                  <a:srgbClr val="FFFFFF"/>
                </a:solidFill>
                <a:latin typeface="Arial" panose="020B0604020202020204" pitchFamily="34" charset="0"/>
                <a:ea typeface="宋体" panose="02010600030101010101" pitchFamily="2" charset="-122"/>
              </a:rPr>
              <a:t>Part</a:t>
            </a:r>
            <a:r>
              <a:rPr lang="en-US" altLang="x-none" dirty="0">
                <a:solidFill>
                  <a:srgbClr val="FFFFFF"/>
                </a:solidFill>
                <a:latin typeface="Arial" panose="020B0604020202020204" pitchFamily="34" charset="0"/>
                <a:ea typeface="宋体" panose="02010600030101010101" pitchFamily="2" charset="-122"/>
              </a:rPr>
              <a:t> 3</a:t>
            </a:r>
            <a:endParaRPr lang="zh-CN" altLang="en-US" dirty="0">
              <a:solidFill>
                <a:srgbClr val="FFFFFF"/>
              </a:solidFill>
              <a:latin typeface="Arial" panose="020B0604020202020204" pitchFamily="34" charset="0"/>
              <a:ea typeface="宋体" panose="02010600030101010101" pitchFamily="2" charset="-122"/>
            </a:endParaRPr>
          </a:p>
        </p:txBody>
      </p:sp>
      <p:sp>
        <p:nvSpPr>
          <p:cNvPr id="33796" name="等腰三角形 2"/>
          <p:cNvSpPr/>
          <p:nvPr/>
        </p:nvSpPr>
        <p:spPr>
          <a:xfrm rot="3036074">
            <a:off x="5834063" y="1866900"/>
            <a:ext cx="1789112" cy="2070100"/>
          </a:xfrm>
          <a:custGeom>
            <a:avLst/>
            <a:gdLst/>
            <a:ahLst/>
            <a:cxnLst/>
            <a:rect l="0" t="0" r="0" b="0"/>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accent1">
              <a:alpha val="100000"/>
            </a:schemeClr>
          </a:solidFill>
          <a:ln w="28575" cap="flat" cmpd="sng">
            <a:solidFill>
              <a:srgbClr val="F8F8F8"/>
            </a:solidFill>
            <a:prstDash val="solid"/>
            <a:headEnd type="none" w="med" len="med"/>
            <a:tailEnd type="none" w="med" len="med"/>
          </a:ln>
        </p:spPr>
        <p:txBody>
          <a:bodyPr/>
          <a:lstStyle/>
          <a:p>
            <a:endParaRPr lang="zh-CN" altLang="en-US"/>
          </a:p>
        </p:txBody>
      </p:sp>
      <p:sp>
        <p:nvSpPr>
          <p:cNvPr id="33797" name="TextBox 102"/>
          <p:cNvSpPr txBox="1"/>
          <p:nvPr/>
        </p:nvSpPr>
        <p:spPr>
          <a:xfrm>
            <a:off x="6126163" y="2671763"/>
            <a:ext cx="1084262" cy="622300"/>
          </a:xfrm>
          <a:prstGeom prst="rect">
            <a:avLst/>
          </a:prstGeom>
          <a:noFill/>
          <a:ln w="9525">
            <a:noFill/>
          </a:ln>
        </p:spPr>
        <p:txBody>
          <a:bodyPr wrap="none" anchor="ctr"/>
          <a:lstStyle/>
          <a:p>
            <a:pPr lvl="0" algn="ctr" eaLnBrk="1" hangingPunct="1"/>
            <a:r>
              <a:rPr lang="zh-CN" altLang="en-US" sz="2000" dirty="0">
                <a:solidFill>
                  <a:srgbClr val="FFFFFF"/>
                </a:solidFill>
                <a:latin typeface="微软雅黑" panose="020B0503020204020204" pitchFamily="2" charset="-122"/>
                <a:ea typeface="微软雅黑" panose="020B0503020204020204" pitchFamily="2" charset="-122"/>
              </a:rPr>
              <a:t>人员支持</a:t>
            </a:r>
          </a:p>
        </p:txBody>
      </p:sp>
      <p:sp>
        <p:nvSpPr>
          <p:cNvPr id="33798" name="等腰三角形 2"/>
          <p:cNvSpPr/>
          <p:nvPr/>
        </p:nvSpPr>
        <p:spPr>
          <a:xfrm rot="8763501">
            <a:off x="4689475" y="3124200"/>
            <a:ext cx="1789113" cy="2070100"/>
          </a:xfrm>
          <a:custGeom>
            <a:avLst/>
            <a:gdLst/>
            <a:ahLst/>
            <a:cxnLst/>
            <a:rect l="0" t="0" r="0" b="0"/>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bg1">
              <a:alpha val="100000"/>
            </a:schemeClr>
          </a:solidFill>
          <a:ln w="28575" cap="flat" cmpd="sng">
            <a:solidFill>
              <a:srgbClr val="F8F8F8"/>
            </a:solidFill>
            <a:prstDash val="solid"/>
            <a:headEnd type="none" w="med" len="med"/>
            <a:tailEnd type="none" w="med" len="med"/>
          </a:ln>
        </p:spPr>
        <p:txBody>
          <a:bodyPr/>
          <a:lstStyle/>
          <a:p>
            <a:endParaRPr lang="zh-CN" altLang="en-US"/>
          </a:p>
        </p:txBody>
      </p:sp>
      <p:sp>
        <p:nvSpPr>
          <p:cNvPr id="33799" name="TextBox 104"/>
          <p:cNvSpPr txBox="1"/>
          <p:nvPr/>
        </p:nvSpPr>
        <p:spPr>
          <a:xfrm>
            <a:off x="4938713" y="3841750"/>
            <a:ext cx="1084262" cy="620713"/>
          </a:xfrm>
          <a:prstGeom prst="rect">
            <a:avLst/>
          </a:prstGeom>
          <a:noFill/>
          <a:ln w="9525">
            <a:noFill/>
          </a:ln>
        </p:spPr>
        <p:txBody>
          <a:bodyPr wrap="none" anchor="ctr"/>
          <a:lstStyle/>
          <a:p>
            <a:pPr lvl="0" algn="ctr" eaLnBrk="1" hangingPunct="1"/>
            <a:r>
              <a:rPr lang="zh-CN" altLang="en-US" sz="2000" dirty="0">
                <a:solidFill>
                  <a:srgbClr val="FFFFFF"/>
                </a:solidFill>
                <a:latin typeface="微软雅黑" panose="020B0503020204020204" pitchFamily="2" charset="-122"/>
                <a:ea typeface="微软雅黑" panose="020B0503020204020204" pitchFamily="2" charset="-122"/>
              </a:rPr>
              <a:t>资金支持</a:t>
            </a:r>
          </a:p>
        </p:txBody>
      </p:sp>
      <p:sp>
        <p:nvSpPr>
          <p:cNvPr id="33800" name="等腰三角形 2"/>
          <p:cNvSpPr/>
          <p:nvPr/>
        </p:nvSpPr>
        <p:spPr>
          <a:xfrm rot="16474574">
            <a:off x="4164013" y="1438275"/>
            <a:ext cx="1789112" cy="2070100"/>
          </a:xfrm>
          <a:custGeom>
            <a:avLst/>
            <a:gdLst/>
            <a:ahLst/>
            <a:cxnLst/>
            <a:rect l="0" t="0" r="0" b="0"/>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bg2">
              <a:alpha val="100000"/>
            </a:schemeClr>
          </a:solidFill>
          <a:ln w="28575" cap="flat" cmpd="sng">
            <a:solidFill>
              <a:srgbClr val="F8F8F8"/>
            </a:solidFill>
            <a:prstDash val="solid"/>
            <a:headEnd type="none" w="med" len="med"/>
            <a:tailEnd type="none" w="med" len="med"/>
          </a:ln>
        </p:spPr>
        <p:txBody>
          <a:bodyPr/>
          <a:lstStyle/>
          <a:p>
            <a:endParaRPr lang="zh-CN" altLang="en-US"/>
          </a:p>
        </p:txBody>
      </p:sp>
      <p:sp>
        <p:nvSpPr>
          <p:cNvPr id="33801" name="TextBox 106"/>
          <p:cNvSpPr txBox="1"/>
          <p:nvPr/>
        </p:nvSpPr>
        <p:spPr>
          <a:xfrm>
            <a:off x="4665663" y="2125663"/>
            <a:ext cx="1084262" cy="622300"/>
          </a:xfrm>
          <a:prstGeom prst="rect">
            <a:avLst/>
          </a:prstGeom>
          <a:noFill/>
          <a:ln w="9525">
            <a:noFill/>
          </a:ln>
        </p:spPr>
        <p:txBody>
          <a:bodyPr wrap="none" anchor="ctr"/>
          <a:lstStyle/>
          <a:p>
            <a:pPr lvl="0" algn="ctr" eaLnBrk="1" hangingPunct="1"/>
            <a:r>
              <a:rPr lang="zh-CN" altLang="en-US" sz="2000" dirty="0">
                <a:solidFill>
                  <a:srgbClr val="FFFFFF"/>
                </a:solidFill>
                <a:latin typeface="微软雅黑" panose="020B0503020204020204" pitchFamily="2" charset="-122"/>
                <a:ea typeface="微软雅黑" panose="020B0503020204020204" pitchFamily="2" charset="-122"/>
              </a:rPr>
              <a:t>政策支持</a:t>
            </a:r>
          </a:p>
        </p:txBody>
      </p:sp>
      <p:sp>
        <p:nvSpPr>
          <p:cNvPr id="33802" name="TextBox 107"/>
          <p:cNvSpPr txBox="1"/>
          <p:nvPr/>
        </p:nvSpPr>
        <p:spPr>
          <a:xfrm>
            <a:off x="1189038" y="1341438"/>
            <a:ext cx="1708150" cy="368300"/>
          </a:xfrm>
          <a:prstGeom prst="rect">
            <a:avLst/>
          </a:prstGeom>
          <a:noFill/>
          <a:ln w="9525">
            <a:noFill/>
          </a:ln>
        </p:spPr>
        <p:txBody>
          <a:bodyPr wrap="none">
            <a:spAutoFit/>
          </a:bodyPr>
          <a:lstStyle/>
          <a:p>
            <a:pPr lvl="0" eaLnBrk="1" hangingPunct="1"/>
            <a:r>
              <a:rPr lang="en-US" altLang="x-none" b="1" dirty="0">
                <a:solidFill>
                  <a:srgbClr val="4D4D4D"/>
                </a:solidFill>
                <a:latin typeface="微软雅黑" panose="020B0503020204020204" pitchFamily="2" charset="-122"/>
                <a:ea typeface="微软雅黑" panose="020B0503020204020204" pitchFamily="2" charset="-122"/>
              </a:rPr>
              <a:t>■</a:t>
            </a:r>
            <a:r>
              <a:rPr lang="zh-CN" altLang="en-US" b="1" dirty="0">
                <a:solidFill>
                  <a:srgbClr val="4D4D4D"/>
                </a:solidFill>
                <a:latin typeface="微软雅黑" panose="020B0503020204020204" pitchFamily="2" charset="-122"/>
                <a:ea typeface="微软雅黑" panose="020B0503020204020204" pitchFamily="2" charset="-122"/>
              </a:rPr>
              <a:t>请输入您标题</a:t>
            </a:r>
          </a:p>
        </p:txBody>
      </p:sp>
      <p:sp>
        <p:nvSpPr>
          <p:cNvPr id="33803" name="TextBox 108"/>
          <p:cNvSpPr txBox="1"/>
          <p:nvPr/>
        </p:nvSpPr>
        <p:spPr>
          <a:xfrm>
            <a:off x="1189038" y="1649413"/>
            <a:ext cx="2767012" cy="1323975"/>
          </a:xfrm>
          <a:prstGeom prst="rect">
            <a:avLst/>
          </a:prstGeom>
          <a:noFill/>
          <a:ln w="9525">
            <a:noFill/>
          </a:ln>
        </p:spPr>
        <p:txBody>
          <a:bodyPr>
            <a:spAutoFit/>
          </a:bodyPr>
          <a:lstStyle/>
          <a:p>
            <a:pPr lvl="0" eaLnBrk="1" hangingPunct="1"/>
            <a:r>
              <a:rPr lang="zh-CN" altLang="en-US" sz="1600" dirty="0">
                <a:solidFill>
                  <a:srgbClr val="4D4D4D"/>
                </a:solidFill>
                <a:latin typeface="微软雅黑" panose="020B0503020204020204" pitchFamily="2" charset="-122"/>
                <a:ea typeface="微软雅黑" panose="020B0503020204020204" pitchFamily="2" charset="-122"/>
              </a:rPr>
              <a:t>这里可以输入可长可短的段落文字这里可以输入可长可短的段落文字这里可以输入可长可短的段落文字这里可以输入可长可</a:t>
            </a:r>
          </a:p>
        </p:txBody>
      </p:sp>
      <p:sp>
        <p:nvSpPr>
          <p:cNvPr id="33804" name="TextBox 109"/>
          <p:cNvSpPr txBox="1"/>
          <p:nvPr/>
        </p:nvSpPr>
        <p:spPr>
          <a:xfrm>
            <a:off x="7907338" y="1025525"/>
            <a:ext cx="1709737" cy="368300"/>
          </a:xfrm>
          <a:prstGeom prst="rect">
            <a:avLst/>
          </a:prstGeom>
          <a:noFill/>
          <a:ln w="9525">
            <a:noFill/>
          </a:ln>
        </p:spPr>
        <p:txBody>
          <a:bodyPr wrap="none">
            <a:spAutoFit/>
          </a:bodyPr>
          <a:lstStyle/>
          <a:p>
            <a:pPr lvl="0" eaLnBrk="1" hangingPunct="1"/>
            <a:r>
              <a:rPr lang="en-US" altLang="x-none" b="1" dirty="0">
                <a:solidFill>
                  <a:srgbClr val="4D4D4D"/>
                </a:solidFill>
                <a:latin typeface="微软雅黑" panose="020B0503020204020204" pitchFamily="2" charset="-122"/>
                <a:ea typeface="微软雅黑" panose="020B0503020204020204" pitchFamily="2" charset="-122"/>
              </a:rPr>
              <a:t>■</a:t>
            </a:r>
            <a:r>
              <a:rPr lang="zh-CN" altLang="en-US" b="1" dirty="0">
                <a:solidFill>
                  <a:srgbClr val="4D4D4D"/>
                </a:solidFill>
                <a:latin typeface="微软雅黑" panose="020B0503020204020204" pitchFamily="2" charset="-122"/>
                <a:ea typeface="微软雅黑" panose="020B0503020204020204" pitchFamily="2" charset="-122"/>
              </a:rPr>
              <a:t>请输入您标题</a:t>
            </a:r>
          </a:p>
        </p:txBody>
      </p:sp>
      <p:sp>
        <p:nvSpPr>
          <p:cNvPr id="33805" name="TextBox 110"/>
          <p:cNvSpPr txBox="1"/>
          <p:nvPr/>
        </p:nvSpPr>
        <p:spPr>
          <a:xfrm>
            <a:off x="7907338" y="2930525"/>
            <a:ext cx="2767012" cy="1322388"/>
          </a:xfrm>
          <a:prstGeom prst="rect">
            <a:avLst/>
          </a:prstGeom>
          <a:noFill/>
          <a:ln w="9525">
            <a:noFill/>
          </a:ln>
        </p:spPr>
        <p:txBody>
          <a:bodyPr>
            <a:spAutoFit/>
          </a:bodyPr>
          <a:lstStyle/>
          <a:p>
            <a:pPr lvl="0" eaLnBrk="1" hangingPunct="1"/>
            <a:r>
              <a:rPr lang="zh-CN" altLang="en-US" sz="1600" dirty="0">
                <a:solidFill>
                  <a:srgbClr val="4D4D4D"/>
                </a:solidFill>
                <a:latin typeface="微软雅黑" panose="020B0503020204020204" pitchFamily="2" charset="-122"/>
                <a:ea typeface="微软雅黑" panose="020B0503020204020204" pitchFamily="2" charset="-122"/>
              </a:rPr>
              <a:t>这里可以输入可长可短的段落文字这里可以输入可长可短的段落文字这里可以输入可长可短的段落文字这里可以输入可长可</a:t>
            </a:r>
          </a:p>
        </p:txBody>
      </p:sp>
      <p:sp>
        <p:nvSpPr>
          <p:cNvPr id="33806" name="TextBox 111"/>
          <p:cNvSpPr txBox="1"/>
          <p:nvPr/>
        </p:nvSpPr>
        <p:spPr>
          <a:xfrm>
            <a:off x="2373313" y="5018088"/>
            <a:ext cx="1708150" cy="369887"/>
          </a:xfrm>
          <a:prstGeom prst="rect">
            <a:avLst/>
          </a:prstGeom>
          <a:noFill/>
          <a:ln w="9525">
            <a:noFill/>
          </a:ln>
        </p:spPr>
        <p:txBody>
          <a:bodyPr wrap="none">
            <a:spAutoFit/>
          </a:bodyPr>
          <a:lstStyle/>
          <a:p>
            <a:pPr lvl="0" eaLnBrk="1" hangingPunct="1"/>
            <a:r>
              <a:rPr lang="en-US" altLang="x-none" b="1" dirty="0">
                <a:solidFill>
                  <a:srgbClr val="4D4D4D"/>
                </a:solidFill>
                <a:latin typeface="微软雅黑" panose="020B0503020204020204" pitchFamily="2" charset="-122"/>
                <a:ea typeface="微软雅黑" panose="020B0503020204020204" pitchFamily="2" charset="-122"/>
              </a:rPr>
              <a:t>■</a:t>
            </a:r>
            <a:r>
              <a:rPr lang="zh-CN" altLang="en-US" b="1" dirty="0">
                <a:solidFill>
                  <a:srgbClr val="4D4D4D"/>
                </a:solidFill>
                <a:latin typeface="微软雅黑" panose="020B0503020204020204" pitchFamily="2" charset="-122"/>
                <a:ea typeface="微软雅黑" panose="020B0503020204020204" pitchFamily="2" charset="-122"/>
              </a:rPr>
              <a:t>请输入您标题</a:t>
            </a:r>
          </a:p>
        </p:txBody>
      </p:sp>
      <p:sp>
        <p:nvSpPr>
          <p:cNvPr id="33807" name="TextBox 112"/>
          <p:cNvSpPr txBox="1"/>
          <p:nvPr/>
        </p:nvSpPr>
        <p:spPr>
          <a:xfrm>
            <a:off x="2373313" y="5327650"/>
            <a:ext cx="4429125" cy="830263"/>
          </a:xfrm>
          <a:prstGeom prst="rect">
            <a:avLst/>
          </a:prstGeom>
          <a:noFill/>
          <a:ln w="9525">
            <a:noFill/>
          </a:ln>
        </p:spPr>
        <p:txBody>
          <a:bodyPr>
            <a:spAutoFit/>
          </a:bodyPr>
          <a:lstStyle/>
          <a:p>
            <a:pPr lvl="0" eaLnBrk="1" hangingPunct="1"/>
            <a:r>
              <a:rPr lang="zh-CN" altLang="en-US" sz="1600" dirty="0">
                <a:solidFill>
                  <a:srgbClr val="4D4D4D"/>
                </a:solidFill>
                <a:latin typeface="微软雅黑" panose="020B0503020204020204" pitchFamily="2" charset="-122"/>
                <a:ea typeface="微软雅黑" panose="020B0503020204020204" pitchFamily="2" charset="-122"/>
              </a:rPr>
              <a:t>这里可以输入可长可短的段落文字这里可以输入可长可短的段落文字这里可以输入可长可短的段落文字这里可以输入可长可</a:t>
            </a:r>
          </a:p>
        </p:txBody>
      </p:sp>
      <p:sp>
        <p:nvSpPr>
          <p:cNvPr id="33808" name="矩形 113"/>
          <p:cNvSpPr/>
          <p:nvPr/>
        </p:nvSpPr>
        <p:spPr>
          <a:xfrm>
            <a:off x="8015288" y="1447800"/>
            <a:ext cx="2460625" cy="1504950"/>
          </a:xfrm>
          <a:prstGeom prst="rect">
            <a:avLst/>
          </a:prstGeom>
          <a:blipFill rotWithShape="1">
            <a:blip r:embed="rId2"/>
            <a:stretch>
              <a:fillRect/>
            </a:stretch>
          </a:blipFill>
          <a:ln w="9525">
            <a:noFill/>
          </a:ln>
        </p:spPr>
        <p:txBody>
          <a:bodyPr/>
          <a:lstStyle/>
          <a:p>
            <a:pPr lvl="0" eaLnBrk="1" hangingPunct="1"/>
            <a:endParaRPr lang="zh-CN" altLang="en-US" dirty="0">
              <a:solidFill>
                <a:srgbClr val="C4261D"/>
              </a:solidFill>
              <a:latin typeface="Arial" panose="020B0604020202020204" pitchFamily="34" charset="0"/>
              <a:ea typeface="宋体" panose="02010600030101010101" pitchFamily="2" charset="-122"/>
            </a:endParaRPr>
          </a:p>
        </p:txBody>
      </p:sp>
      <p:sp>
        <p:nvSpPr>
          <p:cNvPr id="33809" name="矩形 114"/>
          <p:cNvSpPr/>
          <p:nvPr/>
        </p:nvSpPr>
        <p:spPr>
          <a:xfrm>
            <a:off x="1301750" y="2965450"/>
            <a:ext cx="2462213" cy="1497013"/>
          </a:xfrm>
          <a:prstGeom prst="rect">
            <a:avLst/>
          </a:prstGeom>
          <a:blipFill rotWithShape="1">
            <a:blip r:embed="rId3"/>
            <a:stretch>
              <a:fillRect/>
            </a:stretch>
          </a:blipFill>
          <a:ln w="9525">
            <a:noFill/>
          </a:ln>
        </p:spPr>
        <p:txBody>
          <a:bodyPr/>
          <a:lstStyle/>
          <a:p>
            <a:pPr lvl="0" eaLnBrk="1" hangingPunct="1"/>
            <a:endParaRPr lang="zh-CN" altLang="en-US" dirty="0">
              <a:solidFill>
                <a:srgbClr val="C4261D"/>
              </a:solidFill>
              <a:latin typeface="Arial" panose="020B0604020202020204" pitchFamily="34" charset="0"/>
              <a:ea typeface="宋体" panose="02010600030101010101" pitchFamily="2" charset="-122"/>
            </a:endParaRPr>
          </a:p>
        </p:txBody>
      </p:sp>
      <p:sp>
        <p:nvSpPr>
          <p:cNvPr id="33810" name="矩形 115"/>
          <p:cNvSpPr/>
          <p:nvPr/>
        </p:nvSpPr>
        <p:spPr>
          <a:xfrm>
            <a:off x="6904038" y="5013325"/>
            <a:ext cx="2506662" cy="1439863"/>
          </a:xfrm>
          <a:prstGeom prst="rect">
            <a:avLst/>
          </a:prstGeom>
          <a:blipFill rotWithShape="1">
            <a:blip r:embed="rId4"/>
            <a:stretch>
              <a:fillRect/>
            </a:stretch>
          </a:blipFill>
          <a:ln w="9525">
            <a:noFill/>
          </a:ln>
        </p:spPr>
        <p:txBody>
          <a:bodyPr/>
          <a:lstStyle/>
          <a:p>
            <a:pPr lvl="0" eaLnBrk="1" hangingPunct="1"/>
            <a:endParaRPr lang="zh-CN" altLang="en-US" dirty="0">
              <a:solidFill>
                <a:srgbClr val="C4261D"/>
              </a:solidFill>
              <a:latin typeface="Arial" panose="020B0604020202020204" pitchFamily="34" charset="0"/>
              <a:ea typeface="宋体" panose="02010600030101010101" pitchFamily="2"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3794"/>
                                        </p:tgtEl>
                                        <p:attrNameLst>
                                          <p:attrName>style.visibility</p:attrName>
                                        </p:attrNameLst>
                                      </p:cBhvr>
                                      <p:to>
                                        <p:strVal val="visible"/>
                                      </p:to>
                                    </p:set>
                                    <p:anim calcmode="lin" valueType="num">
                                      <p:cBhvr>
                                        <p:cTn id="7" dur="400" fill="hold"/>
                                        <p:tgtEl>
                                          <p:spTgt spid="33794"/>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33794"/>
                                        </p:tgtEl>
                                        <p:attrNameLst>
                                          <p:attrName>ppt_y</p:attrName>
                                        </p:attrNameLst>
                                      </p:cBhvr>
                                      <p:tavLst>
                                        <p:tav tm="0">
                                          <p:val>
                                            <p:strVal val="#ppt_y"/>
                                          </p:val>
                                        </p:tav>
                                        <p:tav tm="100000">
                                          <p:val>
                                            <p:strVal val="#ppt_y"/>
                                          </p:val>
                                        </p:tav>
                                      </p:tavLst>
                                    </p:anim>
                                    <p:anim calcmode="lin" valueType="num">
                                      <p:cBhvr>
                                        <p:cTn id="9" dur="400" fill="hold"/>
                                        <p:tgtEl>
                                          <p:spTgt spid="33794"/>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3379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33794"/>
                                        </p:tgtEl>
                                      </p:cBhvr>
                                    </p:animEffect>
                                  </p:childTnLst>
                                </p:cTn>
                              </p:par>
                            </p:childTnLst>
                          </p:cTn>
                        </p:par>
                        <p:par>
                          <p:cTn id="12" fill="hold">
                            <p:stCondLst>
                              <p:cond delay="759"/>
                            </p:stCondLst>
                            <p:childTnLst>
                              <p:par>
                                <p:cTn id="13" presetID="2" presetClass="entr" presetSubtype="12" fill="hold" nodeType="afterEffect">
                                  <p:stCondLst>
                                    <p:cond delay="0"/>
                                  </p:stCondLst>
                                  <p:childTnLst>
                                    <p:set>
                                      <p:cBhvr>
                                        <p:cTn id="14" dur="1" fill="hold">
                                          <p:stCondLst>
                                            <p:cond delay="0"/>
                                          </p:stCondLst>
                                        </p:cTn>
                                        <p:tgtEl>
                                          <p:spTgt spid="33796"/>
                                        </p:tgtEl>
                                        <p:attrNameLst>
                                          <p:attrName>style.visibility</p:attrName>
                                        </p:attrNameLst>
                                      </p:cBhvr>
                                      <p:to>
                                        <p:strVal val="visible"/>
                                      </p:to>
                                    </p:set>
                                    <p:anim calcmode="lin" valueType="num">
                                      <p:cBhvr additive="base">
                                        <p:cTn id="15" dur="500" fill="hold"/>
                                        <p:tgtEl>
                                          <p:spTgt spid="33796"/>
                                        </p:tgtEl>
                                        <p:attrNameLst>
                                          <p:attrName>ppt_x</p:attrName>
                                        </p:attrNameLst>
                                      </p:cBhvr>
                                      <p:tavLst>
                                        <p:tav tm="0">
                                          <p:val>
                                            <p:strVal val="0-#ppt_w/2"/>
                                          </p:val>
                                        </p:tav>
                                        <p:tav tm="100000">
                                          <p:val>
                                            <p:strVal val="#ppt_x"/>
                                          </p:val>
                                        </p:tav>
                                      </p:tavLst>
                                    </p:anim>
                                    <p:anim calcmode="lin" valueType="num">
                                      <p:cBhvr additive="base">
                                        <p:cTn id="16" dur="500" fill="hold"/>
                                        <p:tgtEl>
                                          <p:spTgt spid="33796"/>
                                        </p:tgtEl>
                                        <p:attrNameLst>
                                          <p:attrName>ppt_y</p:attrName>
                                        </p:attrNameLst>
                                      </p:cBhvr>
                                      <p:tavLst>
                                        <p:tav tm="0">
                                          <p:val>
                                            <p:strVal val="1+#ppt_h/2"/>
                                          </p:val>
                                        </p:tav>
                                        <p:tav tm="100000">
                                          <p:val>
                                            <p:strVal val="#ppt_y"/>
                                          </p:val>
                                        </p:tav>
                                      </p:tavLst>
                                    </p:anim>
                                  </p:childTnLst>
                                </p:cTn>
                              </p:par>
                            </p:childTnLst>
                          </p:cTn>
                        </p:par>
                        <p:par>
                          <p:cTn id="17" fill="hold">
                            <p:stCondLst>
                              <p:cond delay="1259"/>
                            </p:stCondLst>
                            <p:childTnLst>
                              <p:par>
                                <p:cTn id="18" presetID="31" presetClass="entr" presetSubtype="0" fill="hold" grpId="0" nodeType="afterEffect">
                                  <p:stCondLst>
                                    <p:cond delay="0"/>
                                  </p:stCondLst>
                                  <p:childTnLst>
                                    <p:set>
                                      <p:cBhvr>
                                        <p:cTn id="19" dur="1" fill="hold">
                                          <p:stCondLst>
                                            <p:cond delay="0"/>
                                          </p:stCondLst>
                                        </p:cTn>
                                        <p:tgtEl>
                                          <p:spTgt spid="33797"/>
                                        </p:tgtEl>
                                        <p:attrNameLst>
                                          <p:attrName>style.visibility</p:attrName>
                                        </p:attrNameLst>
                                      </p:cBhvr>
                                      <p:to>
                                        <p:strVal val="visible"/>
                                      </p:to>
                                    </p:set>
                                    <p:anim calcmode="lin" valueType="num">
                                      <p:cBhvr>
                                        <p:cTn id="20" dur="300" fill="hold"/>
                                        <p:tgtEl>
                                          <p:spTgt spid="33797"/>
                                        </p:tgtEl>
                                        <p:attrNameLst>
                                          <p:attrName>ppt_w</p:attrName>
                                        </p:attrNameLst>
                                      </p:cBhvr>
                                      <p:tavLst>
                                        <p:tav tm="0">
                                          <p:val>
                                            <p:fltVal val="0"/>
                                          </p:val>
                                        </p:tav>
                                        <p:tav tm="100000">
                                          <p:val>
                                            <p:strVal val="#ppt_w"/>
                                          </p:val>
                                        </p:tav>
                                      </p:tavLst>
                                    </p:anim>
                                    <p:anim calcmode="lin" valueType="num">
                                      <p:cBhvr>
                                        <p:cTn id="21" dur="300" fill="hold"/>
                                        <p:tgtEl>
                                          <p:spTgt spid="33797"/>
                                        </p:tgtEl>
                                        <p:attrNameLst>
                                          <p:attrName>ppt_h</p:attrName>
                                        </p:attrNameLst>
                                      </p:cBhvr>
                                      <p:tavLst>
                                        <p:tav tm="0">
                                          <p:val>
                                            <p:fltVal val="0"/>
                                          </p:val>
                                        </p:tav>
                                        <p:tav tm="100000">
                                          <p:val>
                                            <p:strVal val="#ppt_h"/>
                                          </p:val>
                                        </p:tav>
                                      </p:tavLst>
                                    </p:anim>
                                    <p:anim calcmode="lin" valueType="num">
                                      <p:cBhvr>
                                        <p:cTn id="22" dur="300" fill="hold"/>
                                        <p:tgtEl>
                                          <p:spTgt spid="33797"/>
                                        </p:tgtEl>
                                        <p:attrNameLst>
                                          <p:attrName>style.rotation</p:attrName>
                                        </p:attrNameLst>
                                      </p:cBhvr>
                                      <p:tavLst>
                                        <p:tav tm="0">
                                          <p:val>
                                            <p:fltVal val="90"/>
                                          </p:val>
                                        </p:tav>
                                        <p:tav tm="100000">
                                          <p:val>
                                            <p:fltVal val="0"/>
                                          </p:val>
                                        </p:tav>
                                      </p:tavLst>
                                    </p:anim>
                                    <p:animEffect transition="in" filter="fade">
                                      <p:cBhvr>
                                        <p:cTn id="23" dur="300"/>
                                        <p:tgtEl>
                                          <p:spTgt spid="33797"/>
                                        </p:tgtEl>
                                      </p:cBhvr>
                                    </p:animEffect>
                                  </p:childTnLst>
                                </p:cTn>
                              </p:par>
                            </p:childTnLst>
                          </p:cTn>
                        </p:par>
                        <p:par>
                          <p:cTn id="24" fill="hold">
                            <p:stCondLst>
                              <p:cond delay="1759"/>
                            </p:stCondLst>
                            <p:childTnLst>
                              <p:par>
                                <p:cTn id="25" presetID="22" presetClass="entr" presetSubtype="8" fill="hold" grpId="0" nodeType="afterEffect">
                                  <p:stCondLst>
                                    <p:cond delay="0"/>
                                  </p:stCondLst>
                                  <p:childTnLst>
                                    <p:set>
                                      <p:cBhvr>
                                        <p:cTn id="26" dur="1" fill="hold">
                                          <p:stCondLst>
                                            <p:cond delay="0"/>
                                          </p:stCondLst>
                                        </p:cTn>
                                        <p:tgtEl>
                                          <p:spTgt spid="33804"/>
                                        </p:tgtEl>
                                        <p:attrNameLst>
                                          <p:attrName>style.visibility</p:attrName>
                                        </p:attrNameLst>
                                      </p:cBhvr>
                                      <p:to>
                                        <p:strVal val="visible"/>
                                      </p:to>
                                    </p:set>
                                    <p:animEffect transition="in" filter="wipe(left)">
                                      <p:cBhvr>
                                        <p:cTn id="27" dur="500"/>
                                        <p:tgtEl>
                                          <p:spTgt spid="33804"/>
                                        </p:tgtEl>
                                      </p:cBhvr>
                                    </p:animEffect>
                                  </p:childTnLst>
                                </p:cTn>
                              </p:par>
                            </p:childTnLst>
                          </p:cTn>
                        </p:par>
                        <p:par>
                          <p:cTn id="28" fill="hold">
                            <p:stCondLst>
                              <p:cond delay="2259"/>
                            </p:stCondLst>
                            <p:childTnLst>
                              <p:par>
                                <p:cTn id="29" presetID="14" presetClass="entr" presetSubtype="10" fill="hold" grpId="0" nodeType="afterEffect">
                                  <p:stCondLst>
                                    <p:cond delay="0"/>
                                  </p:stCondLst>
                                  <p:childTnLst>
                                    <p:set>
                                      <p:cBhvr>
                                        <p:cTn id="30" dur="1" fill="hold">
                                          <p:stCondLst>
                                            <p:cond delay="0"/>
                                          </p:stCondLst>
                                        </p:cTn>
                                        <p:tgtEl>
                                          <p:spTgt spid="33808"/>
                                        </p:tgtEl>
                                        <p:attrNameLst>
                                          <p:attrName>style.visibility</p:attrName>
                                        </p:attrNameLst>
                                      </p:cBhvr>
                                      <p:to>
                                        <p:strVal val="visible"/>
                                      </p:to>
                                    </p:set>
                                    <p:animEffect transition="in" filter="randombar(horizontal)">
                                      <p:cBhvr>
                                        <p:cTn id="31" dur="500"/>
                                        <p:tgtEl>
                                          <p:spTgt spid="33808"/>
                                        </p:tgtEl>
                                      </p:cBhvr>
                                    </p:animEffect>
                                  </p:childTnLst>
                                </p:cTn>
                              </p:par>
                            </p:childTnLst>
                          </p:cTn>
                        </p:par>
                        <p:par>
                          <p:cTn id="32" fill="hold">
                            <p:stCondLst>
                              <p:cond delay="2759"/>
                            </p:stCondLst>
                            <p:childTnLst>
                              <p:par>
                                <p:cTn id="33" presetID="22" presetClass="entr" presetSubtype="1" fill="hold" grpId="0" nodeType="afterEffect">
                                  <p:stCondLst>
                                    <p:cond delay="0"/>
                                  </p:stCondLst>
                                  <p:childTnLst>
                                    <p:set>
                                      <p:cBhvr>
                                        <p:cTn id="34" dur="1" fill="hold">
                                          <p:stCondLst>
                                            <p:cond delay="0"/>
                                          </p:stCondLst>
                                        </p:cTn>
                                        <p:tgtEl>
                                          <p:spTgt spid="33805"/>
                                        </p:tgtEl>
                                        <p:attrNameLst>
                                          <p:attrName>style.visibility</p:attrName>
                                        </p:attrNameLst>
                                      </p:cBhvr>
                                      <p:to>
                                        <p:strVal val="visible"/>
                                      </p:to>
                                    </p:set>
                                    <p:animEffect transition="in" filter="wipe(up)">
                                      <p:cBhvr>
                                        <p:cTn id="35" dur="500"/>
                                        <p:tgtEl>
                                          <p:spTgt spid="33805"/>
                                        </p:tgtEl>
                                      </p:cBhvr>
                                    </p:animEffect>
                                  </p:childTnLst>
                                </p:cTn>
                              </p:par>
                            </p:childTnLst>
                          </p:cTn>
                        </p:par>
                        <p:par>
                          <p:cTn id="36" fill="hold">
                            <p:stCondLst>
                              <p:cond delay="3259"/>
                            </p:stCondLst>
                            <p:childTnLst>
                              <p:par>
                                <p:cTn id="37" presetID="2" presetClass="entr" presetSubtype="9" fill="hold" nodeType="afterEffect">
                                  <p:stCondLst>
                                    <p:cond delay="0"/>
                                  </p:stCondLst>
                                  <p:childTnLst>
                                    <p:set>
                                      <p:cBhvr>
                                        <p:cTn id="38" dur="1" fill="hold">
                                          <p:stCondLst>
                                            <p:cond delay="0"/>
                                          </p:stCondLst>
                                        </p:cTn>
                                        <p:tgtEl>
                                          <p:spTgt spid="33798"/>
                                        </p:tgtEl>
                                        <p:attrNameLst>
                                          <p:attrName>style.visibility</p:attrName>
                                        </p:attrNameLst>
                                      </p:cBhvr>
                                      <p:to>
                                        <p:strVal val="visible"/>
                                      </p:to>
                                    </p:set>
                                    <p:anim calcmode="lin" valueType="num">
                                      <p:cBhvr additive="base">
                                        <p:cTn id="39" dur="500" fill="hold"/>
                                        <p:tgtEl>
                                          <p:spTgt spid="33798"/>
                                        </p:tgtEl>
                                        <p:attrNameLst>
                                          <p:attrName>ppt_x</p:attrName>
                                        </p:attrNameLst>
                                      </p:cBhvr>
                                      <p:tavLst>
                                        <p:tav tm="0">
                                          <p:val>
                                            <p:strVal val="0-#ppt_w/2"/>
                                          </p:val>
                                        </p:tav>
                                        <p:tav tm="100000">
                                          <p:val>
                                            <p:strVal val="#ppt_x"/>
                                          </p:val>
                                        </p:tav>
                                      </p:tavLst>
                                    </p:anim>
                                    <p:anim calcmode="lin" valueType="num">
                                      <p:cBhvr additive="base">
                                        <p:cTn id="40" dur="500" fill="hold"/>
                                        <p:tgtEl>
                                          <p:spTgt spid="33798"/>
                                        </p:tgtEl>
                                        <p:attrNameLst>
                                          <p:attrName>ppt_y</p:attrName>
                                        </p:attrNameLst>
                                      </p:cBhvr>
                                      <p:tavLst>
                                        <p:tav tm="0">
                                          <p:val>
                                            <p:strVal val="0-#ppt_h/2"/>
                                          </p:val>
                                        </p:tav>
                                        <p:tav tm="100000">
                                          <p:val>
                                            <p:strVal val="#ppt_y"/>
                                          </p:val>
                                        </p:tav>
                                      </p:tavLst>
                                    </p:anim>
                                  </p:childTnLst>
                                </p:cTn>
                              </p:par>
                            </p:childTnLst>
                          </p:cTn>
                        </p:par>
                        <p:par>
                          <p:cTn id="41" fill="hold">
                            <p:stCondLst>
                              <p:cond delay="3759"/>
                            </p:stCondLst>
                            <p:childTnLst>
                              <p:par>
                                <p:cTn id="42" presetID="31" presetClass="entr" presetSubtype="0" fill="hold" grpId="0" nodeType="afterEffect">
                                  <p:stCondLst>
                                    <p:cond delay="0"/>
                                  </p:stCondLst>
                                  <p:childTnLst>
                                    <p:set>
                                      <p:cBhvr>
                                        <p:cTn id="43" dur="1" fill="hold">
                                          <p:stCondLst>
                                            <p:cond delay="0"/>
                                          </p:stCondLst>
                                        </p:cTn>
                                        <p:tgtEl>
                                          <p:spTgt spid="33799"/>
                                        </p:tgtEl>
                                        <p:attrNameLst>
                                          <p:attrName>style.visibility</p:attrName>
                                        </p:attrNameLst>
                                      </p:cBhvr>
                                      <p:to>
                                        <p:strVal val="visible"/>
                                      </p:to>
                                    </p:set>
                                    <p:anim calcmode="lin" valueType="num">
                                      <p:cBhvr>
                                        <p:cTn id="44" dur="300" fill="hold"/>
                                        <p:tgtEl>
                                          <p:spTgt spid="33799"/>
                                        </p:tgtEl>
                                        <p:attrNameLst>
                                          <p:attrName>ppt_w</p:attrName>
                                        </p:attrNameLst>
                                      </p:cBhvr>
                                      <p:tavLst>
                                        <p:tav tm="0">
                                          <p:val>
                                            <p:fltVal val="0"/>
                                          </p:val>
                                        </p:tav>
                                        <p:tav tm="100000">
                                          <p:val>
                                            <p:strVal val="#ppt_w"/>
                                          </p:val>
                                        </p:tav>
                                      </p:tavLst>
                                    </p:anim>
                                    <p:anim calcmode="lin" valueType="num">
                                      <p:cBhvr>
                                        <p:cTn id="45" dur="300" fill="hold"/>
                                        <p:tgtEl>
                                          <p:spTgt spid="33799"/>
                                        </p:tgtEl>
                                        <p:attrNameLst>
                                          <p:attrName>ppt_h</p:attrName>
                                        </p:attrNameLst>
                                      </p:cBhvr>
                                      <p:tavLst>
                                        <p:tav tm="0">
                                          <p:val>
                                            <p:fltVal val="0"/>
                                          </p:val>
                                        </p:tav>
                                        <p:tav tm="100000">
                                          <p:val>
                                            <p:strVal val="#ppt_h"/>
                                          </p:val>
                                        </p:tav>
                                      </p:tavLst>
                                    </p:anim>
                                    <p:anim calcmode="lin" valueType="num">
                                      <p:cBhvr>
                                        <p:cTn id="46" dur="300" fill="hold"/>
                                        <p:tgtEl>
                                          <p:spTgt spid="33799"/>
                                        </p:tgtEl>
                                        <p:attrNameLst>
                                          <p:attrName>style.rotation</p:attrName>
                                        </p:attrNameLst>
                                      </p:cBhvr>
                                      <p:tavLst>
                                        <p:tav tm="0">
                                          <p:val>
                                            <p:fltVal val="90"/>
                                          </p:val>
                                        </p:tav>
                                        <p:tav tm="100000">
                                          <p:val>
                                            <p:fltVal val="0"/>
                                          </p:val>
                                        </p:tav>
                                      </p:tavLst>
                                    </p:anim>
                                    <p:animEffect transition="in" filter="fade">
                                      <p:cBhvr>
                                        <p:cTn id="47" dur="300"/>
                                        <p:tgtEl>
                                          <p:spTgt spid="33799"/>
                                        </p:tgtEl>
                                      </p:cBhvr>
                                    </p:animEffect>
                                  </p:childTnLst>
                                </p:cTn>
                              </p:par>
                            </p:childTnLst>
                          </p:cTn>
                        </p:par>
                        <p:par>
                          <p:cTn id="48" fill="hold">
                            <p:stCondLst>
                              <p:cond delay="4259"/>
                            </p:stCondLst>
                            <p:childTnLst>
                              <p:par>
                                <p:cTn id="49" presetID="22" presetClass="entr" presetSubtype="8" fill="hold" grpId="0" nodeType="afterEffect">
                                  <p:stCondLst>
                                    <p:cond delay="0"/>
                                  </p:stCondLst>
                                  <p:childTnLst>
                                    <p:set>
                                      <p:cBhvr>
                                        <p:cTn id="50" dur="1" fill="hold">
                                          <p:stCondLst>
                                            <p:cond delay="0"/>
                                          </p:stCondLst>
                                        </p:cTn>
                                        <p:tgtEl>
                                          <p:spTgt spid="33806"/>
                                        </p:tgtEl>
                                        <p:attrNameLst>
                                          <p:attrName>style.visibility</p:attrName>
                                        </p:attrNameLst>
                                      </p:cBhvr>
                                      <p:to>
                                        <p:strVal val="visible"/>
                                      </p:to>
                                    </p:set>
                                    <p:animEffect transition="in" filter="wipe(left)">
                                      <p:cBhvr>
                                        <p:cTn id="51" dur="500"/>
                                        <p:tgtEl>
                                          <p:spTgt spid="33806"/>
                                        </p:tgtEl>
                                      </p:cBhvr>
                                    </p:animEffect>
                                  </p:childTnLst>
                                </p:cTn>
                              </p:par>
                            </p:childTnLst>
                          </p:cTn>
                        </p:par>
                        <p:par>
                          <p:cTn id="52" fill="hold">
                            <p:stCondLst>
                              <p:cond delay="4759"/>
                            </p:stCondLst>
                            <p:childTnLst>
                              <p:par>
                                <p:cTn id="53" presetID="22" presetClass="entr" presetSubtype="1" fill="hold" grpId="0" nodeType="afterEffect">
                                  <p:stCondLst>
                                    <p:cond delay="0"/>
                                  </p:stCondLst>
                                  <p:childTnLst>
                                    <p:set>
                                      <p:cBhvr>
                                        <p:cTn id="54" dur="1" fill="hold">
                                          <p:stCondLst>
                                            <p:cond delay="0"/>
                                          </p:stCondLst>
                                        </p:cTn>
                                        <p:tgtEl>
                                          <p:spTgt spid="33807"/>
                                        </p:tgtEl>
                                        <p:attrNameLst>
                                          <p:attrName>style.visibility</p:attrName>
                                        </p:attrNameLst>
                                      </p:cBhvr>
                                      <p:to>
                                        <p:strVal val="visible"/>
                                      </p:to>
                                    </p:set>
                                    <p:animEffect transition="in" filter="wipe(up)">
                                      <p:cBhvr>
                                        <p:cTn id="55" dur="500"/>
                                        <p:tgtEl>
                                          <p:spTgt spid="33807"/>
                                        </p:tgtEl>
                                      </p:cBhvr>
                                    </p:animEffect>
                                  </p:childTnLst>
                                </p:cTn>
                              </p:par>
                            </p:childTnLst>
                          </p:cTn>
                        </p:par>
                        <p:par>
                          <p:cTn id="56" fill="hold">
                            <p:stCondLst>
                              <p:cond delay="5259"/>
                            </p:stCondLst>
                            <p:childTnLst>
                              <p:par>
                                <p:cTn id="57" presetID="14" presetClass="entr" presetSubtype="10" fill="hold" grpId="0" nodeType="afterEffect">
                                  <p:stCondLst>
                                    <p:cond delay="0"/>
                                  </p:stCondLst>
                                  <p:childTnLst>
                                    <p:set>
                                      <p:cBhvr>
                                        <p:cTn id="58" dur="1" fill="hold">
                                          <p:stCondLst>
                                            <p:cond delay="0"/>
                                          </p:stCondLst>
                                        </p:cTn>
                                        <p:tgtEl>
                                          <p:spTgt spid="33810"/>
                                        </p:tgtEl>
                                        <p:attrNameLst>
                                          <p:attrName>style.visibility</p:attrName>
                                        </p:attrNameLst>
                                      </p:cBhvr>
                                      <p:to>
                                        <p:strVal val="visible"/>
                                      </p:to>
                                    </p:set>
                                    <p:animEffect transition="in" filter="randombar(horizontal)">
                                      <p:cBhvr>
                                        <p:cTn id="59" dur="500"/>
                                        <p:tgtEl>
                                          <p:spTgt spid="33810"/>
                                        </p:tgtEl>
                                      </p:cBhvr>
                                    </p:animEffect>
                                  </p:childTnLst>
                                </p:cTn>
                              </p:par>
                            </p:childTnLst>
                          </p:cTn>
                        </p:par>
                        <p:par>
                          <p:cTn id="60" fill="hold">
                            <p:stCondLst>
                              <p:cond delay="5759"/>
                            </p:stCondLst>
                            <p:childTnLst>
                              <p:par>
                                <p:cTn id="61" presetID="2" presetClass="entr" presetSubtype="2" fill="hold" nodeType="afterEffect">
                                  <p:stCondLst>
                                    <p:cond delay="0"/>
                                  </p:stCondLst>
                                  <p:childTnLst>
                                    <p:set>
                                      <p:cBhvr>
                                        <p:cTn id="62" dur="1" fill="hold">
                                          <p:stCondLst>
                                            <p:cond delay="0"/>
                                          </p:stCondLst>
                                        </p:cTn>
                                        <p:tgtEl>
                                          <p:spTgt spid="33800"/>
                                        </p:tgtEl>
                                        <p:attrNameLst>
                                          <p:attrName>style.visibility</p:attrName>
                                        </p:attrNameLst>
                                      </p:cBhvr>
                                      <p:to>
                                        <p:strVal val="visible"/>
                                      </p:to>
                                    </p:set>
                                    <p:anim calcmode="lin" valueType="num">
                                      <p:cBhvr additive="base">
                                        <p:cTn id="63" dur="500" fill="hold"/>
                                        <p:tgtEl>
                                          <p:spTgt spid="33800"/>
                                        </p:tgtEl>
                                        <p:attrNameLst>
                                          <p:attrName>ppt_x</p:attrName>
                                        </p:attrNameLst>
                                      </p:cBhvr>
                                      <p:tavLst>
                                        <p:tav tm="0">
                                          <p:val>
                                            <p:strVal val="1+#ppt_w/2"/>
                                          </p:val>
                                        </p:tav>
                                        <p:tav tm="100000">
                                          <p:val>
                                            <p:strVal val="#ppt_x"/>
                                          </p:val>
                                        </p:tav>
                                      </p:tavLst>
                                    </p:anim>
                                    <p:anim calcmode="lin" valueType="num">
                                      <p:cBhvr additive="base">
                                        <p:cTn id="64" dur="500" fill="hold"/>
                                        <p:tgtEl>
                                          <p:spTgt spid="33800"/>
                                        </p:tgtEl>
                                        <p:attrNameLst>
                                          <p:attrName>ppt_y</p:attrName>
                                        </p:attrNameLst>
                                      </p:cBhvr>
                                      <p:tavLst>
                                        <p:tav tm="0">
                                          <p:val>
                                            <p:strVal val="#ppt_y"/>
                                          </p:val>
                                        </p:tav>
                                        <p:tav tm="100000">
                                          <p:val>
                                            <p:strVal val="#ppt_y"/>
                                          </p:val>
                                        </p:tav>
                                      </p:tavLst>
                                    </p:anim>
                                  </p:childTnLst>
                                </p:cTn>
                              </p:par>
                            </p:childTnLst>
                          </p:cTn>
                        </p:par>
                        <p:par>
                          <p:cTn id="65" fill="hold">
                            <p:stCondLst>
                              <p:cond delay="6259"/>
                            </p:stCondLst>
                            <p:childTnLst>
                              <p:par>
                                <p:cTn id="66" presetID="31" presetClass="entr" presetSubtype="0" fill="hold" grpId="0" nodeType="afterEffect">
                                  <p:stCondLst>
                                    <p:cond delay="0"/>
                                  </p:stCondLst>
                                  <p:childTnLst>
                                    <p:set>
                                      <p:cBhvr>
                                        <p:cTn id="67" dur="1" fill="hold">
                                          <p:stCondLst>
                                            <p:cond delay="0"/>
                                          </p:stCondLst>
                                        </p:cTn>
                                        <p:tgtEl>
                                          <p:spTgt spid="33801"/>
                                        </p:tgtEl>
                                        <p:attrNameLst>
                                          <p:attrName>style.visibility</p:attrName>
                                        </p:attrNameLst>
                                      </p:cBhvr>
                                      <p:to>
                                        <p:strVal val="visible"/>
                                      </p:to>
                                    </p:set>
                                    <p:anim calcmode="lin" valueType="num">
                                      <p:cBhvr>
                                        <p:cTn id="68" dur="300" fill="hold"/>
                                        <p:tgtEl>
                                          <p:spTgt spid="33801"/>
                                        </p:tgtEl>
                                        <p:attrNameLst>
                                          <p:attrName>ppt_w</p:attrName>
                                        </p:attrNameLst>
                                      </p:cBhvr>
                                      <p:tavLst>
                                        <p:tav tm="0">
                                          <p:val>
                                            <p:fltVal val="0"/>
                                          </p:val>
                                        </p:tav>
                                        <p:tav tm="100000">
                                          <p:val>
                                            <p:strVal val="#ppt_w"/>
                                          </p:val>
                                        </p:tav>
                                      </p:tavLst>
                                    </p:anim>
                                    <p:anim calcmode="lin" valueType="num">
                                      <p:cBhvr>
                                        <p:cTn id="69" dur="300" fill="hold"/>
                                        <p:tgtEl>
                                          <p:spTgt spid="33801"/>
                                        </p:tgtEl>
                                        <p:attrNameLst>
                                          <p:attrName>ppt_h</p:attrName>
                                        </p:attrNameLst>
                                      </p:cBhvr>
                                      <p:tavLst>
                                        <p:tav tm="0">
                                          <p:val>
                                            <p:fltVal val="0"/>
                                          </p:val>
                                        </p:tav>
                                        <p:tav tm="100000">
                                          <p:val>
                                            <p:strVal val="#ppt_h"/>
                                          </p:val>
                                        </p:tav>
                                      </p:tavLst>
                                    </p:anim>
                                    <p:anim calcmode="lin" valueType="num">
                                      <p:cBhvr>
                                        <p:cTn id="70" dur="300" fill="hold"/>
                                        <p:tgtEl>
                                          <p:spTgt spid="33801"/>
                                        </p:tgtEl>
                                        <p:attrNameLst>
                                          <p:attrName>style.rotation</p:attrName>
                                        </p:attrNameLst>
                                      </p:cBhvr>
                                      <p:tavLst>
                                        <p:tav tm="0">
                                          <p:val>
                                            <p:fltVal val="90"/>
                                          </p:val>
                                        </p:tav>
                                        <p:tav tm="100000">
                                          <p:val>
                                            <p:fltVal val="0"/>
                                          </p:val>
                                        </p:tav>
                                      </p:tavLst>
                                    </p:anim>
                                    <p:animEffect transition="in" filter="fade">
                                      <p:cBhvr>
                                        <p:cTn id="71" dur="300"/>
                                        <p:tgtEl>
                                          <p:spTgt spid="33801"/>
                                        </p:tgtEl>
                                      </p:cBhvr>
                                    </p:animEffect>
                                  </p:childTnLst>
                                </p:cTn>
                              </p:par>
                            </p:childTnLst>
                          </p:cTn>
                        </p:par>
                        <p:par>
                          <p:cTn id="72" fill="hold">
                            <p:stCondLst>
                              <p:cond delay="6759"/>
                            </p:stCondLst>
                            <p:childTnLst>
                              <p:par>
                                <p:cTn id="73" presetID="22" presetClass="entr" presetSubtype="8" fill="hold" grpId="0" nodeType="afterEffect">
                                  <p:stCondLst>
                                    <p:cond delay="0"/>
                                  </p:stCondLst>
                                  <p:childTnLst>
                                    <p:set>
                                      <p:cBhvr>
                                        <p:cTn id="74" dur="1" fill="hold">
                                          <p:stCondLst>
                                            <p:cond delay="0"/>
                                          </p:stCondLst>
                                        </p:cTn>
                                        <p:tgtEl>
                                          <p:spTgt spid="33802"/>
                                        </p:tgtEl>
                                        <p:attrNameLst>
                                          <p:attrName>style.visibility</p:attrName>
                                        </p:attrNameLst>
                                      </p:cBhvr>
                                      <p:to>
                                        <p:strVal val="visible"/>
                                      </p:to>
                                    </p:set>
                                    <p:animEffect transition="in" filter="wipe(left)">
                                      <p:cBhvr>
                                        <p:cTn id="75" dur="500"/>
                                        <p:tgtEl>
                                          <p:spTgt spid="33802"/>
                                        </p:tgtEl>
                                      </p:cBhvr>
                                    </p:animEffect>
                                  </p:childTnLst>
                                </p:cTn>
                              </p:par>
                            </p:childTnLst>
                          </p:cTn>
                        </p:par>
                        <p:par>
                          <p:cTn id="76" fill="hold">
                            <p:stCondLst>
                              <p:cond delay="7259"/>
                            </p:stCondLst>
                            <p:childTnLst>
                              <p:par>
                                <p:cTn id="77" presetID="22" presetClass="entr" presetSubtype="1" fill="hold" grpId="0" nodeType="afterEffect">
                                  <p:stCondLst>
                                    <p:cond delay="0"/>
                                  </p:stCondLst>
                                  <p:childTnLst>
                                    <p:set>
                                      <p:cBhvr>
                                        <p:cTn id="78" dur="1" fill="hold">
                                          <p:stCondLst>
                                            <p:cond delay="0"/>
                                          </p:stCondLst>
                                        </p:cTn>
                                        <p:tgtEl>
                                          <p:spTgt spid="33803"/>
                                        </p:tgtEl>
                                        <p:attrNameLst>
                                          <p:attrName>style.visibility</p:attrName>
                                        </p:attrNameLst>
                                      </p:cBhvr>
                                      <p:to>
                                        <p:strVal val="visible"/>
                                      </p:to>
                                    </p:set>
                                    <p:animEffect transition="in" filter="wipe(up)">
                                      <p:cBhvr>
                                        <p:cTn id="79" dur="500"/>
                                        <p:tgtEl>
                                          <p:spTgt spid="33803"/>
                                        </p:tgtEl>
                                      </p:cBhvr>
                                    </p:animEffect>
                                  </p:childTnLst>
                                </p:cTn>
                              </p:par>
                            </p:childTnLst>
                          </p:cTn>
                        </p:par>
                        <p:par>
                          <p:cTn id="80" fill="hold">
                            <p:stCondLst>
                              <p:cond delay="7759"/>
                            </p:stCondLst>
                            <p:childTnLst>
                              <p:par>
                                <p:cTn id="81" presetID="14" presetClass="entr" presetSubtype="10" fill="hold" grpId="0" nodeType="afterEffect">
                                  <p:stCondLst>
                                    <p:cond delay="0"/>
                                  </p:stCondLst>
                                  <p:childTnLst>
                                    <p:set>
                                      <p:cBhvr>
                                        <p:cTn id="82" dur="1" fill="hold">
                                          <p:stCondLst>
                                            <p:cond delay="0"/>
                                          </p:stCondLst>
                                        </p:cTn>
                                        <p:tgtEl>
                                          <p:spTgt spid="33809"/>
                                        </p:tgtEl>
                                        <p:attrNameLst>
                                          <p:attrName>style.visibility</p:attrName>
                                        </p:attrNameLst>
                                      </p:cBhvr>
                                      <p:to>
                                        <p:strVal val="visible"/>
                                      </p:to>
                                    </p:set>
                                    <p:animEffect transition="in" filter="randombar(horizontal)">
                                      <p:cBhvr>
                                        <p:cTn id="83" dur="500"/>
                                        <p:tgtEl>
                                          <p:spTgt spid="338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7" grpId="0"/>
      <p:bldP spid="33799" grpId="0"/>
      <p:bldP spid="33801" grpId="0"/>
      <p:bldP spid="33802" grpId="0"/>
      <p:bldP spid="33803" grpId="0"/>
      <p:bldP spid="33804" grpId="0"/>
      <p:bldP spid="33805" grpId="0"/>
      <p:bldP spid="33806" grpId="0"/>
      <p:bldP spid="33807" grpId="0"/>
      <p:bldP spid="33808" grpId="0" animBg="1"/>
      <p:bldP spid="33809" grpId="0" animBg="1"/>
      <p:bldP spid="338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34818" name="图片 2"/>
          <p:cNvPicPr>
            <a:picLocks noChangeAspect="1"/>
          </p:cNvPicPr>
          <p:nvPr/>
        </p:nvPicPr>
        <p:blipFill>
          <a:blip r:embed="rId3"/>
          <a:stretch>
            <a:fillRect/>
          </a:stretch>
        </p:blipFill>
        <p:spPr>
          <a:xfrm>
            <a:off x="0" y="1179513"/>
            <a:ext cx="12196763" cy="4498975"/>
          </a:xfrm>
          <a:prstGeom prst="rect">
            <a:avLst/>
          </a:prstGeom>
          <a:noFill/>
          <a:ln w="9525">
            <a:noFill/>
          </a:ln>
        </p:spPr>
      </p:pic>
      <p:sp>
        <p:nvSpPr>
          <p:cNvPr id="34819" name="TextBox 16"/>
          <p:cNvSpPr txBox="1"/>
          <p:nvPr/>
        </p:nvSpPr>
        <p:spPr>
          <a:xfrm>
            <a:off x="4076700" y="2420938"/>
            <a:ext cx="7134225" cy="922337"/>
          </a:xfrm>
          <a:prstGeom prst="rect">
            <a:avLst/>
          </a:prstGeom>
          <a:noFill/>
          <a:ln w="9525">
            <a:noFill/>
          </a:ln>
        </p:spPr>
        <p:txBody>
          <a:bodyPr>
            <a:spAutoFit/>
          </a:bodyPr>
          <a:lstStyle/>
          <a:p>
            <a:pPr lvl="0" eaLnBrk="1" hangingPunct="1"/>
            <a:r>
              <a:rPr lang="zh-CN" altLang="en-US" sz="5400" b="1" dirty="0">
                <a:solidFill>
                  <a:srgbClr val="FFFFFF"/>
                </a:solidFill>
                <a:latin typeface="微软雅黑" panose="020B0503020204020204" pitchFamily="2" charset="-122"/>
                <a:ea typeface="微软雅黑" panose="020B0503020204020204" pitchFamily="2" charset="-122"/>
              </a:rPr>
              <a:t>这里输入章节大标题</a:t>
            </a:r>
          </a:p>
        </p:txBody>
      </p:sp>
      <p:grpSp>
        <p:nvGrpSpPr>
          <p:cNvPr id="34820" name="组合 31"/>
          <p:cNvGrpSpPr/>
          <p:nvPr/>
        </p:nvGrpSpPr>
        <p:grpSpPr>
          <a:xfrm>
            <a:off x="1706563" y="2276475"/>
            <a:ext cx="2219325" cy="2227263"/>
            <a:chOff x="0" y="0"/>
            <a:chExt cx="2301875" cy="2308226"/>
          </a:xfrm>
        </p:grpSpPr>
        <p:sp>
          <p:nvSpPr>
            <p:cNvPr id="34821" name="Oval 5"/>
            <p:cNvSpPr/>
            <p:nvPr/>
          </p:nvSpPr>
          <p:spPr>
            <a:xfrm>
              <a:off x="0" y="0"/>
              <a:ext cx="2301875" cy="2308226"/>
            </a:xfrm>
            <a:prstGeom prst="ellipse">
              <a:avLst/>
            </a:prstGeom>
            <a:solidFill>
              <a:srgbClr val="FFFFFF"/>
            </a:solidFill>
            <a:ln w="9525">
              <a:noFill/>
            </a:ln>
          </p:spPr>
          <p:txBody>
            <a:bodyPr/>
            <a:lstStyle/>
            <a:p>
              <a:pPr lvl="0" eaLnBrk="1" hangingPunct="1"/>
              <a:endParaRPr lang="zh-CN" altLang="en-US" dirty="0">
                <a:solidFill>
                  <a:srgbClr val="003636"/>
                </a:solidFill>
                <a:latin typeface="Arial" panose="020B0604020202020204" pitchFamily="34" charset="0"/>
                <a:ea typeface="宋体" panose="02010600030101010101" pitchFamily="2" charset="-122"/>
              </a:endParaRPr>
            </a:p>
          </p:txBody>
        </p:sp>
        <p:sp>
          <p:nvSpPr>
            <p:cNvPr id="34822" name="Freeform 6"/>
            <p:cNvSpPr>
              <a:spLocks noEditPoints="1"/>
            </p:cNvSpPr>
            <p:nvPr/>
          </p:nvSpPr>
          <p:spPr>
            <a:xfrm>
              <a:off x="123825" y="123825"/>
              <a:ext cx="2054225" cy="2058988"/>
            </a:xfrm>
            <a:custGeom>
              <a:avLst/>
              <a:gdLst/>
              <a:ahLst/>
              <a:cxnLst>
                <a:cxn ang="0">
                  <a:pos x="1027113" y="0"/>
                </a:cxn>
                <a:cxn ang="0">
                  <a:pos x="2054225" y="1029494"/>
                </a:cxn>
                <a:cxn ang="0">
                  <a:pos x="1027113" y="2058988"/>
                </a:cxn>
                <a:cxn ang="0">
                  <a:pos x="0" y="1029494"/>
                </a:cxn>
                <a:cxn ang="0">
                  <a:pos x="1027113" y="0"/>
                </a:cxn>
                <a:cxn ang="0">
                  <a:pos x="1027113" y="69754"/>
                </a:cxn>
                <a:cxn ang="0">
                  <a:pos x="1984011" y="1029494"/>
                </a:cxn>
                <a:cxn ang="0">
                  <a:pos x="1027113" y="1988611"/>
                </a:cxn>
                <a:cxn ang="0">
                  <a:pos x="69593" y="1029494"/>
                </a:cxn>
                <a:cxn ang="0">
                  <a:pos x="1027113" y="69754"/>
                </a:cxn>
              </a:cxnLst>
              <a:rect l="0" t="0" r="0" b="0"/>
              <a:pathLst>
                <a:path w="3306" h="3306">
                  <a:moveTo>
                    <a:pt x="1653" y="0"/>
                  </a:moveTo>
                  <a:cubicBezTo>
                    <a:pt x="2565" y="0"/>
                    <a:pt x="3306" y="740"/>
                    <a:pt x="3306" y="1653"/>
                  </a:cubicBezTo>
                  <a:cubicBezTo>
                    <a:pt x="3306" y="2565"/>
                    <a:pt x="2565" y="3306"/>
                    <a:pt x="1653" y="3306"/>
                  </a:cubicBezTo>
                  <a:cubicBezTo>
                    <a:pt x="740" y="3306"/>
                    <a:pt x="0" y="2565"/>
                    <a:pt x="0" y="1653"/>
                  </a:cubicBezTo>
                  <a:cubicBezTo>
                    <a:pt x="0" y="740"/>
                    <a:pt x="740" y="0"/>
                    <a:pt x="1653" y="0"/>
                  </a:cubicBezTo>
                  <a:close/>
                  <a:moveTo>
                    <a:pt x="1653" y="112"/>
                  </a:moveTo>
                  <a:cubicBezTo>
                    <a:pt x="2503" y="112"/>
                    <a:pt x="3193" y="802"/>
                    <a:pt x="3193" y="1653"/>
                  </a:cubicBezTo>
                  <a:cubicBezTo>
                    <a:pt x="3193" y="2503"/>
                    <a:pt x="2503" y="3193"/>
                    <a:pt x="1653" y="3193"/>
                  </a:cubicBezTo>
                  <a:cubicBezTo>
                    <a:pt x="802" y="3193"/>
                    <a:pt x="112" y="2503"/>
                    <a:pt x="112" y="1653"/>
                  </a:cubicBezTo>
                  <a:cubicBezTo>
                    <a:pt x="112" y="802"/>
                    <a:pt x="802" y="112"/>
                    <a:pt x="1653" y="112"/>
                  </a:cubicBezTo>
                  <a:close/>
                </a:path>
              </a:pathLst>
            </a:custGeom>
            <a:solidFill>
              <a:schemeClr val="bg1">
                <a:alpha val="100000"/>
              </a:schemeClr>
            </a:solidFill>
            <a:ln w="9525">
              <a:noFill/>
            </a:ln>
          </p:spPr>
          <p:txBody>
            <a:bodyPr/>
            <a:lstStyle/>
            <a:p>
              <a:endParaRPr lang="zh-CN" altLang="en-US"/>
            </a:p>
          </p:txBody>
        </p:sp>
      </p:grpSp>
      <p:sp>
        <p:nvSpPr>
          <p:cNvPr id="34823" name="TextBox 36"/>
          <p:cNvSpPr txBox="1"/>
          <p:nvPr/>
        </p:nvSpPr>
        <p:spPr>
          <a:xfrm>
            <a:off x="4154488" y="3389313"/>
            <a:ext cx="6126162" cy="831850"/>
          </a:xfrm>
          <a:prstGeom prst="rect">
            <a:avLst/>
          </a:prstGeom>
          <a:noFill/>
          <a:ln w="9525">
            <a:noFill/>
          </a:ln>
        </p:spPr>
        <p:txBody>
          <a:bodyPr>
            <a:spAutoFit/>
          </a:bodyPr>
          <a:lstStyle/>
          <a:p>
            <a:pPr lvl="0" algn="just" eaLnBrk="1" hangingPunct="1"/>
            <a:r>
              <a:rPr lang="zh-CN" altLang="en-US" sz="2400" dirty="0">
                <a:solidFill>
                  <a:srgbClr val="FFFFFF"/>
                </a:solidFill>
                <a:latin typeface="微软雅黑" panose="020B0503020204020204" pitchFamily="2" charset="-122"/>
                <a:ea typeface="微软雅黑" panose="020B0503020204020204" pitchFamily="2" charset="-122"/>
              </a:rPr>
              <a:t>这里可以输入本章的小节标题，也可以是本章内容概述或者章节导语等内容。</a:t>
            </a:r>
          </a:p>
        </p:txBody>
      </p:sp>
      <p:sp>
        <p:nvSpPr>
          <p:cNvPr id="34824" name="Freeform 38"/>
          <p:cNvSpPr>
            <a:spLocks noEditPoints="1"/>
          </p:cNvSpPr>
          <p:nvPr/>
        </p:nvSpPr>
        <p:spPr>
          <a:xfrm>
            <a:off x="2065338" y="2630488"/>
            <a:ext cx="1500187" cy="1425575"/>
          </a:xfrm>
          <a:custGeom>
            <a:avLst/>
            <a:gdLst/>
            <a:ahLst/>
            <a:cxnLst>
              <a:cxn ang="0">
                <a:pos x="626221" y="1290811"/>
              </a:cxn>
              <a:cxn ang="0">
                <a:pos x="626221" y="1356038"/>
              </a:cxn>
              <a:cxn ang="0">
                <a:pos x="908365" y="1325141"/>
              </a:cxn>
              <a:cxn ang="0">
                <a:pos x="873957" y="1191254"/>
              </a:cxn>
              <a:cxn ang="0">
                <a:pos x="626221" y="1191254"/>
              </a:cxn>
              <a:cxn ang="0">
                <a:pos x="626221" y="1256481"/>
              </a:cxn>
              <a:cxn ang="0">
                <a:pos x="908365" y="1225584"/>
              </a:cxn>
              <a:cxn ang="0">
                <a:pos x="750089" y="1424698"/>
              </a:cxn>
              <a:cxn ang="0">
                <a:pos x="860194" y="1386935"/>
              </a:cxn>
              <a:cxn ang="0">
                <a:pos x="750089" y="1424698"/>
              </a:cxn>
              <a:cxn ang="0">
                <a:pos x="753530" y="384497"/>
              </a:cxn>
              <a:cxn ang="0">
                <a:pos x="399130" y="714066"/>
              </a:cxn>
              <a:cxn ang="0">
                <a:pos x="612458" y="1153490"/>
              </a:cxn>
              <a:cxn ang="0">
                <a:pos x="753530" y="1163789"/>
              </a:cxn>
              <a:cxn ang="0">
                <a:pos x="932450" y="1057366"/>
              </a:cxn>
              <a:cxn ang="0">
                <a:pos x="753530" y="384497"/>
              </a:cxn>
              <a:cxn ang="0">
                <a:pos x="295907" y="772427"/>
              </a:cxn>
              <a:cxn ang="0">
                <a:pos x="58493" y="724365"/>
              </a:cxn>
              <a:cxn ang="0">
                <a:pos x="58493" y="820489"/>
              </a:cxn>
              <a:cxn ang="0">
                <a:pos x="295907" y="772427"/>
              </a:cxn>
              <a:cxn ang="0">
                <a:pos x="1445126" y="724365"/>
              </a:cxn>
              <a:cxn ang="0">
                <a:pos x="1204271" y="772427"/>
              </a:cxn>
              <a:cxn ang="0">
                <a:pos x="1445126" y="820489"/>
              </a:cxn>
              <a:cxn ang="0">
                <a:pos x="1445126" y="724365"/>
              </a:cxn>
              <a:cxn ang="0">
                <a:pos x="1149219" y="435992"/>
              </a:cxn>
              <a:cxn ang="0">
                <a:pos x="1283409" y="233444"/>
              </a:cxn>
              <a:cxn ang="0">
                <a:pos x="1083844" y="367332"/>
              </a:cxn>
              <a:cxn ang="0">
                <a:pos x="1149219" y="435992"/>
              </a:cxn>
              <a:cxn ang="0">
                <a:pos x="746648" y="295239"/>
              </a:cxn>
              <a:cxn ang="0">
                <a:pos x="794819" y="58361"/>
              </a:cxn>
              <a:cxn ang="0">
                <a:pos x="698477" y="58361"/>
              </a:cxn>
              <a:cxn ang="0">
                <a:pos x="746648" y="295239"/>
              </a:cxn>
              <a:cxn ang="0">
                <a:pos x="337196" y="415394"/>
              </a:cxn>
              <a:cxn ang="0">
                <a:pos x="402571" y="350167"/>
              </a:cxn>
              <a:cxn ang="0">
                <a:pos x="203006" y="216279"/>
              </a:cxn>
              <a:cxn ang="0">
                <a:pos x="337196" y="415394"/>
              </a:cxn>
              <a:cxn ang="0">
                <a:pos x="350959" y="1108861"/>
              </a:cxn>
              <a:cxn ang="0">
                <a:pos x="216769" y="1307976"/>
              </a:cxn>
              <a:cxn ang="0">
                <a:pos x="419775" y="1174088"/>
              </a:cxn>
              <a:cxn ang="0">
                <a:pos x="350959" y="1108861"/>
              </a:cxn>
              <a:cxn ang="0">
                <a:pos x="1162982" y="1126026"/>
              </a:cxn>
              <a:cxn ang="0">
                <a:pos x="1097607" y="1194687"/>
              </a:cxn>
              <a:cxn ang="0">
                <a:pos x="1300613" y="1328574"/>
              </a:cxn>
              <a:cxn ang="0">
                <a:pos x="1162982" y="1126026"/>
              </a:cxn>
            </a:cxnLst>
            <a:rect l="0" t="0" r="0" b="0"/>
            <a:pathLst>
              <a:path w="436" h="415">
                <a:moveTo>
                  <a:pt x="254" y="376"/>
                </a:moveTo>
                <a:lnTo>
                  <a:pt x="182" y="376"/>
                </a:lnTo>
                <a:cubicBezTo>
                  <a:pt x="176" y="376"/>
                  <a:pt x="172" y="381"/>
                  <a:pt x="172" y="386"/>
                </a:cubicBezTo>
                <a:cubicBezTo>
                  <a:pt x="172" y="391"/>
                  <a:pt x="176" y="395"/>
                  <a:pt x="182" y="395"/>
                </a:cubicBezTo>
                <a:lnTo>
                  <a:pt x="254" y="395"/>
                </a:lnTo>
                <a:cubicBezTo>
                  <a:pt x="260" y="395"/>
                  <a:pt x="264" y="391"/>
                  <a:pt x="264" y="386"/>
                </a:cubicBezTo>
                <a:cubicBezTo>
                  <a:pt x="264" y="381"/>
                  <a:pt x="260" y="376"/>
                  <a:pt x="254" y="376"/>
                </a:cubicBezTo>
                <a:close/>
                <a:moveTo>
                  <a:pt x="254" y="347"/>
                </a:moveTo>
                <a:lnTo>
                  <a:pt x="254" y="347"/>
                </a:lnTo>
                <a:lnTo>
                  <a:pt x="182" y="347"/>
                </a:lnTo>
                <a:cubicBezTo>
                  <a:pt x="176" y="347"/>
                  <a:pt x="172" y="351"/>
                  <a:pt x="172" y="357"/>
                </a:cubicBezTo>
                <a:cubicBezTo>
                  <a:pt x="172" y="362"/>
                  <a:pt x="176" y="366"/>
                  <a:pt x="182" y="366"/>
                </a:cubicBezTo>
                <a:lnTo>
                  <a:pt x="254" y="366"/>
                </a:lnTo>
                <a:cubicBezTo>
                  <a:pt x="260" y="366"/>
                  <a:pt x="264" y="362"/>
                  <a:pt x="264" y="357"/>
                </a:cubicBezTo>
                <a:cubicBezTo>
                  <a:pt x="264" y="351"/>
                  <a:pt x="260" y="347"/>
                  <a:pt x="254" y="347"/>
                </a:cubicBezTo>
                <a:close/>
                <a:moveTo>
                  <a:pt x="218" y="415"/>
                </a:moveTo>
                <a:lnTo>
                  <a:pt x="218" y="415"/>
                </a:lnTo>
                <a:lnTo>
                  <a:pt x="250" y="404"/>
                </a:lnTo>
                <a:lnTo>
                  <a:pt x="187" y="404"/>
                </a:lnTo>
                <a:lnTo>
                  <a:pt x="218" y="415"/>
                </a:lnTo>
                <a:close/>
                <a:moveTo>
                  <a:pt x="219" y="112"/>
                </a:moveTo>
                <a:lnTo>
                  <a:pt x="219" y="112"/>
                </a:lnTo>
                <a:lnTo>
                  <a:pt x="217" y="112"/>
                </a:lnTo>
                <a:cubicBezTo>
                  <a:pt x="164" y="112"/>
                  <a:pt x="116" y="155"/>
                  <a:pt x="116" y="208"/>
                </a:cubicBezTo>
                <a:cubicBezTo>
                  <a:pt x="116" y="261"/>
                  <a:pt x="161" y="291"/>
                  <a:pt x="165" y="308"/>
                </a:cubicBezTo>
                <a:cubicBezTo>
                  <a:pt x="170" y="324"/>
                  <a:pt x="165" y="332"/>
                  <a:pt x="178" y="336"/>
                </a:cubicBezTo>
                <a:cubicBezTo>
                  <a:pt x="190" y="340"/>
                  <a:pt x="217" y="339"/>
                  <a:pt x="217" y="339"/>
                </a:cubicBezTo>
                <a:lnTo>
                  <a:pt x="219" y="339"/>
                </a:lnTo>
                <a:cubicBezTo>
                  <a:pt x="219" y="339"/>
                  <a:pt x="246" y="340"/>
                  <a:pt x="259" y="336"/>
                </a:cubicBezTo>
                <a:cubicBezTo>
                  <a:pt x="271" y="332"/>
                  <a:pt x="266" y="324"/>
                  <a:pt x="271" y="308"/>
                </a:cubicBezTo>
                <a:cubicBezTo>
                  <a:pt x="275" y="291"/>
                  <a:pt x="320" y="261"/>
                  <a:pt x="320" y="208"/>
                </a:cubicBezTo>
                <a:cubicBezTo>
                  <a:pt x="320" y="155"/>
                  <a:pt x="272" y="112"/>
                  <a:pt x="219" y="112"/>
                </a:cubicBezTo>
                <a:close/>
                <a:moveTo>
                  <a:pt x="86" y="225"/>
                </a:moveTo>
                <a:lnTo>
                  <a:pt x="86" y="225"/>
                </a:lnTo>
                <a:cubicBezTo>
                  <a:pt x="86" y="217"/>
                  <a:pt x="78" y="211"/>
                  <a:pt x="69" y="211"/>
                </a:cubicBezTo>
                <a:lnTo>
                  <a:pt x="17" y="211"/>
                </a:lnTo>
                <a:cubicBezTo>
                  <a:pt x="7" y="211"/>
                  <a:pt x="0" y="217"/>
                  <a:pt x="0" y="225"/>
                </a:cubicBezTo>
                <a:cubicBezTo>
                  <a:pt x="0" y="232"/>
                  <a:pt x="7" y="239"/>
                  <a:pt x="17" y="239"/>
                </a:cubicBezTo>
                <a:lnTo>
                  <a:pt x="69" y="239"/>
                </a:lnTo>
                <a:cubicBezTo>
                  <a:pt x="78" y="239"/>
                  <a:pt x="86" y="232"/>
                  <a:pt x="86" y="225"/>
                </a:cubicBezTo>
                <a:close/>
                <a:moveTo>
                  <a:pt x="420" y="211"/>
                </a:moveTo>
                <a:lnTo>
                  <a:pt x="420" y="211"/>
                </a:lnTo>
                <a:lnTo>
                  <a:pt x="367" y="211"/>
                </a:lnTo>
                <a:cubicBezTo>
                  <a:pt x="358" y="211"/>
                  <a:pt x="350" y="217"/>
                  <a:pt x="350" y="225"/>
                </a:cubicBezTo>
                <a:cubicBezTo>
                  <a:pt x="350" y="232"/>
                  <a:pt x="358" y="239"/>
                  <a:pt x="367" y="239"/>
                </a:cubicBezTo>
                <a:lnTo>
                  <a:pt x="420" y="239"/>
                </a:lnTo>
                <a:cubicBezTo>
                  <a:pt x="429" y="239"/>
                  <a:pt x="436" y="232"/>
                  <a:pt x="436" y="225"/>
                </a:cubicBezTo>
                <a:cubicBezTo>
                  <a:pt x="436" y="217"/>
                  <a:pt x="429" y="211"/>
                  <a:pt x="420" y="211"/>
                </a:cubicBezTo>
                <a:close/>
                <a:moveTo>
                  <a:pt x="334" y="127"/>
                </a:moveTo>
                <a:lnTo>
                  <a:pt x="334" y="127"/>
                </a:lnTo>
                <a:lnTo>
                  <a:pt x="371" y="90"/>
                </a:lnTo>
                <a:cubicBezTo>
                  <a:pt x="377" y="83"/>
                  <a:pt x="378" y="74"/>
                  <a:pt x="373" y="68"/>
                </a:cubicBezTo>
                <a:cubicBezTo>
                  <a:pt x="368" y="63"/>
                  <a:pt x="358" y="64"/>
                  <a:pt x="352" y="70"/>
                </a:cubicBezTo>
                <a:lnTo>
                  <a:pt x="315" y="107"/>
                </a:lnTo>
                <a:cubicBezTo>
                  <a:pt x="308" y="114"/>
                  <a:pt x="307" y="123"/>
                  <a:pt x="312" y="129"/>
                </a:cubicBezTo>
                <a:cubicBezTo>
                  <a:pt x="318" y="134"/>
                  <a:pt x="327" y="133"/>
                  <a:pt x="334" y="127"/>
                </a:cubicBezTo>
                <a:close/>
                <a:moveTo>
                  <a:pt x="217" y="86"/>
                </a:moveTo>
                <a:lnTo>
                  <a:pt x="217" y="86"/>
                </a:lnTo>
                <a:cubicBezTo>
                  <a:pt x="224" y="86"/>
                  <a:pt x="231" y="79"/>
                  <a:pt x="231" y="69"/>
                </a:cubicBezTo>
                <a:lnTo>
                  <a:pt x="231" y="17"/>
                </a:lnTo>
                <a:cubicBezTo>
                  <a:pt x="231" y="8"/>
                  <a:pt x="224" y="0"/>
                  <a:pt x="217" y="0"/>
                </a:cubicBezTo>
                <a:cubicBezTo>
                  <a:pt x="209" y="0"/>
                  <a:pt x="203" y="8"/>
                  <a:pt x="203" y="17"/>
                </a:cubicBezTo>
                <a:lnTo>
                  <a:pt x="203" y="69"/>
                </a:lnTo>
                <a:cubicBezTo>
                  <a:pt x="203" y="79"/>
                  <a:pt x="209" y="86"/>
                  <a:pt x="217" y="86"/>
                </a:cubicBezTo>
                <a:close/>
                <a:moveTo>
                  <a:pt x="98" y="121"/>
                </a:moveTo>
                <a:lnTo>
                  <a:pt x="98" y="121"/>
                </a:lnTo>
                <a:cubicBezTo>
                  <a:pt x="104" y="128"/>
                  <a:pt x="114" y="129"/>
                  <a:pt x="119" y="123"/>
                </a:cubicBezTo>
                <a:cubicBezTo>
                  <a:pt x="124" y="118"/>
                  <a:pt x="124" y="108"/>
                  <a:pt x="117" y="102"/>
                </a:cubicBezTo>
                <a:lnTo>
                  <a:pt x="80" y="65"/>
                </a:lnTo>
                <a:cubicBezTo>
                  <a:pt x="74" y="58"/>
                  <a:pt x="64" y="57"/>
                  <a:pt x="59" y="63"/>
                </a:cubicBezTo>
                <a:cubicBezTo>
                  <a:pt x="53" y="68"/>
                  <a:pt x="54" y="78"/>
                  <a:pt x="61" y="84"/>
                </a:cubicBezTo>
                <a:lnTo>
                  <a:pt x="98" y="121"/>
                </a:lnTo>
                <a:close/>
                <a:moveTo>
                  <a:pt x="102" y="323"/>
                </a:moveTo>
                <a:lnTo>
                  <a:pt x="102" y="323"/>
                </a:lnTo>
                <a:lnTo>
                  <a:pt x="65" y="360"/>
                </a:lnTo>
                <a:cubicBezTo>
                  <a:pt x="59" y="366"/>
                  <a:pt x="58" y="376"/>
                  <a:pt x="63" y="381"/>
                </a:cubicBezTo>
                <a:cubicBezTo>
                  <a:pt x="68" y="387"/>
                  <a:pt x="78" y="386"/>
                  <a:pt x="84" y="379"/>
                </a:cubicBezTo>
                <a:lnTo>
                  <a:pt x="122" y="342"/>
                </a:lnTo>
                <a:cubicBezTo>
                  <a:pt x="128" y="336"/>
                  <a:pt x="129" y="326"/>
                  <a:pt x="124" y="321"/>
                </a:cubicBezTo>
                <a:cubicBezTo>
                  <a:pt x="118" y="316"/>
                  <a:pt x="109" y="316"/>
                  <a:pt x="102" y="323"/>
                </a:cubicBezTo>
                <a:close/>
                <a:moveTo>
                  <a:pt x="338" y="328"/>
                </a:moveTo>
                <a:lnTo>
                  <a:pt x="338" y="328"/>
                </a:lnTo>
                <a:cubicBezTo>
                  <a:pt x="332" y="322"/>
                  <a:pt x="322" y="321"/>
                  <a:pt x="317" y="326"/>
                </a:cubicBezTo>
                <a:cubicBezTo>
                  <a:pt x="312" y="331"/>
                  <a:pt x="313" y="341"/>
                  <a:pt x="319" y="348"/>
                </a:cubicBezTo>
                <a:lnTo>
                  <a:pt x="356" y="385"/>
                </a:lnTo>
                <a:cubicBezTo>
                  <a:pt x="363" y="391"/>
                  <a:pt x="372" y="392"/>
                  <a:pt x="378" y="387"/>
                </a:cubicBezTo>
                <a:cubicBezTo>
                  <a:pt x="383" y="382"/>
                  <a:pt x="382" y="372"/>
                  <a:pt x="375" y="365"/>
                </a:cubicBezTo>
                <a:lnTo>
                  <a:pt x="338" y="328"/>
                </a:lnTo>
                <a:close/>
              </a:path>
            </a:pathLst>
          </a:custGeom>
          <a:solidFill>
            <a:schemeClr val="bg1">
              <a:alpha val="100000"/>
            </a:schemeClr>
          </a:solidFill>
          <a:ln w="9525">
            <a:noFill/>
          </a:ln>
        </p:spPr>
        <p:txBody>
          <a:bodyPr/>
          <a:lstStyle/>
          <a:p>
            <a:endParaRPr lang="zh-CN" altLang="en-US"/>
          </a:p>
        </p:txBody>
      </p:sp>
    </p:spTree>
  </p:cSld>
  <p:clrMapOvr>
    <a:masterClrMapping/>
  </p:clrMapOvr>
  <p:transition spd="slow" advTm="5163">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wipe(left)">
                                      <p:cBhvr>
                                        <p:cTn id="7" dur="1000"/>
                                        <p:tgtEl>
                                          <p:spTgt spid="34818"/>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34820"/>
                                        </p:tgtEl>
                                        <p:attrNameLst>
                                          <p:attrName>style.visibility</p:attrName>
                                        </p:attrNameLst>
                                      </p:cBhvr>
                                      <p:to>
                                        <p:strVal val="visible"/>
                                      </p:to>
                                    </p:set>
                                    <p:anim calcmode="lin" valueType="num">
                                      <p:cBhvr additive="base">
                                        <p:cTn id="11" dur="500" fill="hold"/>
                                        <p:tgtEl>
                                          <p:spTgt spid="34820"/>
                                        </p:tgtEl>
                                        <p:attrNameLst>
                                          <p:attrName>ppt_x</p:attrName>
                                        </p:attrNameLst>
                                      </p:cBhvr>
                                      <p:tavLst>
                                        <p:tav tm="0">
                                          <p:val>
                                            <p:strVal val="1+#ppt_w/2"/>
                                          </p:val>
                                        </p:tav>
                                        <p:tav tm="100000">
                                          <p:val>
                                            <p:strVal val="#ppt_x"/>
                                          </p:val>
                                        </p:tav>
                                      </p:tavLst>
                                    </p:anim>
                                    <p:anim calcmode="lin" valueType="num">
                                      <p:cBhvr additive="base">
                                        <p:cTn id="12" dur="500" fill="hold"/>
                                        <p:tgtEl>
                                          <p:spTgt spid="3482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34824"/>
                                        </p:tgtEl>
                                        <p:attrNameLst>
                                          <p:attrName>style.visibility</p:attrName>
                                        </p:attrNameLst>
                                      </p:cBhvr>
                                      <p:to>
                                        <p:strVal val="visible"/>
                                      </p:to>
                                    </p:set>
                                    <p:anim calcmode="lin" valueType="num">
                                      <p:cBhvr>
                                        <p:cTn id="16" dur="500" fill="hold"/>
                                        <p:tgtEl>
                                          <p:spTgt spid="34824"/>
                                        </p:tgtEl>
                                        <p:attrNameLst>
                                          <p:attrName>ppt_w</p:attrName>
                                        </p:attrNameLst>
                                      </p:cBhvr>
                                      <p:tavLst>
                                        <p:tav tm="0">
                                          <p:val>
                                            <p:fltVal val="0"/>
                                          </p:val>
                                        </p:tav>
                                        <p:tav tm="100000">
                                          <p:val>
                                            <p:strVal val="#ppt_w"/>
                                          </p:val>
                                        </p:tav>
                                      </p:tavLst>
                                    </p:anim>
                                    <p:anim calcmode="lin" valueType="num">
                                      <p:cBhvr>
                                        <p:cTn id="17" dur="500" fill="hold"/>
                                        <p:tgtEl>
                                          <p:spTgt spid="34824"/>
                                        </p:tgtEl>
                                        <p:attrNameLst>
                                          <p:attrName>ppt_h</p:attrName>
                                        </p:attrNameLst>
                                      </p:cBhvr>
                                      <p:tavLst>
                                        <p:tav tm="0">
                                          <p:val>
                                            <p:fltVal val="0"/>
                                          </p:val>
                                        </p:tav>
                                        <p:tav tm="100000">
                                          <p:val>
                                            <p:strVal val="#ppt_h"/>
                                          </p:val>
                                        </p:tav>
                                      </p:tavLst>
                                    </p:anim>
                                    <p:animEffect transition="in" filter="fade">
                                      <p:cBhvr>
                                        <p:cTn id="18" dur="500"/>
                                        <p:tgtEl>
                                          <p:spTgt spid="34824"/>
                                        </p:tgtEl>
                                      </p:cBhvr>
                                    </p:animEffect>
                                  </p:childTnLst>
                                </p:cTn>
                              </p:par>
                            </p:childTnLst>
                          </p:cTn>
                        </p:par>
                        <p:par>
                          <p:cTn id="19" fill="hold">
                            <p:stCondLst>
                              <p:cond delay="20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34819"/>
                                        </p:tgtEl>
                                        <p:attrNameLst>
                                          <p:attrName>style.visibility</p:attrName>
                                        </p:attrNameLst>
                                      </p:cBhvr>
                                      <p:to>
                                        <p:strVal val="visible"/>
                                      </p:to>
                                    </p:set>
                                    <p:anim calcmode="lin" valueType="num">
                                      <p:cBhvr>
                                        <p:cTn id="22" dur="500" fill="hold"/>
                                        <p:tgtEl>
                                          <p:spTgt spid="34819"/>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4819"/>
                                        </p:tgtEl>
                                        <p:attrNameLst>
                                          <p:attrName>ppt_y</p:attrName>
                                        </p:attrNameLst>
                                      </p:cBhvr>
                                      <p:tavLst>
                                        <p:tav tm="0">
                                          <p:val>
                                            <p:strVal val="#ppt_y"/>
                                          </p:val>
                                        </p:tav>
                                        <p:tav tm="100000">
                                          <p:val>
                                            <p:strVal val="#ppt_y"/>
                                          </p:val>
                                        </p:tav>
                                      </p:tavLst>
                                    </p:anim>
                                    <p:anim calcmode="lin" valueType="num">
                                      <p:cBhvr>
                                        <p:cTn id="24" dur="500" fill="hold"/>
                                        <p:tgtEl>
                                          <p:spTgt spid="34819"/>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4819"/>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34819"/>
                                        </p:tgtEl>
                                      </p:cBhvr>
                                    </p:animEffect>
                                  </p:childTnLst>
                                </p:cTn>
                              </p:par>
                            </p:childTnLst>
                          </p:cTn>
                        </p:par>
                        <p:par>
                          <p:cTn id="27" fill="hold">
                            <p:stCondLst>
                              <p:cond delay="2900"/>
                            </p:stCondLst>
                            <p:childTnLst>
                              <p:par>
                                <p:cTn id="28" presetID="22" presetClass="entr" presetSubtype="1" fill="hold" grpId="0" nodeType="afterEffect">
                                  <p:stCondLst>
                                    <p:cond delay="0"/>
                                  </p:stCondLst>
                                  <p:childTnLst>
                                    <p:set>
                                      <p:cBhvr>
                                        <p:cTn id="29" dur="1" fill="hold">
                                          <p:stCondLst>
                                            <p:cond delay="0"/>
                                          </p:stCondLst>
                                        </p:cTn>
                                        <p:tgtEl>
                                          <p:spTgt spid="34823"/>
                                        </p:tgtEl>
                                        <p:attrNameLst>
                                          <p:attrName>style.visibility</p:attrName>
                                        </p:attrNameLst>
                                      </p:cBhvr>
                                      <p:to>
                                        <p:strVal val="visible"/>
                                      </p:to>
                                    </p:set>
                                    <p:animEffect transition="in" filter="wipe(up)">
                                      <p:cBhvr>
                                        <p:cTn id="30" dur="500"/>
                                        <p:tgtEl>
                                          <p:spTgt spid="34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P spid="348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54"/>
          <p:cNvSpPr txBox="1"/>
          <p:nvPr/>
        </p:nvSpPr>
        <p:spPr>
          <a:xfrm>
            <a:off x="1330325" y="44450"/>
            <a:ext cx="5041900" cy="523875"/>
          </a:xfrm>
          <a:prstGeom prst="rect">
            <a:avLst/>
          </a:prstGeom>
          <a:noFill/>
          <a:ln w="9525">
            <a:noFill/>
          </a:ln>
        </p:spPr>
        <p:txBody>
          <a:bodyPr>
            <a:spAutoFit/>
          </a:bodyPr>
          <a:lstStyle/>
          <a:p>
            <a:pPr lvl="0" eaLnBrk="1" hangingPunct="1"/>
            <a:r>
              <a:rPr lang="en-US" altLang="x-none" sz="2800" dirty="0">
                <a:solidFill>
                  <a:srgbClr val="FFFFFF"/>
                </a:solidFill>
                <a:latin typeface="微软雅黑" panose="020B0503020204020204" pitchFamily="2" charset="-122"/>
                <a:ea typeface="微软雅黑" panose="020B0503020204020204" pitchFamily="2" charset="-122"/>
              </a:rPr>
              <a:t>4.1</a:t>
            </a:r>
            <a:r>
              <a:rPr lang="zh-CN" altLang="en-US" sz="2800" dirty="0">
                <a:solidFill>
                  <a:srgbClr val="FFFFFF"/>
                </a:solidFill>
                <a:latin typeface="微软雅黑" panose="020B0503020204020204" pitchFamily="2" charset="-122"/>
                <a:ea typeface="微软雅黑" panose="020B0503020204020204" pitchFamily="2" charset="-122"/>
              </a:rPr>
              <a:t>请输入您的标题</a:t>
            </a:r>
          </a:p>
        </p:txBody>
      </p:sp>
      <p:sp>
        <p:nvSpPr>
          <p:cNvPr id="35843" name="TextBox 55"/>
          <p:cNvSpPr txBox="1"/>
          <p:nvPr/>
        </p:nvSpPr>
        <p:spPr>
          <a:xfrm>
            <a:off x="139700" y="106363"/>
            <a:ext cx="1065213" cy="400050"/>
          </a:xfrm>
          <a:prstGeom prst="rect">
            <a:avLst/>
          </a:prstGeom>
          <a:noFill/>
          <a:ln w="9525">
            <a:noFill/>
          </a:ln>
        </p:spPr>
        <p:txBody>
          <a:bodyPr>
            <a:spAutoFit/>
          </a:bodyPr>
          <a:lstStyle/>
          <a:p>
            <a:pPr lvl="0" algn="r" eaLnBrk="1" hangingPunct="1"/>
            <a:r>
              <a:rPr lang="en-US" altLang="x-none" sz="2000" dirty="0">
                <a:solidFill>
                  <a:srgbClr val="FFFFFF"/>
                </a:solidFill>
                <a:latin typeface="Arial" panose="020B0604020202020204" pitchFamily="34" charset="0"/>
                <a:ea typeface="宋体" panose="02010600030101010101" pitchFamily="2" charset="-122"/>
              </a:rPr>
              <a:t>Part</a:t>
            </a:r>
            <a:r>
              <a:rPr lang="en-US" altLang="x-none" dirty="0">
                <a:solidFill>
                  <a:srgbClr val="FFFFFF"/>
                </a:solidFill>
                <a:latin typeface="Arial" panose="020B0604020202020204" pitchFamily="34" charset="0"/>
                <a:ea typeface="宋体" panose="02010600030101010101" pitchFamily="2" charset="-122"/>
              </a:rPr>
              <a:t> 4</a:t>
            </a:r>
            <a:endParaRPr lang="zh-CN" altLang="en-US" dirty="0">
              <a:solidFill>
                <a:srgbClr val="FFFFFF"/>
              </a:solidFill>
              <a:latin typeface="Arial" panose="020B0604020202020204" pitchFamily="34" charset="0"/>
              <a:ea typeface="宋体" panose="02010600030101010101" pitchFamily="2" charset="-122"/>
            </a:endParaRPr>
          </a:p>
        </p:txBody>
      </p:sp>
      <p:sp>
        <p:nvSpPr>
          <p:cNvPr id="35844" name="Oval 5"/>
          <p:cNvSpPr/>
          <p:nvPr/>
        </p:nvSpPr>
        <p:spPr>
          <a:xfrm>
            <a:off x="3776663" y="1325563"/>
            <a:ext cx="1247775" cy="1252537"/>
          </a:xfrm>
          <a:prstGeom prst="ellipse">
            <a:avLst/>
          </a:prstGeom>
          <a:solidFill>
            <a:srgbClr val="00744B"/>
          </a:solidFill>
          <a:ln w="9525">
            <a:noFill/>
          </a:ln>
        </p:spPr>
        <p:txBody>
          <a:bodyPr/>
          <a:lstStyle/>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35845" name="Oval 6"/>
          <p:cNvSpPr/>
          <p:nvPr/>
        </p:nvSpPr>
        <p:spPr>
          <a:xfrm>
            <a:off x="3776663" y="3178175"/>
            <a:ext cx="1247775" cy="1250950"/>
          </a:xfrm>
          <a:prstGeom prst="ellipse">
            <a:avLst/>
          </a:prstGeom>
          <a:solidFill>
            <a:schemeClr val="bg2"/>
          </a:solidFill>
          <a:ln w="9525">
            <a:noFill/>
          </a:ln>
        </p:spPr>
        <p:txBody>
          <a:bodyPr/>
          <a:lstStyle/>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35846" name="Oval 7"/>
          <p:cNvSpPr/>
          <p:nvPr/>
        </p:nvSpPr>
        <p:spPr>
          <a:xfrm>
            <a:off x="3776663" y="5068888"/>
            <a:ext cx="1247775" cy="1252537"/>
          </a:xfrm>
          <a:prstGeom prst="ellipse">
            <a:avLst/>
          </a:prstGeom>
          <a:solidFill>
            <a:schemeClr val="bg1"/>
          </a:solidFill>
          <a:ln w="9525">
            <a:noFill/>
          </a:ln>
        </p:spPr>
        <p:txBody>
          <a:bodyPr/>
          <a:lstStyle/>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35847" name="Oval 8"/>
          <p:cNvSpPr/>
          <p:nvPr/>
        </p:nvSpPr>
        <p:spPr>
          <a:xfrm>
            <a:off x="582613" y="2644775"/>
            <a:ext cx="2490787" cy="2501900"/>
          </a:xfrm>
          <a:prstGeom prst="ellipse">
            <a:avLst/>
          </a:prstGeom>
          <a:solidFill>
            <a:srgbClr val="B5B5B7"/>
          </a:solidFill>
          <a:ln w="9525">
            <a:noFill/>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35848" name="Oval 9"/>
          <p:cNvSpPr/>
          <p:nvPr/>
        </p:nvSpPr>
        <p:spPr>
          <a:xfrm>
            <a:off x="730250" y="2790825"/>
            <a:ext cx="2197100" cy="2208213"/>
          </a:xfrm>
          <a:prstGeom prst="ellipse">
            <a:avLst/>
          </a:prstGeom>
          <a:blipFill rotWithShape="1">
            <a:blip r:embed="rId2"/>
            <a:stretch>
              <a:fillRect/>
            </a:stretch>
          </a:blipFill>
          <a:ln w="10" cap="flat" cmpd="sng">
            <a:solidFill>
              <a:srgbClr val="C1C0C3"/>
            </a:solidFill>
            <a:prstDash val="solid"/>
            <a:headEnd type="none" w="med" len="med"/>
            <a:tailEnd type="none" w="med" len="med"/>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35849" name="Freeform 10"/>
          <p:cNvSpPr/>
          <p:nvPr/>
        </p:nvSpPr>
        <p:spPr>
          <a:xfrm>
            <a:off x="7675563" y="1382713"/>
            <a:ext cx="4070350" cy="5043487"/>
          </a:xfrm>
          <a:custGeom>
            <a:avLst/>
            <a:gdLst/>
            <a:ahLst/>
            <a:cxnLst>
              <a:cxn ang="0">
                <a:pos x="144035" y="0"/>
              </a:cxn>
              <a:cxn ang="0">
                <a:pos x="3927094" y="0"/>
              </a:cxn>
              <a:cxn ang="0">
                <a:pos x="4070350" y="143876"/>
              </a:cxn>
              <a:cxn ang="0">
                <a:pos x="4070350" y="4899611"/>
              </a:cxn>
              <a:cxn ang="0">
                <a:pos x="3927094" y="5043487"/>
              </a:cxn>
              <a:cxn ang="0">
                <a:pos x="144035" y="5043487"/>
              </a:cxn>
              <a:cxn ang="0">
                <a:pos x="0" y="4899611"/>
              </a:cxn>
              <a:cxn ang="0">
                <a:pos x="0" y="143876"/>
              </a:cxn>
              <a:cxn ang="0">
                <a:pos x="144035" y="0"/>
              </a:cxn>
            </a:cxnLst>
            <a:rect l="0" t="0" r="0" b="0"/>
            <a:pathLst>
              <a:path w="5228" h="6450">
                <a:moveTo>
                  <a:pt x="185" y="0"/>
                </a:moveTo>
                <a:lnTo>
                  <a:pt x="5044" y="0"/>
                </a:lnTo>
                <a:cubicBezTo>
                  <a:pt x="5146" y="0"/>
                  <a:pt x="5228" y="83"/>
                  <a:pt x="5228" y="184"/>
                </a:cubicBezTo>
                <a:lnTo>
                  <a:pt x="5228" y="6266"/>
                </a:lnTo>
                <a:cubicBezTo>
                  <a:pt x="5228" y="6367"/>
                  <a:pt x="5146" y="6450"/>
                  <a:pt x="5044" y="6450"/>
                </a:cubicBezTo>
                <a:lnTo>
                  <a:pt x="185" y="6450"/>
                </a:lnTo>
                <a:cubicBezTo>
                  <a:pt x="83" y="6450"/>
                  <a:pt x="0" y="6367"/>
                  <a:pt x="0" y="6266"/>
                </a:cubicBezTo>
                <a:lnTo>
                  <a:pt x="0" y="184"/>
                </a:lnTo>
                <a:cubicBezTo>
                  <a:pt x="0" y="83"/>
                  <a:pt x="83" y="0"/>
                  <a:pt x="185" y="0"/>
                </a:cubicBezTo>
                <a:close/>
              </a:path>
            </a:pathLst>
          </a:custGeom>
          <a:solidFill>
            <a:srgbClr val="F2F2F2">
              <a:alpha val="100000"/>
            </a:srgbClr>
          </a:solidFill>
          <a:ln w="10" cap="flat" cmpd="sng">
            <a:solidFill>
              <a:srgbClr val="B5B5B7"/>
            </a:solidFill>
            <a:prstDash val="solid"/>
            <a:headEnd type="none" w="med" len="med"/>
            <a:tailEnd type="none" w="med" len="med"/>
          </a:ln>
        </p:spPr>
        <p:txBody>
          <a:bodyPr/>
          <a:lstStyle/>
          <a:p>
            <a:endParaRPr lang="zh-CN" altLang="en-US"/>
          </a:p>
        </p:txBody>
      </p:sp>
      <p:sp>
        <p:nvSpPr>
          <p:cNvPr id="35850" name="Freeform 11"/>
          <p:cNvSpPr/>
          <p:nvPr/>
        </p:nvSpPr>
        <p:spPr>
          <a:xfrm>
            <a:off x="7561263" y="1704975"/>
            <a:ext cx="107950" cy="630238"/>
          </a:xfrm>
          <a:custGeom>
            <a:avLst/>
            <a:gdLst/>
            <a:ahLst/>
            <a:cxnLst>
              <a:cxn ang="0">
                <a:pos x="107950" y="0"/>
              </a:cxn>
              <a:cxn ang="0">
                <a:pos x="0" y="86012"/>
              </a:cxn>
              <a:cxn ang="0">
                <a:pos x="0" y="630237"/>
              </a:cxn>
              <a:cxn ang="0">
                <a:pos x="107950" y="544225"/>
              </a:cxn>
              <a:cxn ang="0">
                <a:pos x="107950" y="0"/>
              </a:cxn>
            </a:cxnLst>
            <a:rect l="0" t="0" r="0" b="0"/>
            <a:pathLst>
              <a:path w="139" h="806">
                <a:moveTo>
                  <a:pt x="139" y="0"/>
                </a:moveTo>
                <a:lnTo>
                  <a:pt x="0" y="110"/>
                </a:lnTo>
                <a:lnTo>
                  <a:pt x="0" y="806"/>
                </a:lnTo>
                <a:lnTo>
                  <a:pt x="139" y="696"/>
                </a:lnTo>
                <a:lnTo>
                  <a:pt x="139" y="0"/>
                </a:lnTo>
                <a:close/>
              </a:path>
            </a:pathLst>
          </a:custGeom>
          <a:solidFill>
            <a:schemeClr val="accent1">
              <a:alpha val="100000"/>
            </a:schemeClr>
          </a:solidFill>
          <a:ln w="9525">
            <a:noFill/>
          </a:ln>
        </p:spPr>
        <p:txBody>
          <a:bodyPr/>
          <a:lstStyle/>
          <a:p>
            <a:endParaRPr lang="zh-CN" altLang="en-US"/>
          </a:p>
        </p:txBody>
      </p:sp>
      <p:sp>
        <p:nvSpPr>
          <p:cNvPr id="35851" name="Freeform 12"/>
          <p:cNvSpPr/>
          <p:nvPr/>
        </p:nvSpPr>
        <p:spPr>
          <a:xfrm>
            <a:off x="7561263" y="1790700"/>
            <a:ext cx="2794000" cy="544513"/>
          </a:xfrm>
          <a:custGeom>
            <a:avLst/>
            <a:gdLst/>
            <a:ahLst/>
            <a:cxnLst>
              <a:cxn ang="0">
                <a:pos x="2794000" y="0"/>
              </a:cxn>
              <a:cxn ang="0">
                <a:pos x="0" y="0"/>
              </a:cxn>
              <a:cxn ang="0">
                <a:pos x="0" y="544512"/>
              </a:cxn>
              <a:cxn ang="0">
                <a:pos x="2794000" y="544512"/>
              </a:cxn>
              <a:cxn ang="0">
                <a:pos x="2632164" y="276168"/>
              </a:cxn>
              <a:cxn ang="0">
                <a:pos x="2794000" y="0"/>
              </a:cxn>
            </a:cxnLst>
            <a:rect l="0" t="0" r="0" b="0"/>
            <a:pathLst>
              <a:path w="3591" h="696">
                <a:moveTo>
                  <a:pt x="3591" y="0"/>
                </a:moveTo>
                <a:lnTo>
                  <a:pt x="0" y="0"/>
                </a:lnTo>
                <a:lnTo>
                  <a:pt x="0" y="696"/>
                </a:lnTo>
                <a:lnTo>
                  <a:pt x="3591" y="696"/>
                </a:lnTo>
                <a:lnTo>
                  <a:pt x="3383" y="353"/>
                </a:lnTo>
                <a:lnTo>
                  <a:pt x="3591" y="0"/>
                </a:lnTo>
                <a:close/>
              </a:path>
            </a:pathLst>
          </a:custGeom>
          <a:solidFill>
            <a:schemeClr val="bg2">
              <a:alpha val="100000"/>
            </a:schemeClr>
          </a:solidFill>
          <a:ln w="9525">
            <a:noFill/>
          </a:ln>
        </p:spPr>
        <p:txBody>
          <a:bodyPr/>
          <a:lstStyle/>
          <a:p>
            <a:endParaRPr lang="zh-CN" altLang="en-US"/>
          </a:p>
        </p:txBody>
      </p:sp>
      <p:cxnSp>
        <p:nvCxnSpPr>
          <p:cNvPr id="35852" name="直接连接符 11"/>
          <p:cNvCxnSpPr/>
          <p:nvPr/>
        </p:nvCxnSpPr>
        <p:spPr>
          <a:xfrm>
            <a:off x="3138488" y="3856038"/>
            <a:ext cx="615950" cy="0"/>
          </a:xfrm>
          <a:prstGeom prst="line">
            <a:avLst/>
          </a:prstGeom>
          <a:ln w="9525" cap="flat" cmpd="sng">
            <a:solidFill>
              <a:schemeClr val="accent1"/>
            </a:solidFill>
            <a:prstDash val="solid"/>
            <a:headEnd type="none" w="med" len="med"/>
            <a:tailEnd type="triangle" w="med" len="med"/>
          </a:ln>
        </p:spPr>
      </p:cxnSp>
      <p:cxnSp>
        <p:nvCxnSpPr>
          <p:cNvPr id="35853" name="直接连接符 12"/>
          <p:cNvCxnSpPr/>
          <p:nvPr/>
        </p:nvCxnSpPr>
        <p:spPr>
          <a:xfrm flipV="1">
            <a:off x="2811463" y="2357438"/>
            <a:ext cx="887412" cy="604837"/>
          </a:xfrm>
          <a:prstGeom prst="line">
            <a:avLst/>
          </a:prstGeom>
          <a:ln w="9525" cap="flat" cmpd="sng">
            <a:solidFill>
              <a:schemeClr val="accent1"/>
            </a:solidFill>
            <a:prstDash val="solid"/>
            <a:headEnd type="none" w="med" len="med"/>
            <a:tailEnd type="triangle" w="med" len="med"/>
          </a:ln>
        </p:spPr>
      </p:cxnSp>
      <p:cxnSp>
        <p:nvCxnSpPr>
          <p:cNvPr id="35854" name="直接连接符 13"/>
          <p:cNvCxnSpPr/>
          <p:nvPr/>
        </p:nvCxnSpPr>
        <p:spPr>
          <a:xfrm>
            <a:off x="2660650" y="4940300"/>
            <a:ext cx="1038225" cy="635000"/>
          </a:xfrm>
          <a:prstGeom prst="line">
            <a:avLst/>
          </a:prstGeom>
          <a:ln w="9525" cap="flat" cmpd="sng">
            <a:solidFill>
              <a:schemeClr val="accent1"/>
            </a:solidFill>
            <a:prstDash val="solid"/>
            <a:headEnd type="none" w="med" len="med"/>
            <a:tailEnd type="triangle" w="med" len="med"/>
          </a:ln>
        </p:spPr>
      </p:cxnSp>
      <p:sp>
        <p:nvSpPr>
          <p:cNvPr id="35855" name="TextBox 14"/>
          <p:cNvSpPr txBox="1"/>
          <p:nvPr/>
        </p:nvSpPr>
        <p:spPr>
          <a:xfrm>
            <a:off x="3992563" y="2165350"/>
            <a:ext cx="800100" cy="338138"/>
          </a:xfrm>
          <a:prstGeom prst="rect">
            <a:avLst/>
          </a:prstGeom>
          <a:noFill/>
          <a:ln w="9525">
            <a:noFill/>
          </a:ln>
        </p:spPr>
        <p:txBody>
          <a:bodyPr wrap="none">
            <a:spAutoFit/>
          </a:bodyPr>
          <a:lstStyle/>
          <a:p>
            <a:pPr lvl="0" eaLnBrk="1" hangingPunct="1"/>
            <a:r>
              <a:rPr lang="zh-CN" altLang="en-US" sz="1600" dirty="0">
                <a:solidFill>
                  <a:schemeClr val="accent2"/>
                </a:solidFill>
                <a:latin typeface="微软雅黑" panose="020B0503020204020204" pitchFamily="2" charset="-122"/>
                <a:ea typeface="微软雅黑" panose="020B0503020204020204" pitchFamily="2" charset="-122"/>
              </a:rPr>
              <a:t>个门店</a:t>
            </a:r>
          </a:p>
        </p:txBody>
      </p:sp>
      <p:sp>
        <p:nvSpPr>
          <p:cNvPr id="35856" name="Freeform 32"/>
          <p:cNvSpPr>
            <a:spLocks noEditPoints="1"/>
          </p:cNvSpPr>
          <p:nvPr/>
        </p:nvSpPr>
        <p:spPr>
          <a:xfrm>
            <a:off x="3851275" y="1643063"/>
            <a:ext cx="1096963" cy="522287"/>
          </a:xfrm>
          <a:custGeom>
            <a:avLst/>
            <a:gdLst/>
            <a:ahLst/>
            <a:cxnLst>
              <a:cxn ang="0">
                <a:pos x="189018" y="206807"/>
              </a:cxn>
              <a:cxn ang="0">
                <a:pos x="202224" y="446864"/>
              </a:cxn>
              <a:cxn ang="0">
                <a:pos x="825" y="514178"/>
              </a:cxn>
              <a:cxn ang="0">
                <a:pos x="825" y="446864"/>
              </a:cxn>
              <a:cxn ang="0">
                <a:pos x="132065" y="180854"/>
              </a:cxn>
              <a:cxn ang="0">
                <a:pos x="137843" y="87589"/>
              </a:cxn>
              <a:cxn ang="0">
                <a:pos x="70159" y="158146"/>
              </a:cxn>
              <a:cxn ang="0">
                <a:pos x="70159" y="205996"/>
              </a:cxn>
              <a:cxn ang="0">
                <a:pos x="6603" y="121651"/>
              </a:cxn>
              <a:cxn ang="0">
                <a:pos x="102350" y="0"/>
              </a:cxn>
              <a:cxn ang="0">
                <a:pos x="182414" y="38117"/>
              </a:cxn>
              <a:cxn ang="0">
                <a:pos x="422607" y="400637"/>
              </a:cxn>
              <a:cxn ang="0">
                <a:pos x="326860" y="522288"/>
              </a:cxn>
              <a:cxn ang="0">
                <a:pos x="242669" y="486604"/>
              </a:cxn>
              <a:cxn ang="0">
                <a:pos x="214605" y="121651"/>
              </a:cxn>
              <a:cxn ang="0">
                <a:pos x="310352" y="0"/>
              </a:cxn>
              <a:cxn ang="0">
                <a:pos x="394544" y="35684"/>
              </a:cxn>
              <a:cxn ang="0">
                <a:pos x="422607" y="400637"/>
              </a:cxn>
              <a:cxn ang="0">
                <a:pos x="359051" y="141115"/>
              </a:cxn>
              <a:cxn ang="0">
                <a:pos x="323559" y="72180"/>
              </a:cxn>
              <a:cxn ang="0">
                <a:pos x="278987" y="377929"/>
              </a:cxn>
              <a:cxn ang="0">
                <a:pos x="359051" y="377929"/>
              </a:cxn>
              <a:cxn ang="0">
                <a:pos x="619054" y="486604"/>
              </a:cxn>
              <a:cxn ang="0">
                <a:pos x="534862" y="522288"/>
              </a:cxn>
              <a:cxn ang="0">
                <a:pos x="439115" y="400637"/>
              </a:cxn>
              <a:cxn ang="0">
                <a:pos x="467179" y="35684"/>
              </a:cxn>
              <a:cxn ang="0">
                <a:pos x="551370" y="0"/>
              </a:cxn>
              <a:cxn ang="0">
                <a:pos x="647943" y="121651"/>
              </a:cxn>
              <a:cxn ang="0">
                <a:pos x="583561" y="377929"/>
              </a:cxn>
              <a:cxn ang="0">
                <a:pos x="578609" y="94077"/>
              </a:cxn>
              <a:cxn ang="0">
                <a:pos x="503497" y="141115"/>
              </a:cxn>
              <a:cxn ang="0">
                <a:pos x="544767" y="446864"/>
              </a:cxn>
              <a:cxn ang="0">
                <a:pos x="872453" y="400637"/>
              </a:cxn>
              <a:cxn ang="0">
                <a:pos x="776706" y="522288"/>
              </a:cxn>
              <a:cxn ang="0">
                <a:pos x="691689" y="486604"/>
              </a:cxn>
              <a:cxn ang="0">
                <a:pos x="663625" y="121651"/>
              </a:cxn>
              <a:cxn ang="0">
                <a:pos x="759372" y="0"/>
              </a:cxn>
              <a:cxn ang="0">
                <a:pos x="843564" y="35684"/>
              </a:cxn>
              <a:cxn ang="0">
                <a:pos x="872453" y="400637"/>
              </a:cxn>
              <a:cxn ang="0">
                <a:pos x="808071" y="141115"/>
              </a:cxn>
              <a:cxn ang="0">
                <a:pos x="773404" y="72180"/>
              </a:cxn>
              <a:cxn ang="0">
                <a:pos x="728007" y="377929"/>
              </a:cxn>
              <a:cxn ang="0">
                <a:pos x="808071" y="377929"/>
              </a:cxn>
              <a:cxn ang="0">
                <a:pos x="1068074" y="486604"/>
              </a:cxn>
              <a:cxn ang="0">
                <a:pos x="984708" y="522288"/>
              </a:cxn>
              <a:cxn ang="0">
                <a:pos x="888136" y="400637"/>
              </a:cxn>
              <a:cxn ang="0">
                <a:pos x="917025" y="35684"/>
              </a:cxn>
              <a:cxn ang="0">
                <a:pos x="1001216" y="0"/>
              </a:cxn>
              <a:cxn ang="0">
                <a:pos x="1096963" y="121651"/>
              </a:cxn>
              <a:cxn ang="0">
                <a:pos x="1032581" y="377929"/>
              </a:cxn>
              <a:cxn ang="0">
                <a:pos x="1027629" y="94077"/>
              </a:cxn>
              <a:cxn ang="0">
                <a:pos x="952517" y="141115"/>
              </a:cxn>
              <a:cxn ang="0">
                <a:pos x="993787" y="446864"/>
              </a:cxn>
            </a:cxnLst>
            <a:rect l="0" t="0" r="0" b="0"/>
            <a:pathLst>
              <a:path w="1329" h="644">
                <a:moveTo>
                  <a:pt x="253" y="151"/>
                </a:moveTo>
                <a:cubicBezTo>
                  <a:pt x="253" y="186"/>
                  <a:pt x="245" y="220"/>
                  <a:pt x="229" y="255"/>
                </a:cubicBezTo>
                <a:lnTo>
                  <a:pt x="85" y="551"/>
                </a:lnTo>
                <a:lnTo>
                  <a:pt x="245" y="551"/>
                </a:lnTo>
                <a:lnTo>
                  <a:pt x="245" y="634"/>
                </a:lnTo>
                <a:lnTo>
                  <a:pt x="1" y="634"/>
                </a:lnTo>
                <a:cubicBezTo>
                  <a:pt x="1" y="582"/>
                  <a:pt x="0" y="559"/>
                  <a:pt x="0" y="563"/>
                </a:cubicBezTo>
                <a:lnTo>
                  <a:pt x="1" y="551"/>
                </a:lnTo>
                <a:lnTo>
                  <a:pt x="0" y="550"/>
                </a:lnTo>
                <a:lnTo>
                  <a:pt x="160" y="223"/>
                </a:lnTo>
                <a:cubicBezTo>
                  <a:pt x="173" y="197"/>
                  <a:pt x="179" y="173"/>
                  <a:pt x="179" y="151"/>
                </a:cubicBezTo>
                <a:cubicBezTo>
                  <a:pt x="179" y="135"/>
                  <a:pt x="175" y="121"/>
                  <a:pt x="167" y="108"/>
                </a:cubicBezTo>
                <a:cubicBezTo>
                  <a:pt x="159" y="96"/>
                  <a:pt x="149" y="89"/>
                  <a:pt x="136" y="89"/>
                </a:cubicBezTo>
                <a:cubicBezTo>
                  <a:pt x="102" y="89"/>
                  <a:pt x="85" y="124"/>
                  <a:pt x="85" y="195"/>
                </a:cubicBezTo>
                <a:cubicBezTo>
                  <a:pt x="85" y="203"/>
                  <a:pt x="85" y="213"/>
                  <a:pt x="85" y="227"/>
                </a:cubicBezTo>
                <a:cubicBezTo>
                  <a:pt x="85" y="240"/>
                  <a:pt x="85" y="249"/>
                  <a:pt x="85" y="254"/>
                </a:cubicBezTo>
                <a:lnTo>
                  <a:pt x="8" y="254"/>
                </a:lnTo>
                <a:lnTo>
                  <a:pt x="8" y="150"/>
                </a:lnTo>
                <a:cubicBezTo>
                  <a:pt x="8" y="109"/>
                  <a:pt x="19" y="74"/>
                  <a:pt x="42" y="44"/>
                </a:cubicBezTo>
                <a:cubicBezTo>
                  <a:pt x="65" y="15"/>
                  <a:pt x="92" y="0"/>
                  <a:pt x="124" y="0"/>
                </a:cubicBezTo>
                <a:lnTo>
                  <a:pt x="144" y="0"/>
                </a:lnTo>
                <a:cubicBezTo>
                  <a:pt x="174" y="0"/>
                  <a:pt x="199" y="16"/>
                  <a:pt x="221" y="47"/>
                </a:cubicBezTo>
                <a:cubicBezTo>
                  <a:pt x="243" y="79"/>
                  <a:pt x="253" y="113"/>
                  <a:pt x="253" y="151"/>
                </a:cubicBezTo>
                <a:close/>
                <a:moveTo>
                  <a:pt x="512" y="494"/>
                </a:moveTo>
                <a:cubicBezTo>
                  <a:pt x="512" y="535"/>
                  <a:pt x="501" y="570"/>
                  <a:pt x="478" y="600"/>
                </a:cubicBezTo>
                <a:cubicBezTo>
                  <a:pt x="455" y="629"/>
                  <a:pt x="428" y="644"/>
                  <a:pt x="396" y="644"/>
                </a:cubicBezTo>
                <a:lnTo>
                  <a:pt x="376" y="644"/>
                </a:lnTo>
                <a:cubicBezTo>
                  <a:pt x="344" y="644"/>
                  <a:pt x="317" y="629"/>
                  <a:pt x="294" y="600"/>
                </a:cubicBezTo>
                <a:cubicBezTo>
                  <a:pt x="271" y="570"/>
                  <a:pt x="260" y="535"/>
                  <a:pt x="260" y="494"/>
                </a:cubicBezTo>
                <a:lnTo>
                  <a:pt x="260" y="150"/>
                </a:lnTo>
                <a:cubicBezTo>
                  <a:pt x="260" y="109"/>
                  <a:pt x="271" y="74"/>
                  <a:pt x="294" y="44"/>
                </a:cubicBezTo>
                <a:cubicBezTo>
                  <a:pt x="317" y="15"/>
                  <a:pt x="344" y="0"/>
                  <a:pt x="376" y="0"/>
                </a:cubicBezTo>
                <a:lnTo>
                  <a:pt x="396" y="0"/>
                </a:lnTo>
                <a:cubicBezTo>
                  <a:pt x="428" y="0"/>
                  <a:pt x="455" y="15"/>
                  <a:pt x="478" y="44"/>
                </a:cubicBezTo>
                <a:cubicBezTo>
                  <a:pt x="501" y="74"/>
                  <a:pt x="512" y="109"/>
                  <a:pt x="512" y="150"/>
                </a:cubicBezTo>
                <a:lnTo>
                  <a:pt x="512" y="494"/>
                </a:lnTo>
                <a:close/>
                <a:moveTo>
                  <a:pt x="435" y="466"/>
                </a:moveTo>
                <a:lnTo>
                  <a:pt x="435" y="174"/>
                </a:lnTo>
                <a:cubicBezTo>
                  <a:pt x="435" y="147"/>
                  <a:pt x="433" y="128"/>
                  <a:pt x="429" y="116"/>
                </a:cubicBezTo>
                <a:cubicBezTo>
                  <a:pt x="423" y="98"/>
                  <a:pt x="411" y="89"/>
                  <a:pt x="392" y="89"/>
                </a:cubicBezTo>
                <a:cubicBezTo>
                  <a:pt x="356" y="89"/>
                  <a:pt x="338" y="117"/>
                  <a:pt x="338" y="174"/>
                </a:cubicBezTo>
                <a:lnTo>
                  <a:pt x="338" y="466"/>
                </a:lnTo>
                <a:cubicBezTo>
                  <a:pt x="338" y="523"/>
                  <a:pt x="354" y="551"/>
                  <a:pt x="388" y="551"/>
                </a:cubicBezTo>
                <a:cubicBezTo>
                  <a:pt x="419" y="551"/>
                  <a:pt x="435" y="523"/>
                  <a:pt x="435" y="466"/>
                </a:cubicBezTo>
                <a:close/>
                <a:moveTo>
                  <a:pt x="785" y="494"/>
                </a:moveTo>
                <a:cubicBezTo>
                  <a:pt x="785" y="535"/>
                  <a:pt x="773" y="570"/>
                  <a:pt x="750" y="600"/>
                </a:cubicBezTo>
                <a:cubicBezTo>
                  <a:pt x="727" y="629"/>
                  <a:pt x="700" y="644"/>
                  <a:pt x="668" y="644"/>
                </a:cubicBezTo>
                <a:lnTo>
                  <a:pt x="648" y="644"/>
                </a:lnTo>
                <a:cubicBezTo>
                  <a:pt x="616" y="644"/>
                  <a:pt x="589" y="629"/>
                  <a:pt x="566" y="600"/>
                </a:cubicBezTo>
                <a:cubicBezTo>
                  <a:pt x="544" y="570"/>
                  <a:pt x="532" y="535"/>
                  <a:pt x="532" y="494"/>
                </a:cubicBezTo>
                <a:lnTo>
                  <a:pt x="532" y="150"/>
                </a:lnTo>
                <a:cubicBezTo>
                  <a:pt x="532" y="109"/>
                  <a:pt x="544" y="74"/>
                  <a:pt x="566" y="44"/>
                </a:cubicBezTo>
                <a:cubicBezTo>
                  <a:pt x="589" y="15"/>
                  <a:pt x="616" y="0"/>
                  <a:pt x="648" y="0"/>
                </a:cubicBezTo>
                <a:lnTo>
                  <a:pt x="668" y="0"/>
                </a:lnTo>
                <a:cubicBezTo>
                  <a:pt x="700" y="0"/>
                  <a:pt x="727" y="15"/>
                  <a:pt x="750" y="44"/>
                </a:cubicBezTo>
                <a:cubicBezTo>
                  <a:pt x="773" y="74"/>
                  <a:pt x="785" y="109"/>
                  <a:pt x="785" y="150"/>
                </a:cubicBezTo>
                <a:lnTo>
                  <a:pt x="785" y="494"/>
                </a:lnTo>
                <a:close/>
                <a:moveTo>
                  <a:pt x="707" y="466"/>
                </a:moveTo>
                <a:lnTo>
                  <a:pt x="707" y="174"/>
                </a:lnTo>
                <a:cubicBezTo>
                  <a:pt x="707" y="147"/>
                  <a:pt x="705" y="128"/>
                  <a:pt x="701" y="116"/>
                </a:cubicBezTo>
                <a:cubicBezTo>
                  <a:pt x="695" y="98"/>
                  <a:pt x="683" y="89"/>
                  <a:pt x="665" y="89"/>
                </a:cubicBezTo>
                <a:cubicBezTo>
                  <a:pt x="628" y="89"/>
                  <a:pt x="610" y="117"/>
                  <a:pt x="610" y="174"/>
                </a:cubicBezTo>
                <a:lnTo>
                  <a:pt x="610" y="466"/>
                </a:lnTo>
                <a:cubicBezTo>
                  <a:pt x="610" y="523"/>
                  <a:pt x="626" y="551"/>
                  <a:pt x="660" y="551"/>
                </a:cubicBezTo>
                <a:cubicBezTo>
                  <a:pt x="691" y="551"/>
                  <a:pt x="707" y="523"/>
                  <a:pt x="707" y="466"/>
                </a:cubicBezTo>
                <a:close/>
                <a:moveTo>
                  <a:pt x="1057" y="494"/>
                </a:moveTo>
                <a:cubicBezTo>
                  <a:pt x="1057" y="535"/>
                  <a:pt x="1045" y="570"/>
                  <a:pt x="1022" y="600"/>
                </a:cubicBezTo>
                <a:cubicBezTo>
                  <a:pt x="999" y="629"/>
                  <a:pt x="972" y="644"/>
                  <a:pt x="941" y="644"/>
                </a:cubicBezTo>
                <a:lnTo>
                  <a:pt x="920" y="644"/>
                </a:lnTo>
                <a:cubicBezTo>
                  <a:pt x="888" y="644"/>
                  <a:pt x="861" y="629"/>
                  <a:pt x="838" y="600"/>
                </a:cubicBezTo>
                <a:cubicBezTo>
                  <a:pt x="816" y="570"/>
                  <a:pt x="804" y="535"/>
                  <a:pt x="804" y="494"/>
                </a:cubicBezTo>
                <a:lnTo>
                  <a:pt x="804" y="150"/>
                </a:lnTo>
                <a:cubicBezTo>
                  <a:pt x="804" y="109"/>
                  <a:pt x="816" y="74"/>
                  <a:pt x="838" y="44"/>
                </a:cubicBezTo>
                <a:cubicBezTo>
                  <a:pt x="861" y="15"/>
                  <a:pt x="888" y="0"/>
                  <a:pt x="920" y="0"/>
                </a:cubicBezTo>
                <a:lnTo>
                  <a:pt x="941" y="0"/>
                </a:lnTo>
                <a:cubicBezTo>
                  <a:pt x="972" y="0"/>
                  <a:pt x="999" y="15"/>
                  <a:pt x="1022" y="44"/>
                </a:cubicBezTo>
                <a:cubicBezTo>
                  <a:pt x="1045" y="74"/>
                  <a:pt x="1057" y="109"/>
                  <a:pt x="1057" y="150"/>
                </a:cubicBezTo>
                <a:lnTo>
                  <a:pt x="1057" y="494"/>
                </a:lnTo>
                <a:close/>
                <a:moveTo>
                  <a:pt x="979" y="466"/>
                </a:moveTo>
                <a:lnTo>
                  <a:pt x="979" y="174"/>
                </a:lnTo>
                <a:cubicBezTo>
                  <a:pt x="979" y="147"/>
                  <a:pt x="977" y="128"/>
                  <a:pt x="973" y="116"/>
                </a:cubicBezTo>
                <a:cubicBezTo>
                  <a:pt x="967" y="98"/>
                  <a:pt x="955" y="89"/>
                  <a:pt x="937" y="89"/>
                </a:cubicBezTo>
                <a:cubicBezTo>
                  <a:pt x="900" y="89"/>
                  <a:pt x="882" y="117"/>
                  <a:pt x="882" y="174"/>
                </a:cubicBezTo>
                <a:lnTo>
                  <a:pt x="882" y="466"/>
                </a:lnTo>
                <a:cubicBezTo>
                  <a:pt x="882" y="523"/>
                  <a:pt x="899" y="551"/>
                  <a:pt x="932" y="551"/>
                </a:cubicBezTo>
                <a:cubicBezTo>
                  <a:pt x="964" y="551"/>
                  <a:pt x="979" y="523"/>
                  <a:pt x="979" y="466"/>
                </a:cubicBezTo>
                <a:close/>
                <a:moveTo>
                  <a:pt x="1329" y="494"/>
                </a:moveTo>
                <a:cubicBezTo>
                  <a:pt x="1329" y="535"/>
                  <a:pt x="1317" y="570"/>
                  <a:pt x="1294" y="600"/>
                </a:cubicBezTo>
                <a:cubicBezTo>
                  <a:pt x="1271" y="629"/>
                  <a:pt x="1244" y="644"/>
                  <a:pt x="1213" y="644"/>
                </a:cubicBezTo>
                <a:lnTo>
                  <a:pt x="1193" y="644"/>
                </a:lnTo>
                <a:cubicBezTo>
                  <a:pt x="1161" y="644"/>
                  <a:pt x="1133" y="629"/>
                  <a:pt x="1111" y="600"/>
                </a:cubicBezTo>
                <a:cubicBezTo>
                  <a:pt x="1088" y="570"/>
                  <a:pt x="1076" y="535"/>
                  <a:pt x="1076" y="494"/>
                </a:cubicBezTo>
                <a:lnTo>
                  <a:pt x="1076" y="150"/>
                </a:lnTo>
                <a:cubicBezTo>
                  <a:pt x="1076" y="109"/>
                  <a:pt x="1088" y="74"/>
                  <a:pt x="1111" y="44"/>
                </a:cubicBezTo>
                <a:cubicBezTo>
                  <a:pt x="1133" y="15"/>
                  <a:pt x="1161" y="0"/>
                  <a:pt x="1193" y="0"/>
                </a:cubicBezTo>
                <a:lnTo>
                  <a:pt x="1213" y="0"/>
                </a:lnTo>
                <a:cubicBezTo>
                  <a:pt x="1244" y="0"/>
                  <a:pt x="1271" y="15"/>
                  <a:pt x="1294" y="44"/>
                </a:cubicBezTo>
                <a:cubicBezTo>
                  <a:pt x="1317" y="74"/>
                  <a:pt x="1329" y="109"/>
                  <a:pt x="1329" y="150"/>
                </a:cubicBezTo>
                <a:lnTo>
                  <a:pt x="1329" y="494"/>
                </a:lnTo>
                <a:close/>
                <a:moveTo>
                  <a:pt x="1251" y="466"/>
                </a:moveTo>
                <a:lnTo>
                  <a:pt x="1251" y="174"/>
                </a:lnTo>
                <a:cubicBezTo>
                  <a:pt x="1251" y="147"/>
                  <a:pt x="1249" y="128"/>
                  <a:pt x="1245" y="116"/>
                </a:cubicBezTo>
                <a:cubicBezTo>
                  <a:pt x="1239" y="98"/>
                  <a:pt x="1227" y="89"/>
                  <a:pt x="1209" y="89"/>
                </a:cubicBezTo>
                <a:cubicBezTo>
                  <a:pt x="1172" y="89"/>
                  <a:pt x="1154" y="117"/>
                  <a:pt x="1154" y="174"/>
                </a:cubicBezTo>
                <a:lnTo>
                  <a:pt x="1154" y="466"/>
                </a:lnTo>
                <a:cubicBezTo>
                  <a:pt x="1154" y="523"/>
                  <a:pt x="1171" y="551"/>
                  <a:pt x="1204" y="551"/>
                </a:cubicBezTo>
                <a:cubicBezTo>
                  <a:pt x="1236" y="551"/>
                  <a:pt x="1251" y="523"/>
                  <a:pt x="1251" y="466"/>
                </a:cubicBezTo>
                <a:close/>
              </a:path>
            </a:pathLst>
          </a:custGeom>
          <a:solidFill>
            <a:srgbClr val="FFFFFF">
              <a:alpha val="100000"/>
            </a:srgbClr>
          </a:solidFill>
          <a:ln w="9525">
            <a:noFill/>
          </a:ln>
        </p:spPr>
        <p:txBody>
          <a:bodyPr/>
          <a:lstStyle/>
          <a:p>
            <a:endParaRPr lang="zh-CN" altLang="en-US"/>
          </a:p>
        </p:txBody>
      </p:sp>
      <p:sp>
        <p:nvSpPr>
          <p:cNvPr id="35857" name="Freeform 33"/>
          <p:cNvSpPr>
            <a:spLocks noEditPoints="1"/>
          </p:cNvSpPr>
          <p:nvPr/>
        </p:nvSpPr>
        <p:spPr>
          <a:xfrm>
            <a:off x="3887788" y="3451225"/>
            <a:ext cx="1009650" cy="522288"/>
          </a:xfrm>
          <a:custGeom>
            <a:avLst/>
            <a:gdLst/>
            <a:ahLst/>
            <a:cxnLst>
              <a:cxn ang="0">
                <a:pos x="280688" y="486604"/>
              </a:cxn>
              <a:cxn ang="0">
                <a:pos x="149425" y="522288"/>
              </a:cxn>
              <a:cxn ang="0">
                <a:pos x="0" y="400637"/>
              </a:cxn>
              <a:cxn ang="0">
                <a:pos x="99892" y="356843"/>
              </a:cxn>
              <a:cxn ang="0">
                <a:pos x="109798" y="424967"/>
              </a:cxn>
              <a:cxn ang="0">
                <a:pos x="220422" y="409558"/>
              </a:cxn>
              <a:cxn ang="0">
                <a:pos x="164285" y="267632"/>
              </a:cxn>
              <a:cxn ang="0">
                <a:pos x="4128" y="10543"/>
              </a:cxn>
              <a:cxn ang="0">
                <a:pos x="319489" y="80290"/>
              </a:cxn>
              <a:cxn ang="0">
                <a:pos x="94938" y="198697"/>
              </a:cxn>
              <a:cxn ang="0">
                <a:pos x="277385" y="231948"/>
              </a:cxn>
              <a:cxn ang="0">
                <a:pos x="324442" y="400637"/>
              </a:cxn>
              <a:cxn ang="0">
                <a:pos x="615862" y="486604"/>
              </a:cxn>
              <a:cxn ang="0">
                <a:pos x="484599" y="522288"/>
              </a:cxn>
              <a:cxn ang="0">
                <a:pos x="335174" y="400637"/>
              </a:cxn>
              <a:cxn ang="0">
                <a:pos x="378928" y="35684"/>
              </a:cxn>
              <a:cxn ang="0">
                <a:pos x="510191" y="0"/>
              </a:cxn>
              <a:cxn ang="0">
                <a:pos x="659616" y="122462"/>
              </a:cxn>
              <a:cxn ang="0">
                <a:pos x="560550" y="378740"/>
              </a:cxn>
              <a:cxn ang="0">
                <a:pos x="552294" y="94888"/>
              </a:cxn>
              <a:cxn ang="0">
                <a:pos x="435066" y="141115"/>
              </a:cxn>
              <a:cxn ang="0">
                <a:pos x="499459" y="446864"/>
              </a:cxn>
              <a:cxn ang="0">
                <a:pos x="1009650" y="400637"/>
              </a:cxn>
              <a:cxn ang="0">
                <a:pos x="860225" y="522288"/>
              </a:cxn>
              <a:cxn ang="0">
                <a:pos x="728962" y="486604"/>
              </a:cxn>
              <a:cxn ang="0">
                <a:pos x="685208" y="122462"/>
              </a:cxn>
              <a:cxn ang="0">
                <a:pos x="834633" y="0"/>
              </a:cxn>
              <a:cxn ang="0">
                <a:pos x="965896" y="35684"/>
              </a:cxn>
              <a:cxn ang="0">
                <a:pos x="1009650" y="400637"/>
              </a:cxn>
              <a:cxn ang="0">
                <a:pos x="910584" y="141115"/>
              </a:cxn>
              <a:cxn ang="0">
                <a:pos x="855272" y="72991"/>
              </a:cxn>
              <a:cxn ang="0">
                <a:pos x="785100" y="378740"/>
              </a:cxn>
              <a:cxn ang="0">
                <a:pos x="910584" y="378740"/>
              </a:cxn>
            </a:cxnLst>
            <a:rect l="0" t="0" r="0" b="0"/>
            <a:pathLst>
              <a:path w="1223" h="644">
                <a:moveTo>
                  <a:pt x="393" y="494"/>
                </a:moveTo>
                <a:cubicBezTo>
                  <a:pt x="393" y="535"/>
                  <a:pt x="375" y="571"/>
                  <a:pt x="340" y="600"/>
                </a:cubicBezTo>
                <a:cubicBezTo>
                  <a:pt x="305" y="630"/>
                  <a:pt x="262" y="644"/>
                  <a:pt x="212" y="644"/>
                </a:cubicBezTo>
                <a:lnTo>
                  <a:pt x="181" y="644"/>
                </a:lnTo>
                <a:cubicBezTo>
                  <a:pt x="131" y="644"/>
                  <a:pt x="88" y="630"/>
                  <a:pt x="53" y="600"/>
                </a:cubicBezTo>
                <a:cubicBezTo>
                  <a:pt x="18" y="571"/>
                  <a:pt x="0" y="535"/>
                  <a:pt x="0" y="494"/>
                </a:cubicBezTo>
                <a:lnTo>
                  <a:pt x="0" y="440"/>
                </a:lnTo>
                <a:lnTo>
                  <a:pt x="121" y="440"/>
                </a:lnTo>
                <a:lnTo>
                  <a:pt x="121" y="464"/>
                </a:lnTo>
                <a:cubicBezTo>
                  <a:pt x="121" y="491"/>
                  <a:pt x="125" y="511"/>
                  <a:pt x="133" y="524"/>
                </a:cubicBezTo>
                <a:cubicBezTo>
                  <a:pt x="143" y="542"/>
                  <a:pt x="164" y="551"/>
                  <a:pt x="194" y="551"/>
                </a:cubicBezTo>
                <a:cubicBezTo>
                  <a:pt x="232" y="551"/>
                  <a:pt x="256" y="536"/>
                  <a:pt x="267" y="505"/>
                </a:cubicBezTo>
                <a:cubicBezTo>
                  <a:pt x="271" y="491"/>
                  <a:pt x="274" y="462"/>
                  <a:pt x="274" y="420"/>
                </a:cubicBezTo>
                <a:cubicBezTo>
                  <a:pt x="274" y="360"/>
                  <a:pt x="249" y="330"/>
                  <a:pt x="199" y="330"/>
                </a:cubicBezTo>
                <a:lnTo>
                  <a:pt x="5" y="330"/>
                </a:lnTo>
                <a:lnTo>
                  <a:pt x="5" y="13"/>
                </a:lnTo>
                <a:lnTo>
                  <a:pt x="387" y="13"/>
                </a:lnTo>
                <a:lnTo>
                  <a:pt x="387" y="99"/>
                </a:lnTo>
                <a:lnTo>
                  <a:pt x="115" y="99"/>
                </a:lnTo>
                <a:lnTo>
                  <a:pt x="115" y="245"/>
                </a:lnTo>
                <a:lnTo>
                  <a:pt x="199" y="245"/>
                </a:lnTo>
                <a:cubicBezTo>
                  <a:pt x="252" y="245"/>
                  <a:pt x="298" y="259"/>
                  <a:pt x="336" y="286"/>
                </a:cubicBezTo>
                <a:cubicBezTo>
                  <a:pt x="374" y="314"/>
                  <a:pt x="393" y="349"/>
                  <a:pt x="393" y="392"/>
                </a:cubicBezTo>
                <a:lnTo>
                  <a:pt x="393" y="494"/>
                </a:lnTo>
                <a:close/>
                <a:moveTo>
                  <a:pt x="799" y="494"/>
                </a:moveTo>
                <a:cubicBezTo>
                  <a:pt x="799" y="535"/>
                  <a:pt x="781" y="571"/>
                  <a:pt x="746" y="600"/>
                </a:cubicBezTo>
                <a:cubicBezTo>
                  <a:pt x="710" y="630"/>
                  <a:pt x="667" y="644"/>
                  <a:pt x="618" y="644"/>
                </a:cubicBezTo>
                <a:lnTo>
                  <a:pt x="587" y="644"/>
                </a:lnTo>
                <a:cubicBezTo>
                  <a:pt x="537" y="644"/>
                  <a:pt x="495" y="630"/>
                  <a:pt x="459" y="600"/>
                </a:cubicBezTo>
                <a:cubicBezTo>
                  <a:pt x="424" y="571"/>
                  <a:pt x="406" y="535"/>
                  <a:pt x="406" y="494"/>
                </a:cubicBezTo>
                <a:lnTo>
                  <a:pt x="406" y="151"/>
                </a:lnTo>
                <a:cubicBezTo>
                  <a:pt x="406" y="109"/>
                  <a:pt x="424" y="74"/>
                  <a:pt x="459" y="44"/>
                </a:cubicBezTo>
                <a:cubicBezTo>
                  <a:pt x="495" y="15"/>
                  <a:pt x="537" y="0"/>
                  <a:pt x="587" y="0"/>
                </a:cubicBezTo>
                <a:lnTo>
                  <a:pt x="618" y="0"/>
                </a:lnTo>
                <a:cubicBezTo>
                  <a:pt x="667" y="0"/>
                  <a:pt x="710" y="15"/>
                  <a:pt x="746" y="44"/>
                </a:cubicBezTo>
                <a:cubicBezTo>
                  <a:pt x="781" y="74"/>
                  <a:pt x="799" y="109"/>
                  <a:pt x="799" y="151"/>
                </a:cubicBezTo>
                <a:lnTo>
                  <a:pt x="799" y="494"/>
                </a:lnTo>
                <a:close/>
                <a:moveTo>
                  <a:pt x="679" y="467"/>
                </a:moveTo>
                <a:lnTo>
                  <a:pt x="679" y="174"/>
                </a:lnTo>
                <a:cubicBezTo>
                  <a:pt x="679" y="147"/>
                  <a:pt x="675" y="128"/>
                  <a:pt x="669" y="117"/>
                </a:cubicBezTo>
                <a:cubicBezTo>
                  <a:pt x="659" y="99"/>
                  <a:pt x="641" y="90"/>
                  <a:pt x="612" y="90"/>
                </a:cubicBezTo>
                <a:cubicBezTo>
                  <a:pt x="555" y="90"/>
                  <a:pt x="527" y="118"/>
                  <a:pt x="527" y="174"/>
                </a:cubicBezTo>
                <a:lnTo>
                  <a:pt x="527" y="467"/>
                </a:lnTo>
                <a:cubicBezTo>
                  <a:pt x="527" y="523"/>
                  <a:pt x="553" y="551"/>
                  <a:pt x="605" y="551"/>
                </a:cubicBezTo>
                <a:cubicBezTo>
                  <a:pt x="654" y="551"/>
                  <a:pt x="679" y="523"/>
                  <a:pt x="679" y="467"/>
                </a:cubicBezTo>
                <a:close/>
                <a:moveTo>
                  <a:pt x="1223" y="494"/>
                </a:moveTo>
                <a:cubicBezTo>
                  <a:pt x="1223" y="535"/>
                  <a:pt x="1205" y="571"/>
                  <a:pt x="1170" y="600"/>
                </a:cubicBezTo>
                <a:cubicBezTo>
                  <a:pt x="1134" y="630"/>
                  <a:pt x="1092" y="644"/>
                  <a:pt x="1042" y="644"/>
                </a:cubicBezTo>
                <a:lnTo>
                  <a:pt x="1011" y="644"/>
                </a:lnTo>
                <a:cubicBezTo>
                  <a:pt x="961" y="644"/>
                  <a:pt x="919" y="630"/>
                  <a:pt x="883" y="600"/>
                </a:cubicBezTo>
                <a:cubicBezTo>
                  <a:pt x="848" y="571"/>
                  <a:pt x="830" y="535"/>
                  <a:pt x="830" y="494"/>
                </a:cubicBezTo>
                <a:lnTo>
                  <a:pt x="830" y="151"/>
                </a:lnTo>
                <a:cubicBezTo>
                  <a:pt x="830" y="109"/>
                  <a:pt x="848" y="74"/>
                  <a:pt x="883" y="44"/>
                </a:cubicBezTo>
                <a:cubicBezTo>
                  <a:pt x="919" y="15"/>
                  <a:pt x="961" y="0"/>
                  <a:pt x="1011" y="0"/>
                </a:cubicBezTo>
                <a:lnTo>
                  <a:pt x="1042" y="0"/>
                </a:lnTo>
                <a:cubicBezTo>
                  <a:pt x="1092" y="0"/>
                  <a:pt x="1134" y="15"/>
                  <a:pt x="1170" y="44"/>
                </a:cubicBezTo>
                <a:cubicBezTo>
                  <a:pt x="1205" y="74"/>
                  <a:pt x="1223" y="109"/>
                  <a:pt x="1223" y="151"/>
                </a:cubicBezTo>
                <a:lnTo>
                  <a:pt x="1223" y="494"/>
                </a:lnTo>
                <a:close/>
                <a:moveTo>
                  <a:pt x="1103" y="467"/>
                </a:moveTo>
                <a:lnTo>
                  <a:pt x="1103" y="174"/>
                </a:lnTo>
                <a:cubicBezTo>
                  <a:pt x="1103" y="147"/>
                  <a:pt x="1100" y="128"/>
                  <a:pt x="1093" y="117"/>
                </a:cubicBezTo>
                <a:cubicBezTo>
                  <a:pt x="1083" y="99"/>
                  <a:pt x="1065" y="90"/>
                  <a:pt x="1036" y="90"/>
                </a:cubicBezTo>
                <a:cubicBezTo>
                  <a:pt x="979" y="90"/>
                  <a:pt x="951" y="118"/>
                  <a:pt x="951" y="174"/>
                </a:cubicBezTo>
                <a:lnTo>
                  <a:pt x="951" y="467"/>
                </a:lnTo>
                <a:cubicBezTo>
                  <a:pt x="951" y="523"/>
                  <a:pt x="977" y="551"/>
                  <a:pt x="1029" y="551"/>
                </a:cubicBezTo>
                <a:cubicBezTo>
                  <a:pt x="1078" y="551"/>
                  <a:pt x="1103" y="523"/>
                  <a:pt x="1103" y="467"/>
                </a:cubicBezTo>
                <a:close/>
              </a:path>
            </a:pathLst>
          </a:custGeom>
          <a:solidFill>
            <a:srgbClr val="FFFFFF">
              <a:alpha val="100000"/>
            </a:srgbClr>
          </a:solidFill>
          <a:ln w="9525">
            <a:noFill/>
          </a:ln>
        </p:spPr>
        <p:txBody>
          <a:bodyPr/>
          <a:lstStyle/>
          <a:p>
            <a:endParaRPr lang="zh-CN" altLang="en-US"/>
          </a:p>
        </p:txBody>
      </p:sp>
      <p:sp>
        <p:nvSpPr>
          <p:cNvPr id="35858" name="Freeform 34"/>
          <p:cNvSpPr>
            <a:spLocks noEditPoints="1"/>
          </p:cNvSpPr>
          <p:nvPr/>
        </p:nvSpPr>
        <p:spPr>
          <a:xfrm>
            <a:off x="4041775" y="5276850"/>
            <a:ext cx="703263" cy="676275"/>
          </a:xfrm>
          <a:custGeom>
            <a:avLst/>
            <a:gdLst/>
            <a:ahLst/>
            <a:cxnLst>
              <a:cxn ang="0">
                <a:pos x="245689" y="665708"/>
              </a:cxn>
              <a:cxn ang="0">
                <a:pos x="121195" y="665708"/>
              </a:cxn>
              <a:cxn ang="0">
                <a:pos x="121195" y="124363"/>
              </a:cxn>
              <a:cxn ang="0">
                <a:pos x="0" y="232470"/>
              </a:cxn>
              <a:cxn ang="0">
                <a:pos x="0" y="102417"/>
              </a:cxn>
              <a:cxn ang="0">
                <a:pos x="121195" y="1626"/>
              </a:cxn>
              <a:cxn ang="0">
                <a:pos x="245689" y="0"/>
              </a:cxn>
              <a:cxn ang="0">
                <a:pos x="245689" y="665708"/>
              </a:cxn>
              <a:cxn ang="0">
                <a:pos x="703263" y="515335"/>
              </a:cxn>
              <a:cxn ang="0">
                <a:pos x="650498" y="629131"/>
              </a:cxn>
              <a:cxn ang="0">
                <a:pos x="524356" y="676275"/>
              </a:cxn>
              <a:cxn ang="0">
                <a:pos x="493851" y="676275"/>
              </a:cxn>
              <a:cxn ang="0">
                <a:pos x="366884" y="629131"/>
              </a:cxn>
              <a:cxn ang="0">
                <a:pos x="314119" y="515335"/>
              </a:cxn>
              <a:cxn ang="0">
                <a:pos x="314119" y="457624"/>
              </a:cxn>
              <a:cxn ang="0">
                <a:pos x="433665" y="457624"/>
              </a:cxn>
              <a:cxn ang="0">
                <a:pos x="433665" y="483634"/>
              </a:cxn>
              <a:cxn ang="0">
                <a:pos x="446032" y="547848"/>
              </a:cxn>
              <a:cxn ang="0">
                <a:pos x="506217" y="576297"/>
              </a:cxn>
              <a:cxn ang="0">
                <a:pos x="577945" y="527527"/>
              </a:cxn>
              <a:cxn ang="0">
                <a:pos x="585365" y="436490"/>
              </a:cxn>
              <a:cxn ang="0">
                <a:pos x="511164" y="340576"/>
              </a:cxn>
              <a:cxn ang="0">
                <a:pos x="319065" y="340576"/>
              </a:cxn>
              <a:cxn ang="0">
                <a:pos x="319065" y="2438"/>
              </a:cxn>
              <a:cxn ang="0">
                <a:pos x="697492" y="2438"/>
              </a:cxn>
              <a:cxn ang="0">
                <a:pos x="697492" y="93476"/>
              </a:cxn>
              <a:cxn ang="0">
                <a:pos x="427894" y="93476"/>
              </a:cxn>
              <a:cxn ang="0">
                <a:pos x="427894" y="249539"/>
              </a:cxn>
              <a:cxn ang="0">
                <a:pos x="511164" y="249539"/>
              </a:cxn>
              <a:cxn ang="0">
                <a:pos x="646375" y="293432"/>
              </a:cxn>
              <a:cxn ang="0">
                <a:pos x="703263" y="406415"/>
              </a:cxn>
              <a:cxn ang="0">
                <a:pos x="703263" y="515335"/>
              </a:cxn>
            </a:cxnLst>
            <a:rect l="0" t="0" r="0" b="0"/>
            <a:pathLst>
              <a:path w="853" h="832">
                <a:moveTo>
                  <a:pt x="298" y="819"/>
                </a:moveTo>
                <a:lnTo>
                  <a:pt x="147" y="819"/>
                </a:lnTo>
                <a:lnTo>
                  <a:pt x="147" y="153"/>
                </a:lnTo>
                <a:lnTo>
                  <a:pt x="0" y="286"/>
                </a:lnTo>
                <a:lnTo>
                  <a:pt x="0" y="126"/>
                </a:lnTo>
                <a:lnTo>
                  <a:pt x="147" y="2"/>
                </a:lnTo>
                <a:lnTo>
                  <a:pt x="298" y="0"/>
                </a:lnTo>
                <a:lnTo>
                  <a:pt x="298" y="819"/>
                </a:lnTo>
                <a:close/>
                <a:moveTo>
                  <a:pt x="853" y="634"/>
                </a:moveTo>
                <a:cubicBezTo>
                  <a:pt x="853" y="689"/>
                  <a:pt x="832" y="735"/>
                  <a:pt x="789" y="774"/>
                </a:cubicBezTo>
                <a:cubicBezTo>
                  <a:pt x="747" y="812"/>
                  <a:pt x="696" y="832"/>
                  <a:pt x="636" y="832"/>
                </a:cubicBezTo>
                <a:lnTo>
                  <a:pt x="599" y="832"/>
                </a:lnTo>
                <a:cubicBezTo>
                  <a:pt x="539" y="832"/>
                  <a:pt x="488" y="812"/>
                  <a:pt x="445" y="774"/>
                </a:cubicBezTo>
                <a:cubicBezTo>
                  <a:pt x="403" y="735"/>
                  <a:pt x="381" y="689"/>
                  <a:pt x="381" y="634"/>
                </a:cubicBezTo>
                <a:lnTo>
                  <a:pt x="381" y="563"/>
                </a:lnTo>
                <a:lnTo>
                  <a:pt x="526" y="563"/>
                </a:lnTo>
                <a:lnTo>
                  <a:pt x="526" y="595"/>
                </a:lnTo>
                <a:cubicBezTo>
                  <a:pt x="526" y="631"/>
                  <a:pt x="531" y="657"/>
                  <a:pt x="541" y="674"/>
                </a:cubicBezTo>
                <a:cubicBezTo>
                  <a:pt x="553" y="697"/>
                  <a:pt x="578" y="709"/>
                  <a:pt x="614" y="709"/>
                </a:cubicBezTo>
                <a:cubicBezTo>
                  <a:pt x="660" y="709"/>
                  <a:pt x="689" y="689"/>
                  <a:pt x="701" y="649"/>
                </a:cubicBezTo>
                <a:cubicBezTo>
                  <a:pt x="707" y="630"/>
                  <a:pt x="710" y="593"/>
                  <a:pt x="710" y="537"/>
                </a:cubicBezTo>
                <a:cubicBezTo>
                  <a:pt x="710" y="458"/>
                  <a:pt x="680" y="419"/>
                  <a:pt x="620" y="419"/>
                </a:cubicBezTo>
                <a:lnTo>
                  <a:pt x="387" y="419"/>
                </a:lnTo>
                <a:lnTo>
                  <a:pt x="387" y="3"/>
                </a:lnTo>
                <a:lnTo>
                  <a:pt x="846" y="3"/>
                </a:lnTo>
                <a:lnTo>
                  <a:pt x="846" y="115"/>
                </a:lnTo>
                <a:lnTo>
                  <a:pt x="519" y="115"/>
                </a:lnTo>
                <a:lnTo>
                  <a:pt x="519" y="307"/>
                </a:lnTo>
                <a:lnTo>
                  <a:pt x="620" y="307"/>
                </a:lnTo>
                <a:cubicBezTo>
                  <a:pt x="684" y="307"/>
                  <a:pt x="739" y="325"/>
                  <a:pt x="784" y="361"/>
                </a:cubicBezTo>
                <a:cubicBezTo>
                  <a:pt x="830" y="397"/>
                  <a:pt x="853" y="444"/>
                  <a:pt x="853" y="500"/>
                </a:cubicBezTo>
                <a:lnTo>
                  <a:pt x="853" y="634"/>
                </a:lnTo>
                <a:close/>
              </a:path>
            </a:pathLst>
          </a:custGeom>
          <a:solidFill>
            <a:srgbClr val="FFFFFF">
              <a:alpha val="100000"/>
            </a:srgbClr>
          </a:solidFill>
          <a:ln w="9525">
            <a:noFill/>
          </a:ln>
        </p:spPr>
        <p:txBody>
          <a:bodyPr/>
          <a:lstStyle/>
          <a:p>
            <a:endParaRPr lang="zh-CN" altLang="en-US"/>
          </a:p>
        </p:txBody>
      </p:sp>
      <p:sp>
        <p:nvSpPr>
          <p:cNvPr id="35859" name="TextBox 18"/>
          <p:cNvSpPr txBox="1"/>
          <p:nvPr/>
        </p:nvSpPr>
        <p:spPr>
          <a:xfrm>
            <a:off x="3865563" y="3983038"/>
            <a:ext cx="1082675" cy="307975"/>
          </a:xfrm>
          <a:prstGeom prst="rect">
            <a:avLst/>
          </a:prstGeom>
          <a:noFill/>
          <a:ln w="9525">
            <a:noFill/>
          </a:ln>
        </p:spPr>
        <p:txBody>
          <a:bodyPr wrap="none">
            <a:spAutoFit/>
          </a:bodyPr>
          <a:lstStyle/>
          <a:p>
            <a:pPr lvl="0" eaLnBrk="1" hangingPunct="1"/>
            <a:r>
              <a:rPr lang="zh-CN" altLang="en-US" sz="1400" dirty="0">
                <a:solidFill>
                  <a:schemeClr val="accent2"/>
                </a:solidFill>
                <a:latin typeface="微软雅黑" panose="020B0503020204020204" pitchFamily="2" charset="-122"/>
                <a:ea typeface="微软雅黑" panose="020B0503020204020204" pitchFamily="2" charset="-122"/>
              </a:rPr>
              <a:t>个服务中心</a:t>
            </a:r>
          </a:p>
        </p:txBody>
      </p:sp>
      <p:sp>
        <p:nvSpPr>
          <p:cNvPr id="35860" name="TextBox 19"/>
          <p:cNvSpPr txBox="1"/>
          <p:nvPr/>
        </p:nvSpPr>
        <p:spPr>
          <a:xfrm>
            <a:off x="3992563" y="5940425"/>
            <a:ext cx="903287" cy="307975"/>
          </a:xfrm>
          <a:prstGeom prst="rect">
            <a:avLst/>
          </a:prstGeom>
          <a:noFill/>
          <a:ln w="9525">
            <a:noFill/>
          </a:ln>
        </p:spPr>
        <p:txBody>
          <a:bodyPr wrap="none">
            <a:spAutoFit/>
          </a:bodyPr>
          <a:lstStyle/>
          <a:p>
            <a:pPr lvl="0" eaLnBrk="1" hangingPunct="1"/>
            <a:r>
              <a:rPr lang="zh-CN" altLang="en-US" sz="1400" dirty="0">
                <a:solidFill>
                  <a:schemeClr val="accent2"/>
                </a:solidFill>
                <a:latin typeface="微软雅黑" panose="020B0503020204020204" pitchFamily="2" charset="-122"/>
                <a:ea typeface="微软雅黑" panose="020B0503020204020204" pitchFamily="2" charset="-122"/>
              </a:rPr>
              <a:t>个子公司</a:t>
            </a:r>
          </a:p>
        </p:txBody>
      </p:sp>
      <p:sp>
        <p:nvSpPr>
          <p:cNvPr id="35861" name="TextBox 20"/>
          <p:cNvSpPr txBox="1"/>
          <p:nvPr/>
        </p:nvSpPr>
        <p:spPr>
          <a:xfrm>
            <a:off x="5089525" y="1490663"/>
            <a:ext cx="2233613" cy="873125"/>
          </a:xfrm>
          <a:prstGeom prst="rect">
            <a:avLst/>
          </a:prstGeom>
          <a:noFill/>
          <a:ln w="9525">
            <a:noFill/>
          </a:ln>
        </p:spPr>
        <p:txBody>
          <a:bodyPr>
            <a:spAutoFit/>
          </a:bodyPr>
          <a:lstStyle/>
          <a:p>
            <a:pPr lvl="0" algn="just" eaLnBrk="1" hangingPunct="1">
              <a:lnSpc>
                <a:spcPct val="150000"/>
              </a:lnSpc>
            </a:pPr>
            <a:r>
              <a:rPr lang="zh-CN" altLang="en-US" dirty="0">
                <a:solidFill>
                  <a:schemeClr val="accent1"/>
                </a:solidFill>
                <a:latin typeface="微软雅黑" panose="020B0503020204020204" pitchFamily="2" charset="-122"/>
                <a:ea typeface="微软雅黑" panose="020B0503020204020204" pitchFamily="2" charset="-122"/>
              </a:rPr>
              <a:t>培育20000家门店，服务4000万居民</a:t>
            </a:r>
          </a:p>
        </p:txBody>
      </p:sp>
      <p:sp>
        <p:nvSpPr>
          <p:cNvPr id="35862" name="TextBox 21"/>
          <p:cNvSpPr txBox="1"/>
          <p:nvPr/>
        </p:nvSpPr>
        <p:spPr>
          <a:xfrm>
            <a:off x="5089525" y="3414713"/>
            <a:ext cx="2233613" cy="923925"/>
          </a:xfrm>
          <a:prstGeom prst="rect">
            <a:avLst/>
          </a:prstGeom>
          <a:noFill/>
          <a:ln w="9525">
            <a:noFill/>
          </a:ln>
        </p:spPr>
        <p:txBody>
          <a:bodyPr>
            <a:spAutoFit/>
          </a:bodyPr>
          <a:lstStyle/>
          <a:p>
            <a:pPr lvl="0" algn="just" eaLnBrk="1" hangingPunct="1">
              <a:lnSpc>
                <a:spcPct val="150000"/>
              </a:lnSpc>
            </a:pPr>
            <a:r>
              <a:rPr lang="zh-CN" altLang="en-US" dirty="0">
                <a:solidFill>
                  <a:schemeClr val="accent1"/>
                </a:solidFill>
                <a:latin typeface="微软雅黑" panose="020B0503020204020204" pitchFamily="2" charset="-122"/>
                <a:ea typeface="微软雅黑" panose="020B0503020204020204" pitchFamily="2" charset="-122"/>
              </a:rPr>
              <a:t>新建500个服务中心，服务2万家门店</a:t>
            </a:r>
          </a:p>
        </p:txBody>
      </p:sp>
      <p:sp>
        <p:nvSpPr>
          <p:cNvPr id="35863" name="TextBox 22"/>
          <p:cNvSpPr txBox="1"/>
          <p:nvPr/>
        </p:nvSpPr>
        <p:spPr>
          <a:xfrm>
            <a:off x="5089525" y="5264150"/>
            <a:ext cx="2233613" cy="923925"/>
          </a:xfrm>
          <a:prstGeom prst="rect">
            <a:avLst/>
          </a:prstGeom>
          <a:noFill/>
          <a:ln w="9525">
            <a:noFill/>
          </a:ln>
        </p:spPr>
        <p:txBody>
          <a:bodyPr>
            <a:spAutoFit/>
          </a:bodyPr>
          <a:lstStyle/>
          <a:p>
            <a:pPr lvl="0" algn="just" eaLnBrk="1" hangingPunct="1">
              <a:lnSpc>
                <a:spcPct val="150000"/>
              </a:lnSpc>
            </a:pPr>
            <a:r>
              <a:rPr lang="zh-CN" altLang="en-US" dirty="0">
                <a:solidFill>
                  <a:schemeClr val="accent1"/>
                </a:solidFill>
                <a:latin typeface="微软雅黑" panose="020B0503020204020204" pitchFamily="2" charset="-122"/>
                <a:ea typeface="微软雅黑" panose="020B0503020204020204" pitchFamily="2" charset="-122"/>
              </a:rPr>
              <a:t>开设15个控股子公司，实施管理运营</a:t>
            </a:r>
          </a:p>
        </p:txBody>
      </p:sp>
      <p:sp>
        <p:nvSpPr>
          <p:cNvPr id="35864" name="TextBox 23"/>
          <p:cNvSpPr txBox="1"/>
          <p:nvPr/>
        </p:nvSpPr>
        <p:spPr>
          <a:xfrm>
            <a:off x="7813675" y="1809750"/>
            <a:ext cx="2222500" cy="492125"/>
          </a:xfrm>
          <a:prstGeom prst="rect">
            <a:avLst/>
          </a:prstGeom>
          <a:noFill/>
          <a:ln w="9525">
            <a:noFill/>
          </a:ln>
        </p:spPr>
        <p:txBody>
          <a:bodyPr>
            <a:spAutoFit/>
          </a:bodyPr>
          <a:lstStyle/>
          <a:p>
            <a:pPr lvl="0" eaLnBrk="1" hangingPunct="1"/>
            <a:r>
              <a:rPr lang="zh-CN" altLang="en-US" sz="2600" dirty="0">
                <a:solidFill>
                  <a:schemeClr val="accent2"/>
                </a:solidFill>
                <a:latin typeface="微软雅黑" panose="020B0503020204020204" pitchFamily="2" charset="-122"/>
                <a:ea typeface="微软雅黑" panose="020B0503020204020204" pitchFamily="2" charset="-122"/>
              </a:rPr>
              <a:t>体系解读</a:t>
            </a:r>
          </a:p>
        </p:txBody>
      </p:sp>
      <p:sp>
        <p:nvSpPr>
          <p:cNvPr id="35865" name="TextBox 24"/>
          <p:cNvSpPr txBox="1"/>
          <p:nvPr/>
        </p:nvSpPr>
        <p:spPr>
          <a:xfrm>
            <a:off x="7861300" y="2503488"/>
            <a:ext cx="3646488" cy="3140075"/>
          </a:xfrm>
          <a:prstGeom prst="rect">
            <a:avLst/>
          </a:prstGeom>
          <a:noFill/>
          <a:ln w="9525">
            <a:noFill/>
          </a:ln>
        </p:spPr>
        <p:txBody>
          <a:bodyPr>
            <a:spAutoFit/>
          </a:bodyPr>
          <a:lstStyle/>
          <a:p>
            <a:pPr marL="342900" lvl="0" indent="-342900" algn="just" eaLnBrk="1" hangingPunct="1">
              <a:buChar char="•"/>
            </a:pPr>
            <a:r>
              <a:rPr lang="zh-CN" altLang="en-US" b="1" dirty="0">
                <a:solidFill>
                  <a:schemeClr val="accent1"/>
                </a:solidFill>
                <a:latin typeface="微软雅黑" panose="020B0503020204020204" pitchFamily="2" charset="-122"/>
                <a:ea typeface="微软雅黑" panose="020B0503020204020204" pitchFamily="2" charset="-122"/>
              </a:rPr>
              <a:t>民通</a:t>
            </a:r>
            <a:r>
              <a:rPr lang="zh-CN" altLang="en-US" dirty="0">
                <a:solidFill>
                  <a:schemeClr val="accent1"/>
                </a:solidFill>
                <a:latin typeface="微软雅黑" panose="020B0503020204020204" pitchFamily="2" charset="-122"/>
                <a:ea typeface="微软雅黑" panose="020B0503020204020204" pitchFamily="2" charset="-122"/>
              </a:rPr>
              <a:t>：疏通社区的资金流、信息流、物流阻碍，提供一体化社区服务，就是实践居民对美好生活的向往！</a:t>
            </a:r>
            <a:endParaRPr lang="en-US" altLang="x-none" dirty="0">
              <a:solidFill>
                <a:schemeClr val="accent1"/>
              </a:solidFill>
              <a:latin typeface="微软雅黑" panose="020B0503020204020204" pitchFamily="2" charset="-122"/>
              <a:ea typeface="微软雅黑" panose="020B0503020204020204" pitchFamily="2" charset="-122"/>
            </a:endParaRPr>
          </a:p>
          <a:p>
            <a:pPr marL="342900" lvl="0" indent="-342900" algn="just" eaLnBrk="1" hangingPunct="1">
              <a:buChar char="•"/>
            </a:pPr>
            <a:endParaRPr lang="zh-CN" altLang="en-US" dirty="0">
              <a:solidFill>
                <a:schemeClr val="accent1"/>
              </a:solidFill>
              <a:latin typeface="微软雅黑" panose="020B0503020204020204" pitchFamily="2" charset="-122"/>
              <a:ea typeface="微软雅黑" panose="020B0503020204020204" pitchFamily="2" charset="-122"/>
            </a:endParaRPr>
          </a:p>
          <a:p>
            <a:pPr marL="342900" lvl="0" indent="-342900" algn="just" eaLnBrk="1" hangingPunct="1">
              <a:buChar char="•"/>
            </a:pPr>
            <a:r>
              <a:rPr lang="zh-CN" altLang="en-US" b="1" dirty="0">
                <a:solidFill>
                  <a:schemeClr val="accent1"/>
                </a:solidFill>
                <a:latin typeface="微软雅黑" panose="020B0503020204020204" pitchFamily="2" charset="-122"/>
                <a:ea typeface="微软雅黑" panose="020B0503020204020204" pitchFamily="2" charset="-122"/>
              </a:rPr>
              <a:t>商通</a:t>
            </a:r>
            <a:r>
              <a:rPr lang="zh-CN" altLang="en-US" dirty="0">
                <a:solidFill>
                  <a:schemeClr val="accent1"/>
                </a:solidFill>
                <a:latin typeface="微软雅黑" panose="020B0503020204020204" pitchFamily="2" charset="-122"/>
                <a:ea typeface="微软雅黑" panose="020B0503020204020204" pitchFamily="2" charset="-122"/>
              </a:rPr>
              <a:t>：经济拉动增长，促进产业融合，催生新型商业业态！</a:t>
            </a:r>
            <a:endParaRPr lang="en-US" altLang="x-none" dirty="0">
              <a:solidFill>
                <a:schemeClr val="accent1"/>
              </a:solidFill>
              <a:latin typeface="微软雅黑" panose="020B0503020204020204" pitchFamily="2" charset="-122"/>
              <a:ea typeface="微软雅黑" panose="020B0503020204020204" pitchFamily="2" charset="-122"/>
            </a:endParaRPr>
          </a:p>
          <a:p>
            <a:pPr marL="342900" lvl="0" indent="-342900" algn="just" eaLnBrk="1" hangingPunct="1">
              <a:buChar char="•"/>
            </a:pPr>
            <a:endParaRPr lang="zh-CN" altLang="en-US" dirty="0">
              <a:solidFill>
                <a:schemeClr val="accent1"/>
              </a:solidFill>
              <a:latin typeface="微软雅黑" panose="020B0503020204020204" pitchFamily="2" charset="-122"/>
              <a:ea typeface="微软雅黑" panose="020B0503020204020204" pitchFamily="2" charset="-122"/>
            </a:endParaRPr>
          </a:p>
          <a:p>
            <a:pPr marL="342900" lvl="0" indent="-342900" algn="just" eaLnBrk="1" hangingPunct="1">
              <a:buChar char="•"/>
            </a:pPr>
            <a:r>
              <a:rPr lang="zh-CN" altLang="en-US" b="1" dirty="0">
                <a:solidFill>
                  <a:schemeClr val="accent1"/>
                </a:solidFill>
                <a:latin typeface="微软雅黑" panose="020B0503020204020204" pitchFamily="2" charset="-122"/>
                <a:ea typeface="微软雅黑" panose="020B0503020204020204" pitchFamily="2" charset="-122"/>
              </a:rPr>
              <a:t>政通</a:t>
            </a:r>
            <a:r>
              <a:rPr lang="zh-CN" altLang="en-US" dirty="0">
                <a:solidFill>
                  <a:schemeClr val="accent1"/>
                </a:solidFill>
                <a:latin typeface="微软雅黑" panose="020B0503020204020204" pitchFamily="2" charset="-122"/>
                <a:ea typeface="微软雅黑" panose="020B0503020204020204" pitchFamily="2" charset="-122"/>
              </a:rPr>
              <a:t>：就业大平台，社区大数据，成为市场经济下的政府好帮手！</a:t>
            </a: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5842"/>
                                        </p:tgtEl>
                                        <p:attrNameLst>
                                          <p:attrName>style.visibility</p:attrName>
                                        </p:attrNameLst>
                                      </p:cBhvr>
                                      <p:to>
                                        <p:strVal val="visible"/>
                                      </p:to>
                                    </p:set>
                                    <p:anim calcmode="lin" valueType="num">
                                      <p:cBhvr>
                                        <p:cTn id="7" dur="400" fill="hold"/>
                                        <p:tgtEl>
                                          <p:spTgt spid="35842"/>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35842"/>
                                        </p:tgtEl>
                                        <p:attrNameLst>
                                          <p:attrName>ppt_y</p:attrName>
                                        </p:attrNameLst>
                                      </p:cBhvr>
                                      <p:tavLst>
                                        <p:tav tm="0">
                                          <p:val>
                                            <p:strVal val="#ppt_y"/>
                                          </p:val>
                                        </p:tav>
                                        <p:tav tm="100000">
                                          <p:val>
                                            <p:strVal val="#ppt_y"/>
                                          </p:val>
                                        </p:tav>
                                      </p:tavLst>
                                    </p:anim>
                                    <p:anim calcmode="lin" valueType="num">
                                      <p:cBhvr>
                                        <p:cTn id="9" dur="400" fill="hold"/>
                                        <p:tgtEl>
                                          <p:spTgt spid="35842"/>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3584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35842"/>
                                        </p:tgtEl>
                                      </p:cBhvr>
                                    </p:animEffect>
                                  </p:childTnLst>
                                </p:cTn>
                              </p:par>
                            </p:childTnLst>
                          </p:cTn>
                        </p:par>
                        <p:par>
                          <p:cTn id="12" fill="hold">
                            <p:stCondLst>
                              <p:cond delay="759"/>
                            </p:stCondLst>
                            <p:childTnLst>
                              <p:par>
                                <p:cTn id="13" presetID="52" presetClass="entr" presetSubtype="0" fill="hold" grpId="0" nodeType="afterEffect">
                                  <p:stCondLst>
                                    <p:cond delay="0"/>
                                  </p:stCondLst>
                                  <p:childTnLst>
                                    <p:set>
                                      <p:cBhvr>
                                        <p:cTn id="14" dur="1" fill="hold">
                                          <p:stCondLst>
                                            <p:cond delay="0"/>
                                          </p:stCondLst>
                                        </p:cTn>
                                        <p:tgtEl>
                                          <p:spTgt spid="35848"/>
                                        </p:tgtEl>
                                        <p:attrNameLst>
                                          <p:attrName>style.visibility</p:attrName>
                                        </p:attrNameLst>
                                      </p:cBhvr>
                                      <p:to>
                                        <p:strVal val="visible"/>
                                      </p:to>
                                    </p:set>
                                    <p:animScale>
                                      <p:cBhvr>
                                        <p:cTn id="15" dur="1000" decel="50000" fill="hold">
                                          <p:stCondLst>
                                            <p:cond delay="0"/>
                                          </p:stCondLst>
                                        </p:cTn>
                                        <p:tgtEl>
                                          <p:spTgt spid="358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35848"/>
                                        </p:tgtEl>
                                        <p:attrNameLst>
                                          <p:attrName>ppt_x</p:attrName>
                                          <p:attrName>ppt_y</p:attrName>
                                        </p:attrNameLst>
                                      </p:cBhvr>
                                    </p:animMotion>
                                    <p:animEffect transition="in" filter="fade">
                                      <p:cBhvr>
                                        <p:cTn id="17" dur="1000"/>
                                        <p:tgtEl>
                                          <p:spTgt spid="35848"/>
                                        </p:tgtEl>
                                      </p:cBhvr>
                                    </p:animEffect>
                                  </p:childTnLst>
                                </p:cTn>
                              </p:par>
                              <p:par>
                                <p:cTn id="18" presetID="52" presetClass="entr" presetSubtype="0" fill="hold" grpId="0" nodeType="withEffect">
                                  <p:stCondLst>
                                    <p:cond delay="0"/>
                                  </p:stCondLst>
                                  <p:childTnLst>
                                    <p:set>
                                      <p:cBhvr>
                                        <p:cTn id="19" dur="1" fill="hold">
                                          <p:stCondLst>
                                            <p:cond delay="0"/>
                                          </p:stCondLst>
                                        </p:cTn>
                                        <p:tgtEl>
                                          <p:spTgt spid="35847"/>
                                        </p:tgtEl>
                                        <p:attrNameLst>
                                          <p:attrName>style.visibility</p:attrName>
                                        </p:attrNameLst>
                                      </p:cBhvr>
                                      <p:to>
                                        <p:strVal val="visible"/>
                                      </p:to>
                                    </p:set>
                                    <p:animScale>
                                      <p:cBhvr>
                                        <p:cTn id="20" dur="1000" decel="50000" fill="hold">
                                          <p:stCondLst>
                                            <p:cond delay="0"/>
                                          </p:stCondLst>
                                        </p:cTn>
                                        <p:tgtEl>
                                          <p:spTgt spid="358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35847"/>
                                        </p:tgtEl>
                                        <p:attrNameLst>
                                          <p:attrName>ppt_x</p:attrName>
                                          <p:attrName>ppt_y</p:attrName>
                                        </p:attrNameLst>
                                      </p:cBhvr>
                                    </p:animMotion>
                                    <p:animEffect transition="in" filter="fade">
                                      <p:cBhvr>
                                        <p:cTn id="22" dur="1000"/>
                                        <p:tgtEl>
                                          <p:spTgt spid="35847"/>
                                        </p:tgtEl>
                                      </p:cBhvr>
                                    </p:animEffect>
                                  </p:childTnLst>
                                </p:cTn>
                              </p:par>
                            </p:childTnLst>
                          </p:cTn>
                        </p:par>
                        <p:par>
                          <p:cTn id="23" fill="hold">
                            <p:stCondLst>
                              <p:cond delay="1759"/>
                            </p:stCondLst>
                            <p:childTnLst>
                              <p:par>
                                <p:cTn id="24" presetID="22" presetClass="entr" presetSubtype="8" fill="hold" nodeType="afterEffect">
                                  <p:stCondLst>
                                    <p:cond delay="0"/>
                                  </p:stCondLst>
                                  <p:childTnLst>
                                    <p:set>
                                      <p:cBhvr>
                                        <p:cTn id="25" dur="1" fill="hold">
                                          <p:stCondLst>
                                            <p:cond delay="0"/>
                                          </p:stCondLst>
                                        </p:cTn>
                                        <p:tgtEl>
                                          <p:spTgt spid="35853"/>
                                        </p:tgtEl>
                                        <p:attrNameLst>
                                          <p:attrName>style.visibility</p:attrName>
                                        </p:attrNameLst>
                                      </p:cBhvr>
                                      <p:to>
                                        <p:strVal val="visible"/>
                                      </p:to>
                                    </p:set>
                                    <p:animEffect transition="in" filter="wipe(left)">
                                      <p:cBhvr>
                                        <p:cTn id="26" dur="500"/>
                                        <p:tgtEl>
                                          <p:spTgt spid="35853"/>
                                        </p:tgtEl>
                                      </p:cBhvr>
                                    </p:animEffect>
                                  </p:childTnLst>
                                </p:cTn>
                              </p:par>
                              <p:par>
                                <p:cTn id="27" presetID="22" presetClass="entr" presetSubtype="8" fill="hold" nodeType="withEffect">
                                  <p:stCondLst>
                                    <p:cond delay="0"/>
                                  </p:stCondLst>
                                  <p:childTnLst>
                                    <p:set>
                                      <p:cBhvr>
                                        <p:cTn id="28" dur="1" fill="hold">
                                          <p:stCondLst>
                                            <p:cond delay="0"/>
                                          </p:stCondLst>
                                        </p:cTn>
                                        <p:tgtEl>
                                          <p:spTgt spid="35852"/>
                                        </p:tgtEl>
                                        <p:attrNameLst>
                                          <p:attrName>style.visibility</p:attrName>
                                        </p:attrNameLst>
                                      </p:cBhvr>
                                      <p:to>
                                        <p:strVal val="visible"/>
                                      </p:to>
                                    </p:set>
                                    <p:animEffect transition="in" filter="wipe(left)">
                                      <p:cBhvr>
                                        <p:cTn id="29" dur="500"/>
                                        <p:tgtEl>
                                          <p:spTgt spid="35852"/>
                                        </p:tgtEl>
                                      </p:cBhvr>
                                    </p:animEffect>
                                  </p:childTnLst>
                                </p:cTn>
                              </p:par>
                              <p:par>
                                <p:cTn id="30" presetID="22" presetClass="entr" presetSubtype="8" fill="hold" nodeType="withEffect">
                                  <p:stCondLst>
                                    <p:cond delay="0"/>
                                  </p:stCondLst>
                                  <p:childTnLst>
                                    <p:set>
                                      <p:cBhvr>
                                        <p:cTn id="31" dur="1" fill="hold">
                                          <p:stCondLst>
                                            <p:cond delay="0"/>
                                          </p:stCondLst>
                                        </p:cTn>
                                        <p:tgtEl>
                                          <p:spTgt spid="35854"/>
                                        </p:tgtEl>
                                        <p:attrNameLst>
                                          <p:attrName>style.visibility</p:attrName>
                                        </p:attrNameLst>
                                      </p:cBhvr>
                                      <p:to>
                                        <p:strVal val="visible"/>
                                      </p:to>
                                    </p:set>
                                    <p:animEffect transition="in" filter="wipe(left)">
                                      <p:cBhvr>
                                        <p:cTn id="32" dur="500"/>
                                        <p:tgtEl>
                                          <p:spTgt spid="35854"/>
                                        </p:tgtEl>
                                      </p:cBhvr>
                                    </p:animEffect>
                                  </p:childTnLst>
                                </p:cTn>
                              </p:par>
                            </p:childTnLst>
                          </p:cTn>
                        </p:par>
                        <p:par>
                          <p:cTn id="33" fill="hold">
                            <p:stCondLst>
                              <p:cond delay="2259"/>
                            </p:stCondLst>
                            <p:childTnLst>
                              <p:par>
                                <p:cTn id="34" presetID="10" presetClass="entr" presetSubtype="0" fill="hold" grpId="0" nodeType="afterEffect">
                                  <p:stCondLst>
                                    <p:cond delay="0"/>
                                  </p:stCondLst>
                                  <p:childTnLst>
                                    <p:set>
                                      <p:cBhvr>
                                        <p:cTn id="35" dur="1" fill="hold">
                                          <p:stCondLst>
                                            <p:cond delay="0"/>
                                          </p:stCondLst>
                                        </p:cTn>
                                        <p:tgtEl>
                                          <p:spTgt spid="35844"/>
                                        </p:tgtEl>
                                        <p:attrNameLst>
                                          <p:attrName>style.visibility</p:attrName>
                                        </p:attrNameLst>
                                      </p:cBhvr>
                                      <p:to>
                                        <p:strVal val="visible"/>
                                      </p:to>
                                    </p:set>
                                    <p:anim calcmode="lin" valueType="num">
                                      <p:cBhvr>
                                        <p:cTn id="36" dur="500" fill="hold"/>
                                        <p:tgtEl>
                                          <p:spTgt spid="35844"/>
                                        </p:tgtEl>
                                        <p:attrNameLst>
                                          <p:attrName>ppt_w</p:attrName>
                                        </p:attrNameLst>
                                      </p:cBhvr>
                                      <p:tavLst>
                                        <p:tav tm="0">
                                          <p:val>
                                            <p:fltVal val="0"/>
                                          </p:val>
                                        </p:tav>
                                        <p:tav tm="100000">
                                          <p:val>
                                            <p:strVal val="#ppt_w"/>
                                          </p:val>
                                        </p:tav>
                                      </p:tavLst>
                                    </p:anim>
                                    <p:anim calcmode="lin" valueType="num">
                                      <p:cBhvr>
                                        <p:cTn id="37" dur="500" fill="hold"/>
                                        <p:tgtEl>
                                          <p:spTgt spid="35844"/>
                                        </p:tgtEl>
                                        <p:attrNameLst>
                                          <p:attrName>ppt_h</p:attrName>
                                        </p:attrNameLst>
                                      </p:cBhvr>
                                      <p:tavLst>
                                        <p:tav tm="0">
                                          <p:val>
                                            <p:fltVal val="0"/>
                                          </p:val>
                                        </p:tav>
                                        <p:tav tm="100000">
                                          <p:val>
                                            <p:strVal val="#ppt_h"/>
                                          </p:val>
                                        </p:tav>
                                      </p:tavLst>
                                    </p:anim>
                                    <p:animEffect transition="in" filter="fade">
                                      <p:cBhvr>
                                        <p:cTn id="38" dur="500"/>
                                        <p:tgtEl>
                                          <p:spTgt spid="3584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5845"/>
                                        </p:tgtEl>
                                        <p:attrNameLst>
                                          <p:attrName>style.visibility</p:attrName>
                                        </p:attrNameLst>
                                      </p:cBhvr>
                                      <p:to>
                                        <p:strVal val="visible"/>
                                      </p:to>
                                    </p:set>
                                    <p:anim calcmode="lin" valueType="num">
                                      <p:cBhvr>
                                        <p:cTn id="41" dur="500" fill="hold"/>
                                        <p:tgtEl>
                                          <p:spTgt spid="35845"/>
                                        </p:tgtEl>
                                        <p:attrNameLst>
                                          <p:attrName>ppt_w</p:attrName>
                                        </p:attrNameLst>
                                      </p:cBhvr>
                                      <p:tavLst>
                                        <p:tav tm="0">
                                          <p:val>
                                            <p:fltVal val="0"/>
                                          </p:val>
                                        </p:tav>
                                        <p:tav tm="100000">
                                          <p:val>
                                            <p:strVal val="#ppt_w"/>
                                          </p:val>
                                        </p:tav>
                                      </p:tavLst>
                                    </p:anim>
                                    <p:anim calcmode="lin" valueType="num">
                                      <p:cBhvr>
                                        <p:cTn id="42" dur="500" fill="hold"/>
                                        <p:tgtEl>
                                          <p:spTgt spid="35845"/>
                                        </p:tgtEl>
                                        <p:attrNameLst>
                                          <p:attrName>ppt_h</p:attrName>
                                        </p:attrNameLst>
                                      </p:cBhvr>
                                      <p:tavLst>
                                        <p:tav tm="0">
                                          <p:val>
                                            <p:fltVal val="0"/>
                                          </p:val>
                                        </p:tav>
                                        <p:tav tm="100000">
                                          <p:val>
                                            <p:strVal val="#ppt_h"/>
                                          </p:val>
                                        </p:tav>
                                      </p:tavLst>
                                    </p:anim>
                                    <p:animEffect transition="in" filter="fade">
                                      <p:cBhvr>
                                        <p:cTn id="43" dur="500"/>
                                        <p:tgtEl>
                                          <p:spTgt spid="3584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5846"/>
                                        </p:tgtEl>
                                        <p:attrNameLst>
                                          <p:attrName>style.visibility</p:attrName>
                                        </p:attrNameLst>
                                      </p:cBhvr>
                                      <p:to>
                                        <p:strVal val="visible"/>
                                      </p:to>
                                    </p:set>
                                    <p:anim calcmode="lin" valueType="num">
                                      <p:cBhvr>
                                        <p:cTn id="46" dur="500" fill="hold"/>
                                        <p:tgtEl>
                                          <p:spTgt spid="35846"/>
                                        </p:tgtEl>
                                        <p:attrNameLst>
                                          <p:attrName>ppt_w</p:attrName>
                                        </p:attrNameLst>
                                      </p:cBhvr>
                                      <p:tavLst>
                                        <p:tav tm="0">
                                          <p:val>
                                            <p:fltVal val="0"/>
                                          </p:val>
                                        </p:tav>
                                        <p:tav tm="100000">
                                          <p:val>
                                            <p:strVal val="#ppt_w"/>
                                          </p:val>
                                        </p:tav>
                                      </p:tavLst>
                                    </p:anim>
                                    <p:anim calcmode="lin" valueType="num">
                                      <p:cBhvr>
                                        <p:cTn id="47" dur="500" fill="hold"/>
                                        <p:tgtEl>
                                          <p:spTgt spid="35846"/>
                                        </p:tgtEl>
                                        <p:attrNameLst>
                                          <p:attrName>ppt_h</p:attrName>
                                        </p:attrNameLst>
                                      </p:cBhvr>
                                      <p:tavLst>
                                        <p:tav tm="0">
                                          <p:val>
                                            <p:fltVal val="0"/>
                                          </p:val>
                                        </p:tav>
                                        <p:tav tm="100000">
                                          <p:val>
                                            <p:strVal val="#ppt_h"/>
                                          </p:val>
                                        </p:tav>
                                      </p:tavLst>
                                    </p:anim>
                                    <p:animEffect transition="in" filter="fade">
                                      <p:cBhvr>
                                        <p:cTn id="48" dur="500"/>
                                        <p:tgtEl>
                                          <p:spTgt spid="35846"/>
                                        </p:tgtEl>
                                      </p:cBhvr>
                                    </p:animEffect>
                                  </p:childTnLst>
                                </p:cTn>
                              </p:par>
                            </p:childTnLst>
                          </p:cTn>
                        </p:par>
                        <p:par>
                          <p:cTn id="49" fill="hold">
                            <p:stCondLst>
                              <p:cond delay="2759"/>
                            </p:stCondLst>
                            <p:childTnLst>
                              <p:par>
                                <p:cTn id="50" presetID="31" presetClass="entr" presetSubtype="0" fill="hold" nodeType="afterEffect">
                                  <p:stCondLst>
                                    <p:cond delay="0"/>
                                  </p:stCondLst>
                                  <p:childTnLst>
                                    <p:set>
                                      <p:cBhvr>
                                        <p:cTn id="51" dur="1" fill="hold">
                                          <p:stCondLst>
                                            <p:cond delay="0"/>
                                          </p:stCondLst>
                                        </p:cTn>
                                        <p:tgtEl>
                                          <p:spTgt spid="35856"/>
                                        </p:tgtEl>
                                        <p:attrNameLst>
                                          <p:attrName>style.visibility</p:attrName>
                                        </p:attrNameLst>
                                      </p:cBhvr>
                                      <p:to>
                                        <p:strVal val="visible"/>
                                      </p:to>
                                    </p:set>
                                    <p:anim calcmode="lin" valueType="num">
                                      <p:cBhvr>
                                        <p:cTn id="52" dur="300" fill="hold"/>
                                        <p:tgtEl>
                                          <p:spTgt spid="35856"/>
                                        </p:tgtEl>
                                        <p:attrNameLst>
                                          <p:attrName>ppt_w</p:attrName>
                                        </p:attrNameLst>
                                      </p:cBhvr>
                                      <p:tavLst>
                                        <p:tav tm="0">
                                          <p:val>
                                            <p:fltVal val="0"/>
                                          </p:val>
                                        </p:tav>
                                        <p:tav tm="100000">
                                          <p:val>
                                            <p:strVal val="#ppt_w"/>
                                          </p:val>
                                        </p:tav>
                                      </p:tavLst>
                                    </p:anim>
                                    <p:anim calcmode="lin" valueType="num">
                                      <p:cBhvr>
                                        <p:cTn id="53" dur="300" fill="hold"/>
                                        <p:tgtEl>
                                          <p:spTgt spid="35856"/>
                                        </p:tgtEl>
                                        <p:attrNameLst>
                                          <p:attrName>ppt_h</p:attrName>
                                        </p:attrNameLst>
                                      </p:cBhvr>
                                      <p:tavLst>
                                        <p:tav tm="0">
                                          <p:val>
                                            <p:fltVal val="0"/>
                                          </p:val>
                                        </p:tav>
                                        <p:tav tm="100000">
                                          <p:val>
                                            <p:strVal val="#ppt_h"/>
                                          </p:val>
                                        </p:tav>
                                      </p:tavLst>
                                    </p:anim>
                                    <p:anim calcmode="lin" valueType="num">
                                      <p:cBhvr>
                                        <p:cTn id="54" dur="300" fill="hold"/>
                                        <p:tgtEl>
                                          <p:spTgt spid="35856"/>
                                        </p:tgtEl>
                                        <p:attrNameLst>
                                          <p:attrName>style.rotation</p:attrName>
                                        </p:attrNameLst>
                                      </p:cBhvr>
                                      <p:tavLst>
                                        <p:tav tm="0">
                                          <p:val>
                                            <p:fltVal val="90"/>
                                          </p:val>
                                        </p:tav>
                                        <p:tav tm="100000">
                                          <p:val>
                                            <p:fltVal val="0"/>
                                          </p:val>
                                        </p:tav>
                                      </p:tavLst>
                                    </p:anim>
                                    <p:animEffect transition="in" filter="fade">
                                      <p:cBhvr>
                                        <p:cTn id="55" dur="300"/>
                                        <p:tgtEl>
                                          <p:spTgt spid="35856"/>
                                        </p:tgtEl>
                                      </p:cBhvr>
                                    </p:animEffect>
                                  </p:childTnLst>
                                </p:cTn>
                              </p:par>
                            </p:childTnLst>
                          </p:cTn>
                        </p:par>
                        <p:par>
                          <p:cTn id="56" fill="hold">
                            <p:stCondLst>
                              <p:cond delay="3259"/>
                            </p:stCondLst>
                            <p:childTnLst>
                              <p:par>
                                <p:cTn id="57" presetID="22" presetClass="entr" presetSubtype="1" fill="hold" grpId="0" nodeType="afterEffect">
                                  <p:stCondLst>
                                    <p:cond delay="0"/>
                                  </p:stCondLst>
                                  <p:childTnLst>
                                    <p:set>
                                      <p:cBhvr>
                                        <p:cTn id="58" dur="1" fill="hold">
                                          <p:stCondLst>
                                            <p:cond delay="0"/>
                                          </p:stCondLst>
                                        </p:cTn>
                                        <p:tgtEl>
                                          <p:spTgt spid="35855"/>
                                        </p:tgtEl>
                                        <p:attrNameLst>
                                          <p:attrName>style.visibility</p:attrName>
                                        </p:attrNameLst>
                                      </p:cBhvr>
                                      <p:to>
                                        <p:strVal val="visible"/>
                                      </p:to>
                                    </p:set>
                                    <p:animEffect transition="in" filter="wipe(up)">
                                      <p:cBhvr>
                                        <p:cTn id="59" dur="500"/>
                                        <p:tgtEl>
                                          <p:spTgt spid="35855"/>
                                        </p:tgtEl>
                                      </p:cBhvr>
                                    </p:animEffect>
                                  </p:childTnLst>
                                </p:cTn>
                              </p:par>
                            </p:childTnLst>
                          </p:cTn>
                        </p:par>
                        <p:par>
                          <p:cTn id="60" fill="hold">
                            <p:stCondLst>
                              <p:cond delay="3759"/>
                            </p:stCondLst>
                            <p:childTnLst>
                              <p:par>
                                <p:cTn id="61" presetID="22" presetClass="entr" presetSubtype="8" fill="hold" grpId="0" nodeType="afterEffect">
                                  <p:stCondLst>
                                    <p:cond delay="0"/>
                                  </p:stCondLst>
                                  <p:childTnLst>
                                    <p:set>
                                      <p:cBhvr>
                                        <p:cTn id="62" dur="1" fill="hold">
                                          <p:stCondLst>
                                            <p:cond delay="0"/>
                                          </p:stCondLst>
                                        </p:cTn>
                                        <p:tgtEl>
                                          <p:spTgt spid="35861"/>
                                        </p:tgtEl>
                                        <p:attrNameLst>
                                          <p:attrName>style.visibility</p:attrName>
                                        </p:attrNameLst>
                                      </p:cBhvr>
                                      <p:to>
                                        <p:strVal val="visible"/>
                                      </p:to>
                                    </p:set>
                                    <p:animEffect transition="in" filter="wipe(left)">
                                      <p:cBhvr>
                                        <p:cTn id="63" dur="500"/>
                                        <p:tgtEl>
                                          <p:spTgt spid="35861"/>
                                        </p:tgtEl>
                                      </p:cBhvr>
                                    </p:animEffect>
                                  </p:childTnLst>
                                </p:cTn>
                              </p:par>
                            </p:childTnLst>
                          </p:cTn>
                        </p:par>
                        <p:par>
                          <p:cTn id="64" fill="hold">
                            <p:stCondLst>
                              <p:cond delay="4259"/>
                            </p:stCondLst>
                            <p:childTnLst>
                              <p:par>
                                <p:cTn id="65" presetID="31" presetClass="entr" presetSubtype="0" fill="hold" nodeType="afterEffect">
                                  <p:stCondLst>
                                    <p:cond delay="0"/>
                                  </p:stCondLst>
                                  <p:childTnLst>
                                    <p:set>
                                      <p:cBhvr>
                                        <p:cTn id="66" dur="1" fill="hold">
                                          <p:stCondLst>
                                            <p:cond delay="0"/>
                                          </p:stCondLst>
                                        </p:cTn>
                                        <p:tgtEl>
                                          <p:spTgt spid="35857"/>
                                        </p:tgtEl>
                                        <p:attrNameLst>
                                          <p:attrName>style.visibility</p:attrName>
                                        </p:attrNameLst>
                                      </p:cBhvr>
                                      <p:to>
                                        <p:strVal val="visible"/>
                                      </p:to>
                                    </p:set>
                                    <p:anim calcmode="lin" valueType="num">
                                      <p:cBhvr>
                                        <p:cTn id="67" dur="300" fill="hold"/>
                                        <p:tgtEl>
                                          <p:spTgt spid="35857"/>
                                        </p:tgtEl>
                                        <p:attrNameLst>
                                          <p:attrName>ppt_w</p:attrName>
                                        </p:attrNameLst>
                                      </p:cBhvr>
                                      <p:tavLst>
                                        <p:tav tm="0">
                                          <p:val>
                                            <p:fltVal val="0"/>
                                          </p:val>
                                        </p:tav>
                                        <p:tav tm="100000">
                                          <p:val>
                                            <p:strVal val="#ppt_w"/>
                                          </p:val>
                                        </p:tav>
                                      </p:tavLst>
                                    </p:anim>
                                    <p:anim calcmode="lin" valueType="num">
                                      <p:cBhvr>
                                        <p:cTn id="68" dur="300" fill="hold"/>
                                        <p:tgtEl>
                                          <p:spTgt spid="35857"/>
                                        </p:tgtEl>
                                        <p:attrNameLst>
                                          <p:attrName>ppt_h</p:attrName>
                                        </p:attrNameLst>
                                      </p:cBhvr>
                                      <p:tavLst>
                                        <p:tav tm="0">
                                          <p:val>
                                            <p:fltVal val="0"/>
                                          </p:val>
                                        </p:tav>
                                        <p:tav tm="100000">
                                          <p:val>
                                            <p:strVal val="#ppt_h"/>
                                          </p:val>
                                        </p:tav>
                                      </p:tavLst>
                                    </p:anim>
                                    <p:anim calcmode="lin" valueType="num">
                                      <p:cBhvr>
                                        <p:cTn id="69" dur="300" fill="hold"/>
                                        <p:tgtEl>
                                          <p:spTgt spid="35857"/>
                                        </p:tgtEl>
                                        <p:attrNameLst>
                                          <p:attrName>style.rotation</p:attrName>
                                        </p:attrNameLst>
                                      </p:cBhvr>
                                      <p:tavLst>
                                        <p:tav tm="0">
                                          <p:val>
                                            <p:fltVal val="90"/>
                                          </p:val>
                                        </p:tav>
                                        <p:tav tm="100000">
                                          <p:val>
                                            <p:fltVal val="0"/>
                                          </p:val>
                                        </p:tav>
                                      </p:tavLst>
                                    </p:anim>
                                    <p:animEffect transition="in" filter="fade">
                                      <p:cBhvr>
                                        <p:cTn id="70" dur="300"/>
                                        <p:tgtEl>
                                          <p:spTgt spid="35857"/>
                                        </p:tgtEl>
                                      </p:cBhvr>
                                    </p:animEffect>
                                  </p:childTnLst>
                                </p:cTn>
                              </p:par>
                            </p:childTnLst>
                          </p:cTn>
                        </p:par>
                        <p:par>
                          <p:cTn id="71" fill="hold">
                            <p:stCondLst>
                              <p:cond delay="4759"/>
                            </p:stCondLst>
                            <p:childTnLst>
                              <p:par>
                                <p:cTn id="72" presetID="22" presetClass="entr" presetSubtype="1" fill="hold" grpId="0" nodeType="afterEffect">
                                  <p:stCondLst>
                                    <p:cond delay="0"/>
                                  </p:stCondLst>
                                  <p:childTnLst>
                                    <p:set>
                                      <p:cBhvr>
                                        <p:cTn id="73" dur="1" fill="hold">
                                          <p:stCondLst>
                                            <p:cond delay="0"/>
                                          </p:stCondLst>
                                        </p:cTn>
                                        <p:tgtEl>
                                          <p:spTgt spid="35859"/>
                                        </p:tgtEl>
                                        <p:attrNameLst>
                                          <p:attrName>style.visibility</p:attrName>
                                        </p:attrNameLst>
                                      </p:cBhvr>
                                      <p:to>
                                        <p:strVal val="visible"/>
                                      </p:to>
                                    </p:set>
                                    <p:animEffect transition="in" filter="wipe(up)">
                                      <p:cBhvr>
                                        <p:cTn id="74" dur="500"/>
                                        <p:tgtEl>
                                          <p:spTgt spid="35859"/>
                                        </p:tgtEl>
                                      </p:cBhvr>
                                    </p:animEffect>
                                  </p:childTnLst>
                                </p:cTn>
                              </p:par>
                            </p:childTnLst>
                          </p:cTn>
                        </p:par>
                        <p:par>
                          <p:cTn id="75" fill="hold">
                            <p:stCondLst>
                              <p:cond delay="5259"/>
                            </p:stCondLst>
                            <p:childTnLst>
                              <p:par>
                                <p:cTn id="76" presetID="22" presetClass="entr" presetSubtype="8" fill="hold" grpId="0" nodeType="afterEffect">
                                  <p:stCondLst>
                                    <p:cond delay="0"/>
                                  </p:stCondLst>
                                  <p:childTnLst>
                                    <p:set>
                                      <p:cBhvr>
                                        <p:cTn id="77" dur="1" fill="hold">
                                          <p:stCondLst>
                                            <p:cond delay="0"/>
                                          </p:stCondLst>
                                        </p:cTn>
                                        <p:tgtEl>
                                          <p:spTgt spid="35862"/>
                                        </p:tgtEl>
                                        <p:attrNameLst>
                                          <p:attrName>style.visibility</p:attrName>
                                        </p:attrNameLst>
                                      </p:cBhvr>
                                      <p:to>
                                        <p:strVal val="visible"/>
                                      </p:to>
                                    </p:set>
                                    <p:animEffect transition="in" filter="wipe(left)">
                                      <p:cBhvr>
                                        <p:cTn id="78" dur="500"/>
                                        <p:tgtEl>
                                          <p:spTgt spid="35862"/>
                                        </p:tgtEl>
                                      </p:cBhvr>
                                    </p:animEffect>
                                  </p:childTnLst>
                                </p:cTn>
                              </p:par>
                            </p:childTnLst>
                          </p:cTn>
                        </p:par>
                        <p:par>
                          <p:cTn id="79" fill="hold">
                            <p:stCondLst>
                              <p:cond delay="5759"/>
                            </p:stCondLst>
                            <p:childTnLst>
                              <p:par>
                                <p:cTn id="80" presetID="31" presetClass="entr" presetSubtype="0" fill="hold" nodeType="afterEffect">
                                  <p:stCondLst>
                                    <p:cond delay="0"/>
                                  </p:stCondLst>
                                  <p:childTnLst>
                                    <p:set>
                                      <p:cBhvr>
                                        <p:cTn id="81" dur="1" fill="hold">
                                          <p:stCondLst>
                                            <p:cond delay="0"/>
                                          </p:stCondLst>
                                        </p:cTn>
                                        <p:tgtEl>
                                          <p:spTgt spid="35858"/>
                                        </p:tgtEl>
                                        <p:attrNameLst>
                                          <p:attrName>style.visibility</p:attrName>
                                        </p:attrNameLst>
                                      </p:cBhvr>
                                      <p:to>
                                        <p:strVal val="visible"/>
                                      </p:to>
                                    </p:set>
                                    <p:anim calcmode="lin" valueType="num">
                                      <p:cBhvr>
                                        <p:cTn id="82" dur="300" fill="hold"/>
                                        <p:tgtEl>
                                          <p:spTgt spid="35858"/>
                                        </p:tgtEl>
                                        <p:attrNameLst>
                                          <p:attrName>ppt_w</p:attrName>
                                        </p:attrNameLst>
                                      </p:cBhvr>
                                      <p:tavLst>
                                        <p:tav tm="0">
                                          <p:val>
                                            <p:fltVal val="0"/>
                                          </p:val>
                                        </p:tav>
                                        <p:tav tm="100000">
                                          <p:val>
                                            <p:strVal val="#ppt_w"/>
                                          </p:val>
                                        </p:tav>
                                      </p:tavLst>
                                    </p:anim>
                                    <p:anim calcmode="lin" valueType="num">
                                      <p:cBhvr>
                                        <p:cTn id="83" dur="300" fill="hold"/>
                                        <p:tgtEl>
                                          <p:spTgt spid="35858"/>
                                        </p:tgtEl>
                                        <p:attrNameLst>
                                          <p:attrName>ppt_h</p:attrName>
                                        </p:attrNameLst>
                                      </p:cBhvr>
                                      <p:tavLst>
                                        <p:tav tm="0">
                                          <p:val>
                                            <p:fltVal val="0"/>
                                          </p:val>
                                        </p:tav>
                                        <p:tav tm="100000">
                                          <p:val>
                                            <p:strVal val="#ppt_h"/>
                                          </p:val>
                                        </p:tav>
                                      </p:tavLst>
                                    </p:anim>
                                    <p:anim calcmode="lin" valueType="num">
                                      <p:cBhvr>
                                        <p:cTn id="84" dur="300" fill="hold"/>
                                        <p:tgtEl>
                                          <p:spTgt spid="35858"/>
                                        </p:tgtEl>
                                        <p:attrNameLst>
                                          <p:attrName>style.rotation</p:attrName>
                                        </p:attrNameLst>
                                      </p:cBhvr>
                                      <p:tavLst>
                                        <p:tav tm="0">
                                          <p:val>
                                            <p:fltVal val="90"/>
                                          </p:val>
                                        </p:tav>
                                        <p:tav tm="100000">
                                          <p:val>
                                            <p:fltVal val="0"/>
                                          </p:val>
                                        </p:tav>
                                      </p:tavLst>
                                    </p:anim>
                                    <p:animEffect transition="in" filter="fade">
                                      <p:cBhvr>
                                        <p:cTn id="85" dur="300"/>
                                        <p:tgtEl>
                                          <p:spTgt spid="35858"/>
                                        </p:tgtEl>
                                      </p:cBhvr>
                                    </p:animEffect>
                                  </p:childTnLst>
                                </p:cTn>
                              </p:par>
                            </p:childTnLst>
                          </p:cTn>
                        </p:par>
                        <p:par>
                          <p:cTn id="86" fill="hold">
                            <p:stCondLst>
                              <p:cond delay="6259"/>
                            </p:stCondLst>
                            <p:childTnLst>
                              <p:par>
                                <p:cTn id="87" presetID="22" presetClass="entr" presetSubtype="1" fill="hold" grpId="0" nodeType="afterEffect">
                                  <p:stCondLst>
                                    <p:cond delay="0"/>
                                  </p:stCondLst>
                                  <p:childTnLst>
                                    <p:set>
                                      <p:cBhvr>
                                        <p:cTn id="88" dur="1" fill="hold">
                                          <p:stCondLst>
                                            <p:cond delay="0"/>
                                          </p:stCondLst>
                                        </p:cTn>
                                        <p:tgtEl>
                                          <p:spTgt spid="35860"/>
                                        </p:tgtEl>
                                        <p:attrNameLst>
                                          <p:attrName>style.visibility</p:attrName>
                                        </p:attrNameLst>
                                      </p:cBhvr>
                                      <p:to>
                                        <p:strVal val="visible"/>
                                      </p:to>
                                    </p:set>
                                    <p:animEffect transition="in" filter="wipe(up)">
                                      <p:cBhvr>
                                        <p:cTn id="89" dur="500"/>
                                        <p:tgtEl>
                                          <p:spTgt spid="35860"/>
                                        </p:tgtEl>
                                      </p:cBhvr>
                                    </p:animEffect>
                                  </p:childTnLst>
                                </p:cTn>
                              </p:par>
                            </p:childTnLst>
                          </p:cTn>
                        </p:par>
                        <p:par>
                          <p:cTn id="90" fill="hold">
                            <p:stCondLst>
                              <p:cond delay="6759"/>
                            </p:stCondLst>
                            <p:childTnLst>
                              <p:par>
                                <p:cTn id="91" presetID="22" presetClass="entr" presetSubtype="8" fill="hold" grpId="0" nodeType="afterEffect">
                                  <p:stCondLst>
                                    <p:cond delay="0"/>
                                  </p:stCondLst>
                                  <p:childTnLst>
                                    <p:set>
                                      <p:cBhvr>
                                        <p:cTn id="92" dur="1" fill="hold">
                                          <p:stCondLst>
                                            <p:cond delay="0"/>
                                          </p:stCondLst>
                                        </p:cTn>
                                        <p:tgtEl>
                                          <p:spTgt spid="35863"/>
                                        </p:tgtEl>
                                        <p:attrNameLst>
                                          <p:attrName>style.visibility</p:attrName>
                                        </p:attrNameLst>
                                      </p:cBhvr>
                                      <p:to>
                                        <p:strVal val="visible"/>
                                      </p:to>
                                    </p:set>
                                    <p:animEffect transition="in" filter="wipe(left)">
                                      <p:cBhvr>
                                        <p:cTn id="93" dur="500"/>
                                        <p:tgtEl>
                                          <p:spTgt spid="35863"/>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35849"/>
                                        </p:tgtEl>
                                        <p:attrNameLst>
                                          <p:attrName>style.visibility</p:attrName>
                                        </p:attrNameLst>
                                      </p:cBhvr>
                                      <p:to>
                                        <p:strVal val="visible"/>
                                      </p:to>
                                    </p:set>
                                    <p:animEffect transition="in" filter="wipe(down)">
                                      <p:cBhvr>
                                        <p:cTn id="98" dur="500"/>
                                        <p:tgtEl>
                                          <p:spTgt spid="35849"/>
                                        </p:tgtEl>
                                      </p:cBhvr>
                                    </p:animEffect>
                                  </p:childTnLst>
                                </p:cTn>
                              </p:par>
                            </p:childTnLst>
                          </p:cTn>
                        </p:par>
                        <p:par>
                          <p:cTn id="99" fill="hold">
                            <p:stCondLst>
                              <p:cond delay="500"/>
                            </p:stCondLst>
                            <p:childTnLst>
                              <p:par>
                                <p:cTn id="100" presetID="22" presetClass="entr" presetSubtype="2" fill="hold" nodeType="afterEffect">
                                  <p:stCondLst>
                                    <p:cond delay="0"/>
                                  </p:stCondLst>
                                  <p:childTnLst>
                                    <p:set>
                                      <p:cBhvr>
                                        <p:cTn id="101" dur="1" fill="hold">
                                          <p:stCondLst>
                                            <p:cond delay="0"/>
                                          </p:stCondLst>
                                        </p:cTn>
                                        <p:tgtEl>
                                          <p:spTgt spid="35850"/>
                                        </p:tgtEl>
                                        <p:attrNameLst>
                                          <p:attrName>style.visibility</p:attrName>
                                        </p:attrNameLst>
                                      </p:cBhvr>
                                      <p:to>
                                        <p:strVal val="visible"/>
                                      </p:to>
                                    </p:set>
                                    <p:animEffect transition="in" filter="wipe(right)">
                                      <p:cBhvr>
                                        <p:cTn id="102" dur="300"/>
                                        <p:tgtEl>
                                          <p:spTgt spid="35850"/>
                                        </p:tgtEl>
                                      </p:cBhvr>
                                    </p:animEffect>
                                  </p:childTnLst>
                                </p:cTn>
                              </p:par>
                            </p:childTnLst>
                          </p:cTn>
                        </p:par>
                        <p:par>
                          <p:cTn id="103" fill="hold">
                            <p:stCondLst>
                              <p:cond delay="1000"/>
                            </p:stCondLst>
                            <p:childTnLst>
                              <p:par>
                                <p:cTn id="104" presetID="22" presetClass="entr" presetSubtype="8" fill="hold" nodeType="afterEffect">
                                  <p:stCondLst>
                                    <p:cond delay="0"/>
                                  </p:stCondLst>
                                  <p:childTnLst>
                                    <p:set>
                                      <p:cBhvr>
                                        <p:cTn id="105" dur="1" fill="hold">
                                          <p:stCondLst>
                                            <p:cond delay="0"/>
                                          </p:stCondLst>
                                        </p:cTn>
                                        <p:tgtEl>
                                          <p:spTgt spid="35851"/>
                                        </p:tgtEl>
                                        <p:attrNameLst>
                                          <p:attrName>style.visibility</p:attrName>
                                        </p:attrNameLst>
                                      </p:cBhvr>
                                      <p:to>
                                        <p:strVal val="visible"/>
                                      </p:to>
                                    </p:set>
                                    <p:animEffect transition="in" filter="wipe(left)">
                                      <p:cBhvr>
                                        <p:cTn id="106" dur="500"/>
                                        <p:tgtEl>
                                          <p:spTgt spid="35851"/>
                                        </p:tgtEl>
                                      </p:cBhvr>
                                    </p:animEffect>
                                  </p:childTnLst>
                                </p:cTn>
                              </p:par>
                            </p:childTnLst>
                          </p:cTn>
                        </p:par>
                        <p:par>
                          <p:cTn id="107" fill="hold">
                            <p:stCondLst>
                              <p:cond delay="1500"/>
                            </p:stCondLst>
                            <p:childTnLst>
                              <p:par>
                                <p:cTn id="108" presetID="56" presetClass="entr" presetSubtype="0" fill="hold" grpId="0" nodeType="afterEffect">
                                  <p:stCondLst>
                                    <p:cond delay="0"/>
                                  </p:stCondLst>
                                  <p:iterate type="lt">
                                    <p:tmPct val="10000"/>
                                  </p:iterate>
                                  <p:childTnLst>
                                    <p:set>
                                      <p:cBhvr>
                                        <p:cTn id="109" dur="1" fill="hold">
                                          <p:stCondLst>
                                            <p:cond delay="0"/>
                                          </p:stCondLst>
                                        </p:cTn>
                                        <p:tgtEl>
                                          <p:spTgt spid="35864"/>
                                        </p:tgtEl>
                                        <p:attrNameLst>
                                          <p:attrName>style.visibility</p:attrName>
                                        </p:attrNameLst>
                                      </p:cBhvr>
                                      <p:to>
                                        <p:strVal val="visible"/>
                                      </p:to>
                                    </p:set>
                                    <p:anim by="(-#ppt_w*2)" calcmode="lin" valueType="num">
                                      <p:cBhvr rctx="PPT">
                                        <p:cTn id="110" dur="250" autoRev="1" fill="hold">
                                          <p:stCondLst>
                                            <p:cond delay="0"/>
                                          </p:stCondLst>
                                        </p:cTn>
                                        <p:tgtEl>
                                          <p:spTgt spid="35864"/>
                                        </p:tgtEl>
                                        <p:attrNameLst>
                                          <p:attrName>ppt_w</p:attrName>
                                        </p:attrNameLst>
                                      </p:cBhvr>
                                    </p:anim>
                                    <p:anim by="(#ppt_w*0.50)" calcmode="lin" valueType="num">
                                      <p:cBhvr>
                                        <p:cTn id="111" dur="250" decel="50000" autoRev="1" fill="hold">
                                          <p:stCondLst>
                                            <p:cond delay="0"/>
                                          </p:stCondLst>
                                        </p:cTn>
                                        <p:tgtEl>
                                          <p:spTgt spid="35864"/>
                                        </p:tgtEl>
                                        <p:attrNameLst>
                                          <p:attrName>ppt_x</p:attrName>
                                        </p:attrNameLst>
                                      </p:cBhvr>
                                    </p:anim>
                                    <p:anim from="(-#ppt_h/2)" to="(#ppt_y)" calcmode="lin" valueType="num">
                                      <p:cBhvr>
                                        <p:cTn id="112" dur="500" fill="hold">
                                          <p:stCondLst>
                                            <p:cond delay="0"/>
                                          </p:stCondLst>
                                        </p:cTn>
                                        <p:tgtEl>
                                          <p:spTgt spid="35864"/>
                                        </p:tgtEl>
                                        <p:attrNameLst>
                                          <p:attrName>ppt_y</p:attrName>
                                        </p:attrNameLst>
                                      </p:cBhvr>
                                    </p:anim>
                                    <p:animRot by="21600000">
                                      <p:cBhvr>
                                        <p:cTn id="113" dur="500" fill="hold">
                                          <p:stCondLst>
                                            <p:cond delay="0"/>
                                          </p:stCondLst>
                                        </p:cTn>
                                        <p:tgtEl>
                                          <p:spTgt spid="35864"/>
                                        </p:tgtEl>
                                        <p:attrNameLst>
                                          <p:attrName>r</p:attrName>
                                        </p:attrNameLst>
                                      </p:cBhvr>
                                    </p:animRot>
                                  </p:childTnLst>
                                </p:cTn>
                              </p:par>
                            </p:childTnLst>
                          </p:cTn>
                        </p:par>
                        <p:par>
                          <p:cTn id="114" fill="hold">
                            <p:stCondLst>
                              <p:cond delay="1950"/>
                            </p:stCondLst>
                            <p:childTnLst>
                              <p:par>
                                <p:cTn id="115" presetID="22" presetClass="entr" presetSubtype="1" fill="hold" grpId="0" nodeType="afterEffect">
                                  <p:stCondLst>
                                    <p:cond delay="0"/>
                                  </p:stCondLst>
                                  <p:childTnLst>
                                    <p:set>
                                      <p:cBhvr>
                                        <p:cTn id="116" dur="1" fill="hold">
                                          <p:stCondLst>
                                            <p:cond delay="0"/>
                                          </p:stCondLst>
                                        </p:cTn>
                                        <p:tgtEl>
                                          <p:spTgt spid="35865"/>
                                        </p:tgtEl>
                                        <p:attrNameLst>
                                          <p:attrName>style.visibility</p:attrName>
                                        </p:attrNameLst>
                                      </p:cBhvr>
                                      <p:to>
                                        <p:strVal val="visible"/>
                                      </p:to>
                                    </p:set>
                                    <p:animEffect transition="in" filter="wipe(up)">
                                      <p:cBhvr>
                                        <p:cTn id="117" dur="500"/>
                                        <p:tgtEl>
                                          <p:spTgt spid="358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4" grpId="0" animBg="1"/>
      <p:bldP spid="35845" grpId="0" animBg="1"/>
      <p:bldP spid="35846" grpId="0" animBg="1"/>
      <p:bldP spid="35847" grpId="0" animBg="1"/>
      <p:bldP spid="35848" grpId="0" animBg="1"/>
      <p:bldP spid="35855" grpId="0"/>
      <p:bldP spid="35859" grpId="0"/>
      <p:bldP spid="35860" grpId="0"/>
      <p:bldP spid="35861" grpId="0"/>
      <p:bldP spid="35862" grpId="0"/>
      <p:bldP spid="35863" grpId="0"/>
      <p:bldP spid="35864" grpId="0"/>
      <p:bldP spid="3586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图片 2"/>
          <p:cNvPicPr>
            <a:picLocks noChangeAspect="1"/>
          </p:cNvPicPr>
          <p:nvPr/>
        </p:nvPicPr>
        <p:blipFill>
          <a:blip r:embed="rId2"/>
          <a:stretch>
            <a:fillRect/>
          </a:stretch>
        </p:blipFill>
        <p:spPr>
          <a:xfrm>
            <a:off x="4763" y="779463"/>
            <a:ext cx="12192000" cy="5118100"/>
          </a:xfrm>
          <a:prstGeom prst="rect">
            <a:avLst/>
          </a:prstGeom>
          <a:noFill/>
          <a:ln w="9525">
            <a:noFill/>
          </a:ln>
        </p:spPr>
      </p:pic>
      <p:sp>
        <p:nvSpPr>
          <p:cNvPr id="36867" name="TextBox 54"/>
          <p:cNvSpPr txBox="1"/>
          <p:nvPr/>
        </p:nvSpPr>
        <p:spPr>
          <a:xfrm>
            <a:off x="1330325" y="44450"/>
            <a:ext cx="5041900" cy="523875"/>
          </a:xfrm>
          <a:prstGeom prst="rect">
            <a:avLst/>
          </a:prstGeom>
          <a:noFill/>
          <a:ln w="9525">
            <a:noFill/>
          </a:ln>
        </p:spPr>
        <p:txBody>
          <a:bodyPr>
            <a:spAutoFit/>
          </a:bodyPr>
          <a:lstStyle/>
          <a:p>
            <a:pPr lvl="0" eaLnBrk="1" hangingPunct="1"/>
            <a:r>
              <a:rPr lang="en-US" altLang="x-none" sz="2800" dirty="0">
                <a:solidFill>
                  <a:srgbClr val="FFFFFF"/>
                </a:solidFill>
                <a:latin typeface="微软雅黑" panose="020B0503020204020204" pitchFamily="2" charset="-122"/>
                <a:ea typeface="微软雅黑" panose="020B0503020204020204" pitchFamily="2" charset="-122"/>
              </a:rPr>
              <a:t>4.1</a:t>
            </a:r>
            <a:r>
              <a:rPr lang="zh-CN" altLang="en-US" sz="2800" dirty="0">
                <a:solidFill>
                  <a:srgbClr val="FFFFFF"/>
                </a:solidFill>
                <a:latin typeface="微软雅黑" panose="020B0503020204020204" pitchFamily="2" charset="-122"/>
                <a:ea typeface="微软雅黑" panose="020B0503020204020204" pitchFamily="2" charset="-122"/>
              </a:rPr>
              <a:t>请输入您的标题</a:t>
            </a:r>
          </a:p>
        </p:txBody>
      </p:sp>
      <p:sp>
        <p:nvSpPr>
          <p:cNvPr id="36868" name="TextBox 55"/>
          <p:cNvSpPr txBox="1"/>
          <p:nvPr/>
        </p:nvSpPr>
        <p:spPr>
          <a:xfrm>
            <a:off x="139700" y="106363"/>
            <a:ext cx="1065213" cy="400050"/>
          </a:xfrm>
          <a:prstGeom prst="rect">
            <a:avLst/>
          </a:prstGeom>
          <a:noFill/>
          <a:ln w="9525">
            <a:noFill/>
          </a:ln>
        </p:spPr>
        <p:txBody>
          <a:bodyPr>
            <a:spAutoFit/>
          </a:bodyPr>
          <a:lstStyle/>
          <a:p>
            <a:pPr lvl="0" algn="r" eaLnBrk="1" hangingPunct="1"/>
            <a:r>
              <a:rPr lang="en-US" altLang="x-none" sz="2000" dirty="0">
                <a:solidFill>
                  <a:srgbClr val="FFFFFF"/>
                </a:solidFill>
                <a:latin typeface="Arial" panose="020B0604020202020204" pitchFamily="34" charset="0"/>
                <a:ea typeface="宋体" panose="02010600030101010101" pitchFamily="2" charset="-122"/>
              </a:rPr>
              <a:t>Part</a:t>
            </a:r>
            <a:r>
              <a:rPr lang="en-US" altLang="x-none" dirty="0">
                <a:solidFill>
                  <a:srgbClr val="FFFFFF"/>
                </a:solidFill>
                <a:latin typeface="Arial" panose="020B0604020202020204" pitchFamily="34" charset="0"/>
                <a:ea typeface="宋体" panose="02010600030101010101" pitchFamily="2" charset="-122"/>
              </a:rPr>
              <a:t> 4</a:t>
            </a:r>
            <a:endParaRPr lang="zh-CN" altLang="en-US" dirty="0">
              <a:solidFill>
                <a:srgbClr val="FFFFFF"/>
              </a:solidFill>
              <a:latin typeface="Arial" panose="020B0604020202020204" pitchFamily="34" charset="0"/>
              <a:ea typeface="宋体" panose="02010600030101010101" pitchFamily="2" charset="-122"/>
            </a:endParaRPr>
          </a:p>
        </p:txBody>
      </p:sp>
      <p:sp>
        <p:nvSpPr>
          <p:cNvPr id="36869" name="矩形 23"/>
          <p:cNvSpPr/>
          <p:nvPr/>
        </p:nvSpPr>
        <p:spPr>
          <a:xfrm>
            <a:off x="2660650" y="2671763"/>
            <a:ext cx="9536113" cy="3744912"/>
          </a:xfrm>
          <a:prstGeom prst="rect">
            <a:avLst/>
          </a:prstGeom>
          <a:solidFill>
            <a:srgbClr val="DADADB">
              <a:alpha val="79999"/>
            </a:srgbClr>
          </a:solidFill>
          <a:ln w="9525">
            <a:noFill/>
          </a:ln>
        </p:spPr>
        <p:txBody>
          <a:bodyPr/>
          <a:lstStyle/>
          <a:p>
            <a:pPr lvl="0" eaLnBrk="1" hangingPunct="1"/>
            <a:endParaRPr lang="zh-CN" altLang="en-US" dirty="0">
              <a:solidFill>
                <a:srgbClr val="C4261D"/>
              </a:solidFill>
              <a:latin typeface="Arial" panose="020B0604020202020204" pitchFamily="34" charset="0"/>
              <a:ea typeface="宋体" panose="02010600030101010101" pitchFamily="2" charset="-122"/>
            </a:endParaRPr>
          </a:p>
        </p:txBody>
      </p:sp>
      <p:sp>
        <p:nvSpPr>
          <p:cNvPr id="36870" name="TextBox 24"/>
          <p:cNvSpPr txBox="1"/>
          <p:nvPr/>
        </p:nvSpPr>
        <p:spPr>
          <a:xfrm>
            <a:off x="3214688" y="2919413"/>
            <a:ext cx="2159000" cy="430212"/>
          </a:xfrm>
          <a:prstGeom prst="rect">
            <a:avLst/>
          </a:prstGeom>
          <a:noFill/>
          <a:ln w="9525">
            <a:noFill/>
          </a:ln>
        </p:spPr>
        <p:txBody>
          <a:bodyPr wrap="none">
            <a:spAutoFit/>
          </a:bodyPr>
          <a:lstStyle/>
          <a:p>
            <a:pPr lvl="0" eaLnBrk="1" hangingPunct="1"/>
            <a:r>
              <a:rPr lang="zh-CN" altLang="en-US" sz="2200" b="1" dirty="0">
                <a:solidFill>
                  <a:srgbClr val="00744B"/>
                </a:solidFill>
                <a:latin typeface="微软雅黑" panose="020B0503020204020204" pitchFamily="2" charset="-122"/>
                <a:ea typeface="微软雅黑" panose="020B0503020204020204" pitchFamily="2" charset="-122"/>
              </a:rPr>
              <a:t>请输入您的标题</a:t>
            </a:r>
          </a:p>
        </p:txBody>
      </p:sp>
      <p:sp>
        <p:nvSpPr>
          <p:cNvPr id="36871" name="TextBox 25"/>
          <p:cNvSpPr txBox="1"/>
          <p:nvPr/>
        </p:nvSpPr>
        <p:spPr>
          <a:xfrm>
            <a:off x="3195638" y="3313113"/>
            <a:ext cx="8434387" cy="874712"/>
          </a:xfrm>
          <a:prstGeom prst="rect">
            <a:avLst/>
          </a:prstGeom>
          <a:noFill/>
          <a:ln w="9525">
            <a:noFill/>
          </a:ln>
        </p:spPr>
        <p:txBody>
          <a:bodyPr>
            <a:spAutoFit/>
          </a:bodyPr>
          <a:lstStyle/>
          <a:p>
            <a:pPr lvl="0" eaLnBrk="1" hangingPunct="1">
              <a:lnSpc>
                <a:spcPct val="150000"/>
              </a:lnSpc>
            </a:pPr>
            <a:r>
              <a:rPr lang="zh-CN" altLang="en-US" dirty="0">
                <a:solidFill>
                  <a:schemeClr val="accent1"/>
                </a:solidFill>
                <a:latin typeface="微软雅黑" panose="020B0503020204020204" pitchFamily="2" charset="-122"/>
                <a:ea typeface="微软雅黑" panose="020B0503020204020204" pitchFamily="2" charset="-122"/>
              </a:rPr>
              <a:t>这里输入您的文字这里输入您的文字这里输入您的文字这里输入您的文字这里输入您这里输入您的文字这里输入您这里输入您的文字这里输入您</a:t>
            </a:r>
          </a:p>
        </p:txBody>
      </p:sp>
      <p:sp>
        <p:nvSpPr>
          <p:cNvPr id="36872" name="TextBox 26"/>
          <p:cNvSpPr txBox="1"/>
          <p:nvPr/>
        </p:nvSpPr>
        <p:spPr>
          <a:xfrm>
            <a:off x="3195638" y="4867275"/>
            <a:ext cx="8434387" cy="1339850"/>
          </a:xfrm>
          <a:prstGeom prst="rect">
            <a:avLst/>
          </a:prstGeom>
          <a:noFill/>
          <a:ln w="9525">
            <a:noFill/>
          </a:ln>
        </p:spPr>
        <p:txBody>
          <a:bodyPr>
            <a:spAutoFit/>
          </a:bodyPr>
          <a:lstStyle/>
          <a:p>
            <a:pPr lvl="0" eaLnBrk="1" hangingPunct="1">
              <a:lnSpc>
                <a:spcPct val="150000"/>
              </a:lnSpc>
            </a:pPr>
            <a:r>
              <a:rPr lang="zh-CN" altLang="en-US" dirty="0">
                <a:solidFill>
                  <a:schemeClr val="accent1"/>
                </a:solidFill>
                <a:latin typeface="微软雅黑" panose="020B0503020204020204" pitchFamily="2" charset="-122"/>
                <a:ea typeface="微软雅黑" panose="020B0503020204020204" pitchFamily="2" charset="-122"/>
              </a:rPr>
              <a:t>这里输入您的文字这里输入您的文字这里输入您的文字这里输入您的文字这里输入您这里输入您的文字这里输入您这里输入您的文字这里输入您这里输入您的文字这里输入您</a:t>
            </a:r>
          </a:p>
        </p:txBody>
      </p:sp>
      <p:sp>
        <p:nvSpPr>
          <p:cNvPr id="36873" name="TextBox 27"/>
          <p:cNvSpPr txBox="1"/>
          <p:nvPr/>
        </p:nvSpPr>
        <p:spPr>
          <a:xfrm>
            <a:off x="3214688" y="4470400"/>
            <a:ext cx="2159000" cy="431800"/>
          </a:xfrm>
          <a:prstGeom prst="rect">
            <a:avLst/>
          </a:prstGeom>
          <a:noFill/>
          <a:ln w="9525">
            <a:noFill/>
          </a:ln>
        </p:spPr>
        <p:txBody>
          <a:bodyPr wrap="none">
            <a:spAutoFit/>
          </a:bodyPr>
          <a:lstStyle/>
          <a:p>
            <a:pPr lvl="0" eaLnBrk="1" hangingPunct="1"/>
            <a:r>
              <a:rPr lang="zh-CN" altLang="en-US" sz="2200" b="1" dirty="0">
                <a:solidFill>
                  <a:srgbClr val="00744B"/>
                </a:solidFill>
                <a:latin typeface="微软雅黑" panose="020B0503020204020204" pitchFamily="2" charset="-122"/>
                <a:ea typeface="微软雅黑" panose="020B0503020204020204" pitchFamily="2" charset="-122"/>
              </a:rPr>
              <a:t>请输入您的标题</a:t>
            </a: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6867"/>
                                        </p:tgtEl>
                                        <p:attrNameLst>
                                          <p:attrName>style.visibility</p:attrName>
                                        </p:attrNameLst>
                                      </p:cBhvr>
                                      <p:to>
                                        <p:strVal val="visible"/>
                                      </p:to>
                                    </p:set>
                                    <p:anim calcmode="lin" valueType="num">
                                      <p:cBhvr>
                                        <p:cTn id="7" dur="400" fill="hold"/>
                                        <p:tgtEl>
                                          <p:spTgt spid="36867"/>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36867"/>
                                        </p:tgtEl>
                                        <p:attrNameLst>
                                          <p:attrName>ppt_y</p:attrName>
                                        </p:attrNameLst>
                                      </p:cBhvr>
                                      <p:tavLst>
                                        <p:tav tm="0">
                                          <p:val>
                                            <p:strVal val="#ppt_y"/>
                                          </p:val>
                                        </p:tav>
                                        <p:tav tm="100000">
                                          <p:val>
                                            <p:strVal val="#ppt_y"/>
                                          </p:val>
                                        </p:tav>
                                      </p:tavLst>
                                    </p:anim>
                                    <p:anim calcmode="lin" valueType="num">
                                      <p:cBhvr>
                                        <p:cTn id="9" dur="400" fill="hold"/>
                                        <p:tgtEl>
                                          <p:spTgt spid="36867"/>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3686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36867"/>
                                        </p:tgtEl>
                                      </p:cBhvr>
                                    </p:animEffect>
                                  </p:childTnLst>
                                </p:cTn>
                              </p:par>
                            </p:childTnLst>
                          </p:cTn>
                        </p:par>
                        <p:par>
                          <p:cTn id="12" fill="hold">
                            <p:stCondLst>
                              <p:cond delay="759"/>
                            </p:stCondLst>
                            <p:childTnLst>
                              <p:par>
                                <p:cTn id="13" presetID="22" presetClass="entr" presetSubtype="8" fill="hold" nodeType="afterEffect">
                                  <p:stCondLst>
                                    <p:cond delay="0"/>
                                  </p:stCondLst>
                                  <p:childTnLst>
                                    <p:set>
                                      <p:cBhvr>
                                        <p:cTn id="14" dur="1" fill="hold">
                                          <p:stCondLst>
                                            <p:cond delay="0"/>
                                          </p:stCondLst>
                                        </p:cTn>
                                        <p:tgtEl>
                                          <p:spTgt spid="36866"/>
                                        </p:tgtEl>
                                        <p:attrNameLst>
                                          <p:attrName>style.visibility</p:attrName>
                                        </p:attrNameLst>
                                      </p:cBhvr>
                                      <p:to>
                                        <p:strVal val="visible"/>
                                      </p:to>
                                    </p:set>
                                    <p:animEffect transition="in" filter="wipe(left)">
                                      <p:cBhvr>
                                        <p:cTn id="15" dur="500"/>
                                        <p:tgtEl>
                                          <p:spTgt spid="36866"/>
                                        </p:tgtEl>
                                      </p:cBhvr>
                                    </p:animEffect>
                                  </p:childTnLst>
                                </p:cTn>
                              </p:par>
                            </p:childTnLst>
                          </p:cTn>
                        </p:par>
                        <p:par>
                          <p:cTn id="16" fill="hold">
                            <p:stCondLst>
                              <p:cond delay="1259"/>
                            </p:stCondLst>
                            <p:childTnLst>
                              <p:par>
                                <p:cTn id="17" presetID="22" presetClass="entr" presetSubtype="2" fill="hold" grpId="0" nodeType="afterEffect">
                                  <p:stCondLst>
                                    <p:cond delay="0"/>
                                  </p:stCondLst>
                                  <p:childTnLst>
                                    <p:set>
                                      <p:cBhvr>
                                        <p:cTn id="18" dur="1" fill="hold">
                                          <p:stCondLst>
                                            <p:cond delay="0"/>
                                          </p:stCondLst>
                                        </p:cTn>
                                        <p:tgtEl>
                                          <p:spTgt spid="36869"/>
                                        </p:tgtEl>
                                        <p:attrNameLst>
                                          <p:attrName>style.visibility</p:attrName>
                                        </p:attrNameLst>
                                      </p:cBhvr>
                                      <p:to>
                                        <p:strVal val="visible"/>
                                      </p:to>
                                    </p:set>
                                    <p:animEffect transition="in" filter="wipe(right)">
                                      <p:cBhvr>
                                        <p:cTn id="19" dur="1000"/>
                                        <p:tgtEl>
                                          <p:spTgt spid="36869"/>
                                        </p:tgtEl>
                                      </p:cBhvr>
                                    </p:animEffect>
                                  </p:childTnLst>
                                </p:cTn>
                              </p:par>
                            </p:childTnLst>
                          </p:cTn>
                        </p:par>
                        <p:par>
                          <p:cTn id="20" fill="hold">
                            <p:stCondLst>
                              <p:cond delay="2259"/>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870"/>
                                        </p:tgtEl>
                                        <p:attrNameLst>
                                          <p:attrName>style.visibility</p:attrName>
                                        </p:attrNameLst>
                                      </p:cBhvr>
                                      <p:to>
                                        <p:strVal val="visible"/>
                                      </p:to>
                                    </p:set>
                                    <p:anim calcmode="lin" valueType="num">
                                      <p:cBhvr>
                                        <p:cTn id="23" dur="300" fill="hold"/>
                                        <p:tgtEl>
                                          <p:spTgt spid="36870"/>
                                        </p:tgtEl>
                                        <p:attrNameLst>
                                          <p:attrName>ppt_x</p:attrName>
                                        </p:attrNameLst>
                                      </p:cBhvr>
                                      <p:tavLst>
                                        <p:tav tm="0">
                                          <p:val>
                                            <p:strVal val="#ppt_x"/>
                                          </p:val>
                                        </p:tav>
                                        <p:tav tm="50000">
                                          <p:val>
                                            <p:strVal val="#ppt_x+.1"/>
                                          </p:val>
                                        </p:tav>
                                        <p:tav tm="100000">
                                          <p:val>
                                            <p:strVal val="#ppt_x"/>
                                          </p:val>
                                        </p:tav>
                                      </p:tavLst>
                                    </p:anim>
                                    <p:anim calcmode="lin" valueType="num">
                                      <p:cBhvr>
                                        <p:cTn id="24" dur="300" fill="hold"/>
                                        <p:tgtEl>
                                          <p:spTgt spid="36870"/>
                                        </p:tgtEl>
                                        <p:attrNameLst>
                                          <p:attrName>ppt_y</p:attrName>
                                        </p:attrNameLst>
                                      </p:cBhvr>
                                      <p:tavLst>
                                        <p:tav tm="0">
                                          <p:val>
                                            <p:strVal val="#ppt_y"/>
                                          </p:val>
                                        </p:tav>
                                        <p:tav tm="100000">
                                          <p:val>
                                            <p:strVal val="#ppt_y"/>
                                          </p:val>
                                        </p:tav>
                                      </p:tavLst>
                                    </p:anim>
                                    <p:anim calcmode="lin" valueType="num">
                                      <p:cBhvr>
                                        <p:cTn id="25" dur="300" fill="hold"/>
                                        <p:tgtEl>
                                          <p:spTgt spid="36870"/>
                                        </p:tgtEl>
                                        <p:attrNameLst>
                                          <p:attrName>ppt_h</p:attrName>
                                        </p:attrNameLst>
                                      </p:cBhvr>
                                      <p:tavLst>
                                        <p:tav tm="0">
                                          <p:val>
                                            <p:strVal val="#ppt_h/10"/>
                                          </p:val>
                                        </p:tav>
                                        <p:tav tm="50000">
                                          <p:val>
                                            <p:strVal val="#ppt_h+.01"/>
                                          </p:val>
                                        </p:tav>
                                        <p:tav tm="100000">
                                          <p:val>
                                            <p:strVal val="#ppt_h"/>
                                          </p:val>
                                        </p:tav>
                                      </p:tavLst>
                                    </p:anim>
                                    <p:anim calcmode="lin" valueType="num">
                                      <p:cBhvr>
                                        <p:cTn id="26" dur="300" fill="hold"/>
                                        <p:tgtEl>
                                          <p:spTgt spid="36870"/>
                                        </p:tgtEl>
                                        <p:attrNameLst>
                                          <p:attrName>ppt_w</p:attrName>
                                        </p:attrNameLst>
                                      </p:cBhvr>
                                      <p:tavLst>
                                        <p:tav tm="0">
                                          <p:val>
                                            <p:strVal val="#ppt_w/10"/>
                                          </p:val>
                                        </p:tav>
                                        <p:tav tm="50000">
                                          <p:val>
                                            <p:strVal val="#ppt_w+.01"/>
                                          </p:val>
                                        </p:tav>
                                        <p:tav tm="100000">
                                          <p:val>
                                            <p:strVal val="#ppt_w"/>
                                          </p:val>
                                        </p:tav>
                                      </p:tavLst>
                                    </p:anim>
                                    <p:animEffect transition="in" filter="fade">
                                      <p:cBhvr>
                                        <p:cTn id="27" dur="300" tmFilter="0,0; .5, 1; 1, 1"/>
                                        <p:tgtEl>
                                          <p:spTgt spid="36870"/>
                                        </p:tgtEl>
                                      </p:cBhvr>
                                    </p:animEffect>
                                  </p:childTnLst>
                                </p:cTn>
                              </p:par>
                            </p:childTnLst>
                          </p:cTn>
                        </p:par>
                        <p:par>
                          <p:cTn id="28" fill="hold">
                            <p:stCondLst>
                              <p:cond delay="2740"/>
                            </p:stCondLst>
                            <p:childTnLst>
                              <p:par>
                                <p:cTn id="29" presetID="42" presetClass="entr" presetSubtype="0" fill="hold" grpId="0" nodeType="afterEffect">
                                  <p:stCondLst>
                                    <p:cond delay="0"/>
                                  </p:stCondLst>
                                  <p:childTnLst>
                                    <p:set>
                                      <p:cBhvr>
                                        <p:cTn id="30" dur="1" fill="hold">
                                          <p:stCondLst>
                                            <p:cond delay="0"/>
                                          </p:stCondLst>
                                        </p:cTn>
                                        <p:tgtEl>
                                          <p:spTgt spid="36871"/>
                                        </p:tgtEl>
                                        <p:attrNameLst>
                                          <p:attrName>style.visibility</p:attrName>
                                        </p:attrNameLst>
                                      </p:cBhvr>
                                      <p:to>
                                        <p:strVal val="visible"/>
                                      </p:to>
                                    </p:set>
                                    <p:animEffect transition="in" filter="fade">
                                      <p:cBhvr>
                                        <p:cTn id="31" dur="500"/>
                                        <p:tgtEl>
                                          <p:spTgt spid="36871"/>
                                        </p:tgtEl>
                                      </p:cBhvr>
                                    </p:animEffect>
                                    <p:anim calcmode="lin" valueType="num">
                                      <p:cBhvr>
                                        <p:cTn id="32" dur="500" fill="hold"/>
                                        <p:tgtEl>
                                          <p:spTgt spid="36871"/>
                                        </p:tgtEl>
                                        <p:attrNameLst>
                                          <p:attrName>ppt_x</p:attrName>
                                        </p:attrNameLst>
                                      </p:cBhvr>
                                      <p:tavLst>
                                        <p:tav tm="0">
                                          <p:val>
                                            <p:strVal val="#ppt_x"/>
                                          </p:val>
                                        </p:tav>
                                        <p:tav tm="100000">
                                          <p:val>
                                            <p:strVal val="#ppt_x"/>
                                          </p:val>
                                        </p:tav>
                                      </p:tavLst>
                                    </p:anim>
                                    <p:anim calcmode="lin" valueType="num">
                                      <p:cBhvr>
                                        <p:cTn id="33" dur="500" fill="hold"/>
                                        <p:tgtEl>
                                          <p:spTgt spid="36871"/>
                                        </p:tgtEl>
                                        <p:attrNameLst>
                                          <p:attrName>ppt_y</p:attrName>
                                        </p:attrNameLst>
                                      </p:cBhvr>
                                      <p:tavLst>
                                        <p:tav tm="0">
                                          <p:val>
                                            <p:strVal val="#ppt_y+.1"/>
                                          </p:val>
                                        </p:tav>
                                        <p:tav tm="100000">
                                          <p:val>
                                            <p:strVal val="#ppt_y"/>
                                          </p:val>
                                        </p:tav>
                                      </p:tavLst>
                                    </p:anim>
                                  </p:childTnLst>
                                </p:cTn>
                              </p:par>
                            </p:childTnLst>
                          </p:cTn>
                        </p:par>
                        <p:par>
                          <p:cTn id="34" fill="hold">
                            <p:stCondLst>
                              <p:cond delay="324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36873"/>
                                        </p:tgtEl>
                                        <p:attrNameLst>
                                          <p:attrName>style.visibility</p:attrName>
                                        </p:attrNameLst>
                                      </p:cBhvr>
                                      <p:to>
                                        <p:strVal val="visible"/>
                                      </p:to>
                                    </p:set>
                                    <p:anim calcmode="lin" valueType="num">
                                      <p:cBhvr>
                                        <p:cTn id="37" dur="300" fill="hold"/>
                                        <p:tgtEl>
                                          <p:spTgt spid="36873"/>
                                        </p:tgtEl>
                                        <p:attrNameLst>
                                          <p:attrName>ppt_x</p:attrName>
                                        </p:attrNameLst>
                                      </p:cBhvr>
                                      <p:tavLst>
                                        <p:tav tm="0">
                                          <p:val>
                                            <p:strVal val="#ppt_x"/>
                                          </p:val>
                                        </p:tav>
                                        <p:tav tm="50000">
                                          <p:val>
                                            <p:strVal val="#ppt_x+.1"/>
                                          </p:val>
                                        </p:tav>
                                        <p:tav tm="100000">
                                          <p:val>
                                            <p:strVal val="#ppt_x"/>
                                          </p:val>
                                        </p:tav>
                                      </p:tavLst>
                                    </p:anim>
                                    <p:anim calcmode="lin" valueType="num">
                                      <p:cBhvr>
                                        <p:cTn id="38" dur="300" fill="hold"/>
                                        <p:tgtEl>
                                          <p:spTgt spid="36873"/>
                                        </p:tgtEl>
                                        <p:attrNameLst>
                                          <p:attrName>ppt_y</p:attrName>
                                        </p:attrNameLst>
                                      </p:cBhvr>
                                      <p:tavLst>
                                        <p:tav tm="0">
                                          <p:val>
                                            <p:strVal val="#ppt_y"/>
                                          </p:val>
                                        </p:tav>
                                        <p:tav tm="100000">
                                          <p:val>
                                            <p:strVal val="#ppt_y"/>
                                          </p:val>
                                        </p:tav>
                                      </p:tavLst>
                                    </p:anim>
                                    <p:anim calcmode="lin" valueType="num">
                                      <p:cBhvr>
                                        <p:cTn id="39" dur="300" fill="hold"/>
                                        <p:tgtEl>
                                          <p:spTgt spid="36873"/>
                                        </p:tgtEl>
                                        <p:attrNameLst>
                                          <p:attrName>ppt_h</p:attrName>
                                        </p:attrNameLst>
                                      </p:cBhvr>
                                      <p:tavLst>
                                        <p:tav tm="0">
                                          <p:val>
                                            <p:strVal val="#ppt_h/10"/>
                                          </p:val>
                                        </p:tav>
                                        <p:tav tm="50000">
                                          <p:val>
                                            <p:strVal val="#ppt_h+.01"/>
                                          </p:val>
                                        </p:tav>
                                        <p:tav tm="100000">
                                          <p:val>
                                            <p:strVal val="#ppt_h"/>
                                          </p:val>
                                        </p:tav>
                                      </p:tavLst>
                                    </p:anim>
                                    <p:anim calcmode="lin" valueType="num">
                                      <p:cBhvr>
                                        <p:cTn id="40" dur="300" fill="hold"/>
                                        <p:tgtEl>
                                          <p:spTgt spid="36873"/>
                                        </p:tgtEl>
                                        <p:attrNameLst>
                                          <p:attrName>ppt_w</p:attrName>
                                        </p:attrNameLst>
                                      </p:cBhvr>
                                      <p:tavLst>
                                        <p:tav tm="0">
                                          <p:val>
                                            <p:strVal val="#ppt_w/10"/>
                                          </p:val>
                                        </p:tav>
                                        <p:tav tm="50000">
                                          <p:val>
                                            <p:strVal val="#ppt_w+.01"/>
                                          </p:val>
                                        </p:tav>
                                        <p:tav tm="100000">
                                          <p:val>
                                            <p:strVal val="#ppt_w"/>
                                          </p:val>
                                        </p:tav>
                                      </p:tavLst>
                                    </p:anim>
                                    <p:animEffect transition="in" filter="fade">
                                      <p:cBhvr>
                                        <p:cTn id="41" dur="300" tmFilter="0,0; .5, 1; 1, 1"/>
                                        <p:tgtEl>
                                          <p:spTgt spid="36873"/>
                                        </p:tgtEl>
                                      </p:cBhvr>
                                    </p:animEffect>
                                  </p:childTnLst>
                                </p:cTn>
                              </p:par>
                            </p:childTnLst>
                          </p:cTn>
                        </p:par>
                        <p:par>
                          <p:cTn id="42" fill="hold">
                            <p:stCondLst>
                              <p:cond delay="3720"/>
                            </p:stCondLst>
                            <p:childTnLst>
                              <p:par>
                                <p:cTn id="43" presetID="42" presetClass="entr" presetSubtype="0" fill="hold" grpId="0" nodeType="afterEffect">
                                  <p:stCondLst>
                                    <p:cond delay="0"/>
                                  </p:stCondLst>
                                  <p:childTnLst>
                                    <p:set>
                                      <p:cBhvr>
                                        <p:cTn id="44" dur="1" fill="hold">
                                          <p:stCondLst>
                                            <p:cond delay="0"/>
                                          </p:stCondLst>
                                        </p:cTn>
                                        <p:tgtEl>
                                          <p:spTgt spid="36872"/>
                                        </p:tgtEl>
                                        <p:attrNameLst>
                                          <p:attrName>style.visibility</p:attrName>
                                        </p:attrNameLst>
                                      </p:cBhvr>
                                      <p:to>
                                        <p:strVal val="visible"/>
                                      </p:to>
                                    </p:set>
                                    <p:animEffect transition="in" filter="fade">
                                      <p:cBhvr>
                                        <p:cTn id="45" dur="500"/>
                                        <p:tgtEl>
                                          <p:spTgt spid="36872"/>
                                        </p:tgtEl>
                                      </p:cBhvr>
                                    </p:animEffect>
                                    <p:anim calcmode="lin" valueType="num">
                                      <p:cBhvr>
                                        <p:cTn id="46" dur="500" fill="hold"/>
                                        <p:tgtEl>
                                          <p:spTgt spid="36872"/>
                                        </p:tgtEl>
                                        <p:attrNameLst>
                                          <p:attrName>ppt_x</p:attrName>
                                        </p:attrNameLst>
                                      </p:cBhvr>
                                      <p:tavLst>
                                        <p:tav tm="0">
                                          <p:val>
                                            <p:strVal val="#ppt_x"/>
                                          </p:val>
                                        </p:tav>
                                        <p:tav tm="100000">
                                          <p:val>
                                            <p:strVal val="#ppt_x"/>
                                          </p:val>
                                        </p:tav>
                                      </p:tavLst>
                                    </p:anim>
                                    <p:anim calcmode="lin" valueType="num">
                                      <p:cBhvr>
                                        <p:cTn id="47" dur="500" fill="hold"/>
                                        <p:tgtEl>
                                          <p:spTgt spid="368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36869" grpId="0" animBg="1"/>
      <p:bldP spid="36870" grpId="0"/>
      <p:bldP spid="36871" grpId="0"/>
      <p:bldP spid="36872" grpId="0"/>
      <p:bldP spid="3687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54"/>
          <p:cNvSpPr txBox="1"/>
          <p:nvPr/>
        </p:nvSpPr>
        <p:spPr>
          <a:xfrm>
            <a:off x="1330325" y="44450"/>
            <a:ext cx="5041900" cy="523875"/>
          </a:xfrm>
          <a:prstGeom prst="rect">
            <a:avLst/>
          </a:prstGeom>
          <a:noFill/>
          <a:ln w="9525">
            <a:noFill/>
          </a:ln>
        </p:spPr>
        <p:txBody>
          <a:bodyPr>
            <a:spAutoFit/>
          </a:bodyPr>
          <a:lstStyle/>
          <a:p>
            <a:pPr lvl="0" eaLnBrk="1" hangingPunct="1"/>
            <a:r>
              <a:rPr lang="en-US" altLang="x-none" sz="2800" dirty="0">
                <a:solidFill>
                  <a:srgbClr val="FFFFFF"/>
                </a:solidFill>
                <a:latin typeface="微软雅黑" panose="020B0503020204020204" pitchFamily="2" charset="-122"/>
                <a:ea typeface="微软雅黑" panose="020B0503020204020204" pitchFamily="2" charset="-122"/>
              </a:rPr>
              <a:t>4.1</a:t>
            </a:r>
            <a:r>
              <a:rPr lang="zh-CN" altLang="en-US" sz="2800" dirty="0">
                <a:solidFill>
                  <a:srgbClr val="FFFFFF"/>
                </a:solidFill>
                <a:latin typeface="微软雅黑" panose="020B0503020204020204" pitchFamily="2" charset="-122"/>
                <a:ea typeface="微软雅黑" panose="020B0503020204020204" pitchFamily="2" charset="-122"/>
              </a:rPr>
              <a:t>请输入您的标题</a:t>
            </a:r>
          </a:p>
        </p:txBody>
      </p:sp>
      <p:sp>
        <p:nvSpPr>
          <p:cNvPr id="37891" name="TextBox 55"/>
          <p:cNvSpPr txBox="1"/>
          <p:nvPr/>
        </p:nvSpPr>
        <p:spPr>
          <a:xfrm>
            <a:off x="139700" y="106363"/>
            <a:ext cx="1065213" cy="400050"/>
          </a:xfrm>
          <a:prstGeom prst="rect">
            <a:avLst/>
          </a:prstGeom>
          <a:noFill/>
          <a:ln w="9525">
            <a:noFill/>
          </a:ln>
        </p:spPr>
        <p:txBody>
          <a:bodyPr>
            <a:spAutoFit/>
          </a:bodyPr>
          <a:lstStyle/>
          <a:p>
            <a:pPr lvl="0" algn="r" eaLnBrk="1" hangingPunct="1"/>
            <a:r>
              <a:rPr lang="en-US" altLang="x-none" sz="2000" dirty="0">
                <a:solidFill>
                  <a:srgbClr val="FFFFFF"/>
                </a:solidFill>
                <a:latin typeface="Arial" panose="020B0604020202020204" pitchFamily="34" charset="0"/>
                <a:ea typeface="宋体" panose="02010600030101010101" pitchFamily="2" charset="-122"/>
              </a:rPr>
              <a:t>Part</a:t>
            </a:r>
            <a:r>
              <a:rPr lang="en-US" altLang="x-none" dirty="0">
                <a:solidFill>
                  <a:srgbClr val="FFFFFF"/>
                </a:solidFill>
                <a:latin typeface="Arial" panose="020B0604020202020204" pitchFamily="34" charset="0"/>
                <a:ea typeface="宋体" panose="02010600030101010101" pitchFamily="2" charset="-122"/>
              </a:rPr>
              <a:t> 4</a:t>
            </a:r>
            <a:endParaRPr lang="zh-CN" altLang="en-US" dirty="0">
              <a:solidFill>
                <a:srgbClr val="FFFFFF"/>
              </a:solidFill>
              <a:latin typeface="Arial" panose="020B0604020202020204" pitchFamily="34" charset="0"/>
              <a:ea typeface="宋体" panose="02010600030101010101" pitchFamily="2" charset="-122"/>
            </a:endParaRPr>
          </a:p>
        </p:txBody>
      </p:sp>
      <p:sp>
        <p:nvSpPr>
          <p:cNvPr id="37892" name="Freeform 14"/>
          <p:cNvSpPr/>
          <p:nvPr/>
        </p:nvSpPr>
        <p:spPr>
          <a:xfrm>
            <a:off x="1806575" y="2382838"/>
            <a:ext cx="298450" cy="344487"/>
          </a:xfrm>
          <a:custGeom>
            <a:avLst/>
            <a:gdLst/>
            <a:ahLst/>
            <a:cxnLst>
              <a:cxn ang="0">
                <a:pos x="0" y="172244"/>
              </a:cxn>
              <a:cxn ang="0">
                <a:pos x="149225" y="86122"/>
              </a:cxn>
              <a:cxn ang="0">
                <a:pos x="298450" y="0"/>
              </a:cxn>
              <a:cxn ang="0">
                <a:pos x="298450" y="172244"/>
              </a:cxn>
              <a:cxn ang="0">
                <a:pos x="298450" y="344488"/>
              </a:cxn>
              <a:cxn ang="0">
                <a:pos x="149225" y="258366"/>
              </a:cxn>
              <a:cxn ang="0">
                <a:pos x="0" y="172244"/>
              </a:cxn>
            </a:cxnLst>
            <a:rect l="0" t="0" r="0" b="0"/>
            <a:pathLst>
              <a:path w="336" h="388">
                <a:moveTo>
                  <a:pt x="0" y="194"/>
                </a:moveTo>
                <a:lnTo>
                  <a:pt x="168" y="97"/>
                </a:lnTo>
                <a:lnTo>
                  <a:pt x="336" y="0"/>
                </a:lnTo>
                <a:lnTo>
                  <a:pt x="336" y="194"/>
                </a:lnTo>
                <a:lnTo>
                  <a:pt x="336" y="388"/>
                </a:lnTo>
                <a:lnTo>
                  <a:pt x="168" y="291"/>
                </a:lnTo>
                <a:lnTo>
                  <a:pt x="0" y="194"/>
                </a:lnTo>
                <a:close/>
              </a:path>
            </a:pathLst>
          </a:custGeom>
          <a:solidFill>
            <a:schemeClr val="accent1">
              <a:alpha val="100000"/>
            </a:schemeClr>
          </a:solidFill>
          <a:ln w="9525">
            <a:noFill/>
          </a:ln>
        </p:spPr>
        <p:txBody>
          <a:bodyPr/>
          <a:lstStyle/>
          <a:p>
            <a:endParaRPr lang="zh-CN" altLang="en-US"/>
          </a:p>
        </p:txBody>
      </p:sp>
      <p:sp>
        <p:nvSpPr>
          <p:cNvPr id="37893" name="Freeform 15"/>
          <p:cNvSpPr/>
          <p:nvPr/>
        </p:nvSpPr>
        <p:spPr>
          <a:xfrm>
            <a:off x="2016125" y="3044825"/>
            <a:ext cx="344488" cy="298450"/>
          </a:xfrm>
          <a:custGeom>
            <a:avLst/>
            <a:gdLst/>
            <a:ahLst/>
            <a:cxnLst>
              <a:cxn ang="0">
                <a:pos x="0" y="298450"/>
              </a:cxn>
              <a:cxn ang="0">
                <a:pos x="86122" y="149225"/>
              </a:cxn>
              <a:cxn ang="0">
                <a:pos x="172244" y="0"/>
              </a:cxn>
              <a:cxn ang="0">
                <a:pos x="258366" y="149225"/>
              </a:cxn>
              <a:cxn ang="0">
                <a:pos x="344488" y="298450"/>
              </a:cxn>
              <a:cxn ang="0">
                <a:pos x="172244" y="298450"/>
              </a:cxn>
              <a:cxn ang="0">
                <a:pos x="0" y="298450"/>
              </a:cxn>
            </a:cxnLst>
            <a:rect l="0" t="0" r="0" b="0"/>
            <a:pathLst>
              <a:path w="388" h="336">
                <a:moveTo>
                  <a:pt x="0" y="336"/>
                </a:moveTo>
                <a:lnTo>
                  <a:pt x="97" y="168"/>
                </a:lnTo>
                <a:lnTo>
                  <a:pt x="194" y="0"/>
                </a:lnTo>
                <a:lnTo>
                  <a:pt x="291" y="168"/>
                </a:lnTo>
                <a:lnTo>
                  <a:pt x="388" y="336"/>
                </a:lnTo>
                <a:lnTo>
                  <a:pt x="194" y="336"/>
                </a:lnTo>
                <a:lnTo>
                  <a:pt x="0" y="336"/>
                </a:lnTo>
                <a:close/>
              </a:path>
            </a:pathLst>
          </a:custGeom>
          <a:solidFill>
            <a:schemeClr val="accent1">
              <a:alpha val="100000"/>
            </a:schemeClr>
          </a:solidFill>
          <a:ln w="9525">
            <a:noFill/>
          </a:ln>
        </p:spPr>
        <p:txBody>
          <a:bodyPr/>
          <a:lstStyle/>
          <a:p>
            <a:endParaRPr lang="zh-CN" altLang="en-US"/>
          </a:p>
        </p:txBody>
      </p:sp>
      <p:sp>
        <p:nvSpPr>
          <p:cNvPr id="37894" name="Freeform 16"/>
          <p:cNvSpPr/>
          <p:nvPr/>
        </p:nvSpPr>
        <p:spPr>
          <a:xfrm>
            <a:off x="2501900" y="3525838"/>
            <a:ext cx="298450" cy="344487"/>
          </a:xfrm>
          <a:custGeom>
            <a:avLst/>
            <a:gdLst/>
            <a:ahLst/>
            <a:cxnLst>
              <a:cxn ang="0">
                <a:pos x="0" y="344488"/>
              </a:cxn>
              <a:cxn ang="0">
                <a:pos x="0" y="172244"/>
              </a:cxn>
              <a:cxn ang="0">
                <a:pos x="0" y="0"/>
              </a:cxn>
              <a:cxn ang="0">
                <a:pos x="149225" y="86122"/>
              </a:cxn>
              <a:cxn ang="0">
                <a:pos x="298450" y="172244"/>
              </a:cxn>
              <a:cxn ang="0">
                <a:pos x="149225" y="258366"/>
              </a:cxn>
              <a:cxn ang="0">
                <a:pos x="0" y="344488"/>
              </a:cxn>
            </a:cxnLst>
            <a:rect l="0" t="0" r="0" b="0"/>
            <a:pathLst>
              <a:path w="336" h="388">
                <a:moveTo>
                  <a:pt x="0" y="388"/>
                </a:moveTo>
                <a:lnTo>
                  <a:pt x="0" y="194"/>
                </a:lnTo>
                <a:lnTo>
                  <a:pt x="0" y="0"/>
                </a:lnTo>
                <a:lnTo>
                  <a:pt x="168" y="97"/>
                </a:lnTo>
                <a:lnTo>
                  <a:pt x="336" y="194"/>
                </a:lnTo>
                <a:lnTo>
                  <a:pt x="168" y="291"/>
                </a:lnTo>
                <a:lnTo>
                  <a:pt x="0" y="388"/>
                </a:lnTo>
                <a:close/>
              </a:path>
            </a:pathLst>
          </a:custGeom>
          <a:solidFill>
            <a:schemeClr val="accent1">
              <a:alpha val="100000"/>
            </a:schemeClr>
          </a:solidFill>
          <a:ln w="9525">
            <a:noFill/>
          </a:ln>
        </p:spPr>
        <p:txBody>
          <a:bodyPr/>
          <a:lstStyle/>
          <a:p>
            <a:endParaRPr lang="zh-CN" altLang="en-US"/>
          </a:p>
        </p:txBody>
      </p:sp>
      <p:sp>
        <p:nvSpPr>
          <p:cNvPr id="37895" name="Freeform 17"/>
          <p:cNvSpPr/>
          <p:nvPr/>
        </p:nvSpPr>
        <p:spPr>
          <a:xfrm>
            <a:off x="3100388" y="3781425"/>
            <a:ext cx="344487" cy="298450"/>
          </a:xfrm>
          <a:custGeom>
            <a:avLst/>
            <a:gdLst/>
            <a:ahLst/>
            <a:cxnLst>
              <a:cxn ang="0">
                <a:pos x="172244" y="298450"/>
              </a:cxn>
              <a:cxn ang="0">
                <a:pos x="86122" y="149225"/>
              </a:cxn>
              <a:cxn ang="0">
                <a:pos x="0" y="0"/>
              </a:cxn>
              <a:cxn ang="0">
                <a:pos x="172244" y="0"/>
              </a:cxn>
              <a:cxn ang="0">
                <a:pos x="344488" y="0"/>
              </a:cxn>
              <a:cxn ang="0">
                <a:pos x="258366" y="149225"/>
              </a:cxn>
              <a:cxn ang="0">
                <a:pos x="172244" y="298450"/>
              </a:cxn>
            </a:cxnLst>
            <a:rect l="0" t="0" r="0" b="0"/>
            <a:pathLst>
              <a:path w="388" h="336">
                <a:moveTo>
                  <a:pt x="194" y="336"/>
                </a:moveTo>
                <a:lnTo>
                  <a:pt x="97" y="168"/>
                </a:lnTo>
                <a:lnTo>
                  <a:pt x="0" y="0"/>
                </a:lnTo>
                <a:lnTo>
                  <a:pt x="194" y="0"/>
                </a:lnTo>
                <a:lnTo>
                  <a:pt x="388" y="0"/>
                </a:lnTo>
                <a:lnTo>
                  <a:pt x="291" y="168"/>
                </a:lnTo>
                <a:lnTo>
                  <a:pt x="194" y="336"/>
                </a:lnTo>
                <a:close/>
              </a:path>
            </a:pathLst>
          </a:custGeom>
          <a:solidFill>
            <a:schemeClr val="accent1">
              <a:alpha val="100000"/>
            </a:schemeClr>
          </a:solidFill>
          <a:ln w="9525">
            <a:noFill/>
          </a:ln>
        </p:spPr>
        <p:txBody>
          <a:bodyPr/>
          <a:lstStyle/>
          <a:p>
            <a:endParaRPr lang="zh-CN" altLang="en-US"/>
          </a:p>
        </p:txBody>
      </p:sp>
      <p:sp>
        <p:nvSpPr>
          <p:cNvPr id="37896" name="Freeform 18"/>
          <p:cNvSpPr/>
          <p:nvPr/>
        </p:nvSpPr>
        <p:spPr>
          <a:xfrm>
            <a:off x="3775075" y="3540125"/>
            <a:ext cx="298450" cy="344488"/>
          </a:xfrm>
          <a:custGeom>
            <a:avLst/>
            <a:gdLst/>
            <a:ahLst/>
            <a:cxnLst>
              <a:cxn ang="0">
                <a:pos x="298450" y="344488"/>
              </a:cxn>
              <a:cxn ang="0">
                <a:pos x="149225" y="258366"/>
              </a:cxn>
              <a:cxn ang="0">
                <a:pos x="0" y="172244"/>
              </a:cxn>
              <a:cxn ang="0">
                <a:pos x="149225" y="86122"/>
              </a:cxn>
              <a:cxn ang="0">
                <a:pos x="298450" y="0"/>
              </a:cxn>
              <a:cxn ang="0">
                <a:pos x="298450" y="172244"/>
              </a:cxn>
              <a:cxn ang="0">
                <a:pos x="298450" y="344488"/>
              </a:cxn>
            </a:cxnLst>
            <a:rect l="0" t="0" r="0" b="0"/>
            <a:pathLst>
              <a:path w="336" h="388">
                <a:moveTo>
                  <a:pt x="336" y="388"/>
                </a:moveTo>
                <a:lnTo>
                  <a:pt x="168" y="291"/>
                </a:lnTo>
                <a:lnTo>
                  <a:pt x="0" y="194"/>
                </a:lnTo>
                <a:lnTo>
                  <a:pt x="168" y="97"/>
                </a:lnTo>
                <a:lnTo>
                  <a:pt x="336" y="0"/>
                </a:lnTo>
                <a:lnTo>
                  <a:pt x="336" y="194"/>
                </a:lnTo>
                <a:lnTo>
                  <a:pt x="336" y="388"/>
                </a:lnTo>
                <a:close/>
              </a:path>
            </a:pathLst>
          </a:custGeom>
          <a:solidFill>
            <a:schemeClr val="accent1">
              <a:alpha val="100000"/>
            </a:schemeClr>
          </a:solidFill>
          <a:ln w="9525">
            <a:noFill/>
          </a:ln>
        </p:spPr>
        <p:txBody>
          <a:bodyPr/>
          <a:lstStyle/>
          <a:p>
            <a:endParaRPr lang="zh-CN" altLang="en-US"/>
          </a:p>
        </p:txBody>
      </p:sp>
      <p:sp>
        <p:nvSpPr>
          <p:cNvPr id="37897" name="Freeform 19"/>
          <p:cNvSpPr/>
          <p:nvPr/>
        </p:nvSpPr>
        <p:spPr>
          <a:xfrm>
            <a:off x="4260850" y="3036888"/>
            <a:ext cx="344488" cy="298450"/>
          </a:xfrm>
          <a:custGeom>
            <a:avLst/>
            <a:gdLst/>
            <a:ahLst/>
            <a:cxnLst>
              <a:cxn ang="0">
                <a:pos x="344488" y="298450"/>
              </a:cxn>
              <a:cxn ang="0">
                <a:pos x="172244" y="298450"/>
              </a:cxn>
              <a:cxn ang="0">
                <a:pos x="0" y="298450"/>
              </a:cxn>
              <a:cxn ang="0">
                <a:pos x="86122" y="149225"/>
              </a:cxn>
              <a:cxn ang="0">
                <a:pos x="172244" y="0"/>
              </a:cxn>
              <a:cxn ang="0">
                <a:pos x="258366" y="149225"/>
              </a:cxn>
              <a:cxn ang="0">
                <a:pos x="344488" y="298450"/>
              </a:cxn>
            </a:cxnLst>
            <a:rect l="0" t="0" r="0" b="0"/>
            <a:pathLst>
              <a:path w="388" h="336">
                <a:moveTo>
                  <a:pt x="388" y="336"/>
                </a:moveTo>
                <a:lnTo>
                  <a:pt x="194" y="336"/>
                </a:lnTo>
                <a:lnTo>
                  <a:pt x="0" y="336"/>
                </a:lnTo>
                <a:lnTo>
                  <a:pt x="97" y="168"/>
                </a:lnTo>
                <a:lnTo>
                  <a:pt x="194" y="0"/>
                </a:lnTo>
                <a:lnTo>
                  <a:pt x="291" y="168"/>
                </a:lnTo>
                <a:lnTo>
                  <a:pt x="388" y="336"/>
                </a:lnTo>
                <a:close/>
              </a:path>
            </a:pathLst>
          </a:custGeom>
          <a:solidFill>
            <a:schemeClr val="accent1">
              <a:alpha val="100000"/>
            </a:schemeClr>
          </a:solidFill>
          <a:ln w="9525">
            <a:noFill/>
          </a:ln>
        </p:spPr>
        <p:txBody>
          <a:bodyPr/>
          <a:lstStyle/>
          <a:p>
            <a:endParaRPr lang="zh-CN" altLang="en-US"/>
          </a:p>
        </p:txBody>
      </p:sp>
      <p:sp>
        <p:nvSpPr>
          <p:cNvPr id="37898" name="Freeform 20"/>
          <p:cNvSpPr/>
          <p:nvPr/>
        </p:nvSpPr>
        <p:spPr>
          <a:xfrm>
            <a:off x="4510088" y="2379663"/>
            <a:ext cx="298450" cy="344487"/>
          </a:xfrm>
          <a:custGeom>
            <a:avLst/>
            <a:gdLst/>
            <a:ahLst/>
            <a:cxnLst>
              <a:cxn ang="0">
                <a:pos x="298450" y="172244"/>
              </a:cxn>
              <a:cxn ang="0">
                <a:pos x="149225" y="258366"/>
              </a:cxn>
              <a:cxn ang="0">
                <a:pos x="0" y="344488"/>
              </a:cxn>
              <a:cxn ang="0">
                <a:pos x="0" y="172244"/>
              </a:cxn>
              <a:cxn ang="0">
                <a:pos x="0" y="0"/>
              </a:cxn>
              <a:cxn ang="0">
                <a:pos x="149225" y="86122"/>
              </a:cxn>
              <a:cxn ang="0">
                <a:pos x="298450" y="172244"/>
              </a:cxn>
            </a:cxnLst>
            <a:rect l="0" t="0" r="0" b="0"/>
            <a:pathLst>
              <a:path w="336" h="388">
                <a:moveTo>
                  <a:pt x="336" y="194"/>
                </a:moveTo>
                <a:lnTo>
                  <a:pt x="168" y="291"/>
                </a:lnTo>
                <a:lnTo>
                  <a:pt x="0" y="388"/>
                </a:lnTo>
                <a:lnTo>
                  <a:pt x="0" y="194"/>
                </a:lnTo>
                <a:lnTo>
                  <a:pt x="0" y="0"/>
                </a:lnTo>
                <a:lnTo>
                  <a:pt x="168" y="97"/>
                </a:lnTo>
                <a:lnTo>
                  <a:pt x="336" y="194"/>
                </a:lnTo>
                <a:close/>
              </a:path>
            </a:pathLst>
          </a:custGeom>
          <a:solidFill>
            <a:schemeClr val="accent1">
              <a:alpha val="100000"/>
            </a:schemeClr>
          </a:solidFill>
          <a:ln w="9525">
            <a:noFill/>
          </a:ln>
        </p:spPr>
        <p:txBody>
          <a:bodyPr/>
          <a:lstStyle/>
          <a:p>
            <a:endParaRPr lang="zh-CN" altLang="en-US"/>
          </a:p>
        </p:txBody>
      </p:sp>
      <p:grpSp>
        <p:nvGrpSpPr>
          <p:cNvPr id="37899" name="组合 10"/>
          <p:cNvGrpSpPr/>
          <p:nvPr/>
        </p:nvGrpSpPr>
        <p:grpSpPr>
          <a:xfrm>
            <a:off x="2254250" y="1535113"/>
            <a:ext cx="2058988" cy="2060575"/>
            <a:chOff x="0" y="0"/>
            <a:chExt cx="2058988" cy="2060575"/>
          </a:xfrm>
        </p:grpSpPr>
        <p:sp>
          <p:nvSpPr>
            <p:cNvPr id="37900" name="Oval 6"/>
            <p:cNvSpPr/>
            <p:nvPr/>
          </p:nvSpPr>
          <p:spPr>
            <a:xfrm>
              <a:off x="0" y="0"/>
              <a:ext cx="2058988" cy="2060575"/>
            </a:xfrm>
            <a:prstGeom prst="ellipse">
              <a:avLst/>
            </a:prstGeom>
            <a:solidFill>
              <a:schemeClr val="tx1"/>
            </a:solidFill>
            <a:ln w="9525">
              <a:noFill/>
            </a:ln>
          </p:spPr>
          <p:txBody>
            <a:bodyPr/>
            <a:lstStyle/>
            <a:p>
              <a:pPr lvl="0" eaLnBrk="1" hangingPunct="1"/>
              <a:endParaRPr lang="zh-CN" altLang="en-US" dirty="0">
                <a:solidFill>
                  <a:schemeClr val="accent2"/>
                </a:solidFill>
                <a:latin typeface="微软雅黑" panose="020B0503020204020204" pitchFamily="2" charset="-122"/>
                <a:ea typeface="微软雅黑" panose="020B0503020204020204" pitchFamily="2" charset="-122"/>
              </a:endParaRPr>
            </a:p>
          </p:txBody>
        </p:sp>
        <p:sp>
          <p:nvSpPr>
            <p:cNvPr id="37901" name="TextBox 12"/>
            <p:cNvSpPr txBox="1"/>
            <p:nvPr/>
          </p:nvSpPr>
          <p:spPr>
            <a:xfrm>
              <a:off x="272233" y="788928"/>
              <a:ext cx="1492298" cy="400110"/>
            </a:xfrm>
            <a:prstGeom prst="rect">
              <a:avLst/>
            </a:prstGeom>
            <a:noFill/>
            <a:ln w="9525">
              <a:noFill/>
            </a:ln>
          </p:spPr>
          <p:txBody>
            <a:bodyPr>
              <a:spAutoFit/>
            </a:bodyPr>
            <a:lstStyle/>
            <a:p>
              <a:pPr lvl="0" algn="ctr" eaLnBrk="1" hangingPunct="1"/>
              <a:r>
                <a:rPr lang="zh-CN" altLang="en-US" sz="2000" dirty="0">
                  <a:solidFill>
                    <a:schemeClr val="accent2"/>
                  </a:solidFill>
                  <a:latin typeface="微软雅黑" panose="020B0503020204020204" pitchFamily="2" charset="-122"/>
                  <a:ea typeface="微软雅黑" panose="020B0503020204020204" pitchFamily="2" charset="-122"/>
                </a:rPr>
                <a:t>核心系统</a:t>
              </a:r>
            </a:p>
          </p:txBody>
        </p:sp>
      </p:grpSp>
      <p:grpSp>
        <p:nvGrpSpPr>
          <p:cNvPr id="37902" name="组合 13"/>
          <p:cNvGrpSpPr/>
          <p:nvPr/>
        </p:nvGrpSpPr>
        <p:grpSpPr>
          <a:xfrm>
            <a:off x="4864100" y="2122488"/>
            <a:ext cx="981075" cy="979487"/>
            <a:chOff x="0" y="0"/>
            <a:chExt cx="981075" cy="979488"/>
          </a:xfrm>
        </p:grpSpPr>
        <p:sp>
          <p:nvSpPr>
            <p:cNvPr id="37903" name="Freeform 7"/>
            <p:cNvSpPr/>
            <p:nvPr/>
          </p:nvSpPr>
          <p:spPr>
            <a:xfrm>
              <a:off x="0" y="0"/>
              <a:ext cx="981075" cy="979488"/>
            </a:xfrm>
            <a:custGeom>
              <a:avLst/>
              <a:gdLst/>
              <a:ahLst/>
              <a:cxnLst>
                <a:cxn ang="0">
                  <a:pos x="380544" y="60276"/>
                </a:cxn>
                <a:cxn ang="0">
                  <a:pos x="920756" y="380272"/>
                </a:cxn>
                <a:cxn ang="0">
                  <a:pos x="600531" y="919212"/>
                </a:cxn>
                <a:cxn ang="0">
                  <a:pos x="61206" y="600103"/>
                </a:cxn>
                <a:cxn ang="0">
                  <a:pos x="380544" y="60276"/>
                </a:cxn>
              </a:cxnLst>
              <a:rect l="0" t="0" r="0" b="0"/>
              <a:pathLst>
                <a:path w="1106" h="1105">
                  <a:moveTo>
                    <a:pt x="429" y="68"/>
                  </a:moveTo>
                  <a:cubicBezTo>
                    <a:pt x="697" y="0"/>
                    <a:pt x="969" y="161"/>
                    <a:pt x="1038" y="429"/>
                  </a:cubicBezTo>
                  <a:cubicBezTo>
                    <a:pt x="1106" y="696"/>
                    <a:pt x="945" y="968"/>
                    <a:pt x="677" y="1037"/>
                  </a:cubicBezTo>
                  <a:cubicBezTo>
                    <a:pt x="410" y="1105"/>
                    <a:pt x="137" y="944"/>
                    <a:pt x="69" y="677"/>
                  </a:cubicBezTo>
                  <a:cubicBezTo>
                    <a:pt x="0" y="409"/>
                    <a:pt x="162" y="137"/>
                    <a:pt x="429" y="68"/>
                  </a:cubicBezTo>
                  <a:close/>
                </a:path>
              </a:pathLst>
            </a:custGeom>
            <a:solidFill>
              <a:schemeClr val="bg1">
                <a:alpha val="100000"/>
              </a:schemeClr>
            </a:solidFill>
            <a:ln w="9525">
              <a:noFill/>
            </a:ln>
          </p:spPr>
          <p:txBody>
            <a:bodyPr/>
            <a:lstStyle/>
            <a:p>
              <a:endParaRPr lang="zh-CN" altLang="en-US"/>
            </a:p>
          </p:txBody>
        </p:sp>
        <p:sp>
          <p:nvSpPr>
            <p:cNvPr id="37904" name="TextBox 15"/>
            <p:cNvSpPr txBox="1"/>
            <p:nvPr/>
          </p:nvSpPr>
          <p:spPr>
            <a:xfrm>
              <a:off x="79653" y="146564"/>
              <a:ext cx="773141" cy="646331"/>
            </a:xfrm>
            <a:prstGeom prst="rect">
              <a:avLst/>
            </a:prstGeom>
            <a:noFill/>
            <a:ln w="9525">
              <a:noFill/>
            </a:ln>
          </p:spPr>
          <p:txBody>
            <a:bodyPr>
              <a:spAutoFit/>
            </a:bodyPr>
            <a:lstStyle/>
            <a:p>
              <a:pPr lvl="0" algn="ctr" eaLnBrk="1" hangingPunct="1"/>
              <a:r>
                <a:rPr lang="zh-CN" altLang="en-US" dirty="0">
                  <a:solidFill>
                    <a:schemeClr val="accent2"/>
                  </a:solidFill>
                  <a:latin typeface="微软雅黑" panose="020B0503020204020204" pitchFamily="2" charset="-122"/>
                  <a:ea typeface="微软雅黑" panose="020B0503020204020204" pitchFamily="2" charset="-122"/>
                </a:rPr>
                <a:t>子系统七</a:t>
              </a:r>
            </a:p>
          </p:txBody>
        </p:sp>
      </p:grpSp>
      <p:grpSp>
        <p:nvGrpSpPr>
          <p:cNvPr id="37905" name="组合 16"/>
          <p:cNvGrpSpPr/>
          <p:nvPr/>
        </p:nvGrpSpPr>
        <p:grpSpPr>
          <a:xfrm>
            <a:off x="4572000" y="3151188"/>
            <a:ext cx="987425" cy="987425"/>
            <a:chOff x="0" y="0"/>
            <a:chExt cx="987425" cy="987425"/>
          </a:xfrm>
        </p:grpSpPr>
        <p:sp>
          <p:nvSpPr>
            <p:cNvPr id="37906" name="Freeform 8"/>
            <p:cNvSpPr/>
            <p:nvPr/>
          </p:nvSpPr>
          <p:spPr>
            <a:xfrm>
              <a:off x="0" y="0"/>
              <a:ext cx="987425" cy="987425"/>
            </a:xfrm>
            <a:custGeom>
              <a:avLst/>
              <a:gdLst/>
              <a:ahLst/>
              <a:cxnLst>
                <a:cxn ang="0">
                  <a:pos x="613589" y="66598"/>
                </a:cxn>
                <a:cxn ang="0">
                  <a:pos x="920827" y="613589"/>
                </a:cxn>
                <a:cxn ang="0">
                  <a:pos x="373836" y="921715"/>
                </a:cxn>
                <a:cxn ang="0">
                  <a:pos x="65710" y="373836"/>
                </a:cxn>
                <a:cxn ang="0">
                  <a:pos x="613589" y="66598"/>
                </a:cxn>
              </a:cxnLst>
              <a:rect l="0" t="0" r="0" b="0"/>
              <a:pathLst>
                <a:path w="1112" h="1112">
                  <a:moveTo>
                    <a:pt x="691" y="75"/>
                  </a:moveTo>
                  <a:cubicBezTo>
                    <a:pt x="956" y="149"/>
                    <a:pt x="1112" y="425"/>
                    <a:pt x="1037" y="691"/>
                  </a:cubicBezTo>
                  <a:cubicBezTo>
                    <a:pt x="963" y="957"/>
                    <a:pt x="687" y="1112"/>
                    <a:pt x="421" y="1038"/>
                  </a:cubicBezTo>
                  <a:cubicBezTo>
                    <a:pt x="155" y="963"/>
                    <a:pt x="0" y="687"/>
                    <a:pt x="74" y="421"/>
                  </a:cubicBezTo>
                  <a:cubicBezTo>
                    <a:pt x="149" y="156"/>
                    <a:pt x="425" y="0"/>
                    <a:pt x="691" y="75"/>
                  </a:cubicBezTo>
                  <a:close/>
                </a:path>
              </a:pathLst>
            </a:custGeom>
            <a:solidFill>
              <a:srgbClr val="00744B">
                <a:alpha val="100000"/>
              </a:srgbClr>
            </a:solidFill>
            <a:ln w="9525">
              <a:noFill/>
            </a:ln>
          </p:spPr>
          <p:txBody>
            <a:bodyPr/>
            <a:lstStyle/>
            <a:p>
              <a:endParaRPr lang="zh-CN" altLang="en-US"/>
            </a:p>
          </p:txBody>
        </p:sp>
        <p:sp>
          <p:nvSpPr>
            <p:cNvPr id="37907" name="TextBox 18"/>
            <p:cNvSpPr txBox="1"/>
            <p:nvPr/>
          </p:nvSpPr>
          <p:spPr>
            <a:xfrm>
              <a:off x="26660" y="173283"/>
              <a:ext cx="941695" cy="646331"/>
            </a:xfrm>
            <a:prstGeom prst="rect">
              <a:avLst/>
            </a:prstGeom>
            <a:noFill/>
            <a:ln w="9525">
              <a:noFill/>
            </a:ln>
          </p:spPr>
          <p:txBody>
            <a:bodyPr>
              <a:spAutoFit/>
            </a:bodyPr>
            <a:lstStyle/>
            <a:p>
              <a:pPr lvl="0" algn="ctr" eaLnBrk="1" hangingPunct="1"/>
              <a:r>
                <a:rPr lang="zh-CN" altLang="en-US" dirty="0">
                  <a:solidFill>
                    <a:schemeClr val="accent2"/>
                  </a:solidFill>
                  <a:latin typeface="微软雅黑" panose="020B0503020204020204" pitchFamily="2" charset="-122"/>
                  <a:ea typeface="微软雅黑" panose="020B0503020204020204" pitchFamily="2" charset="-122"/>
                </a:rPr>
                <a:t>子系统六</a:t>
              </a:r>
            </a:p>
          </p:txBody>
        </p:sp>
      </p:grpSp>
      <p:grpSp>
        <p:nvGrpSpPr>
          <p:cNvPr id="37908" name="组合 19"/>
          <p:cNvGrpSpPr/>
          <p:nvPr/>
        </p:nvGrpSpPr>
        <p:grpSpPr>
          <a:xfrm>
            <a:off x="3810000" y="3905250"/>
            <a:ext cx="976313" cy="977900"/>
            <a:chOff x="0" y="0"/>
            <a:chExt cx="976313" cy="977900"/>
          </a:xfrm>
        </p:grpSpPr>
        <p:sp>
          <p:nvSpPr>
            <p:cNvPr id="37909" name="Freeform 9"/>
            <p:cNvSpPr/>
            <p:nvPr/>
          </p:nvSpPr>
          <p:spPr>
            <a:xfrm>
              <a:off x="0" y="0"/>
              <a:ext cx="976313" cy="977900"/>
            </a:xfrm>
            <a:custGeom>
              <a:avLst/>
              <a:gdLst/>
              <a:ahLst/>
              <a:cxnLst>
                <a:cxn ang="0">
                  <a:pos x="805170" y="178527"/>
                </a:cxn>
                <a:cxn ang="0">
                  <a:pos x="798076" y="806479"/>
                </a:cxn>
                <a:cxn ang="0">
                  <a:pos x="171143" y="799373"/>
                </a:cxn>
                <a:cxn ang="0">
                  <a:pos x="178237" y="171421"/>
                </a:cxn>
                <a:cxn ang="0">
                  <a:pos x="805170" y="178527"/>
                </a:cxn>
              </a:cxnLst>
              <a:rect l="0" t="0" r="0" b="0"/>
              <a:pathLst>
                <a:path w="1101" h="1101">
                  <a:moveTo>
                    <a:pt x="908" y="201"/>
                  </a:moveTo>
                  <a:cubicBezTo>
                    <a:pt x="1101" y="398"/>
                    <a:pt x="1097" y="715"/>
                    <a:pt x="900" y="908"/>
                  </a:cubicBezTo>
                  <a:cubicBezTo>
                    <a:pt x="703" y="1101"/>
                    <a:pt x="386" y="1098"/>
                    <a:pt x="193" y="900"/>
                  </a:cubicBezTo>
                  <a:cubicBezTo>
                    <a:pt x="0" y="703"/>
                    <a:pt x="3" y="386"/>
                    <a:pt x="201" y="193"/>
                  </a:cubicBezTo>
                  <a:cubicBezTo>
                    <a:pt x="398" y="0"/>
                    <a:pt x="715" y="4"/>
                    <a:pt x="908" y="201"/>
                  </a:cubicBezTo>
                  <a:close/>
                </a:path>
              </a:pathLst>
            </a:custGeom>
            <a:solidFill>
              <a:schemeClr val="tx2">
                <a:alpha val="100000"/>
              </a:schemeClr>
            </a:solidFill>
            <a:ln w="9525">
              <a:noFill/>
            </a:ln>
          </p:spPr>
          <p:txBody>
            <a:bodyPr/>
            <a:lstStyle/>
            <a:p>
              <a:endParaRPr lang="zh-CN" altLang="en-US"/>
            </a:p>
          </p:txBody>
        </p:sp>
        <p:sp>
          <p:nvSpPr>
            <p:cNvPr id="37910" name="TextBox 21"/>
            <p:cNvSpPr txBox="1"/>
            <p:nvPr/>
          </p:nvSpPr>
          <p:spPr>
            <a:xfrm>
              <a:off x="47753" y="190246"/>
              <a:ext cx="910969" cy="646331"/>
            </a:xfrm>
            <a:prstGeom prst="rect">
              <a:avLst/>
            </a:prstGeom>
            <a:noFill/>
            <a:ln w="9525">
              <a:noFill/>
            </a:ln>
          </p:spPr>
          <p:txBody>
            <a:bodyPr>
              <a:spAutoFit/>
            </a:bodyPr>
            <a:lstStyle/>
            <a:p>
              <a:pPr lvl="0" algn="ctr" eaLnBrk="1" hangingPunct="1"/>
              <a:r>
                <a:rPr lang="zh-CN" altLang="en-US" dirty="0">
                  <a:solidFill>
                    <a:schemeClr val="accent2"/>
                  </a:solidFill>
                  <a:latin typeface="微软雅黑" panose="020B0503020204020204" pitchFamily="2" charset="-122"/>
                  <a:ea typeface="微软雅黑" panose="020B0503020204020204" pitchFamily="2" charset="-122"/>
                </a:rPr>
                <a:t>子系统五</a:t>
              </a:r>
            </a:p>
          </p:txBody>
        </p:sp>
      </p:grpSp>
      <p:grpSp>
        <p:nvGrpSpPr>
          <p:cNvPr id="37911" name="组合 22"/>
          <p:cNvGrpSpPr/>
          <p:nvPr/>
        </p:nvGrpSpPr>
        <p:grpSpPr>
          <a:xfrm>
            <a:off x="2768600" y="4168775"/>
            <a:ext cx="981075" cy="981075"/>
            <a:chOff x="0" y="0"/>
            <a:chExt cx="981075" cy="981075"/>
          </a:xfrm>
        </p:grpSpPr>
        <p:sp>
          <p:nvSpPr>
            <p:cNvPr id="37912" name="Freeform 10"/>
            <p:cNvSpPr/>
            <p:nvPr/>
          </p:nvSpPr>
          <p:spPr>
            <a:xfrm>
              <a:off x="0" y="0"/>
              <a:ext cx="981075" cy="981075"/>
            </a:xfrm>
            <a:custGeom>
              <a:avLst/>
              <a:gdLst/>
              <a:ahLst/>
              <a:cxnLst>
                <a:cxn ang="0">
                  <a:pos x="920701" y="380544"/>
                </a:cxn>
                <a:cxn ang="0">
                  <a:pos x="600187" y="919869"/>
                </a:cxn>
                <a:cxn ang="0">
                  <a:pos x="60374" y="600531"/>
                </a:cxn>
                <a:cxn ang="0">
                  <a:pos x="380000" y="60319"/>
                </a:cxn>
                <a:cxn ang="0">
                  <a:pos x="920701" y="380544"/>
                </a:cxn>
              </a:cxnLst>
              <a:rect l="0" t="0" r="0" b="0"/>
              <a:pathLst>
                <a:path w="1105" h="1106">
                  <a:moveTo>
                    <a:pt x="1037" y="429"/>
                  </a:moveTo>
                  <a:cubicBezTo>
                    <a:pt x="1105" y="696"/>
                    <a:pt x="944" y="969"/>
                    <a:pt x="676" y="1037"/>
                  </a:cubicBezTo>
                  <a:cubicBezTo>
                    <a:pt x="409" y="1106"/>
                    <a:pt x="137" y="944"/>
                    <a:pt x="68" y="677"/>
                  </a:cubicBezTo>
                  <a:cubicBezTo>
                    <a:pt x="0" y="409"/>
                    <a:pt x="161" y="137"/>
                    <a:pt x="428" y="68"/>
                  </a:cubicBezTo>
                  <a:cubicBezTo>
                    <a:pt x="696" y="0"/>
                    <a:pt x="968" y="161"/>
                    <a:pt x="1037" y="429"/>
                  </a:cubicBezTo>
                  <a:close/>
                </a:path>
              </a:pathLst>
            </a:custGeom>
            <a:solidFill>
              <a:schemeClr val="bg2">
                <a:alpha val="100000"/>
              </a:schemeClr>
            </a:solidFill>
            <a:ln w="9525">
              <a:noFill/>
            </a:ln>
          </p:spPr>
          <p:txBody>
            <a:bodyPr/>
            <a:lstStyle/>
            <a:p>
              <a:endParaRPr lang="zh-CN" altLang="en-US"/>
            </a:p>
          </p:txBody>
        </p:sp>
        <p:sp>
          <p:nvSpPr>
            <p:cNvPr id="37913" name="TextBox 24"/>
            <p:cNvSpPr txBox="1"/>
            <p:nvPr/>
          </p:nvSpPr>
          <p:spPr>
            <a:xfrm>
              <a:off x="33994" y="165305"/>
              <a:ext cx="886843" cy="646331"/>
            </a:xfrm>
            <a:prstGeom prst="rect">
              <a:avLst/>
            </a:prstGeom>
            <a:noFill/>
            <a:ln w="9525">
              <a:noFill/>
            </a:ln>
          </p:spPr>
          <p:txBody>
            <a:bodyPr>
              <a:spAutoFit/>
            </a:bodyPr>
            <a:lstStyle/>
            <a:p>
              <a:pPr lvl="0" algn="ctr" eaLnBrk="1" hangingPunct="1"/>
              <a:r>
                <a:rPr lang="zh-CN" altLang="en-US" dirty="0">
                  <a:solidFill>
                    <a:schemeClr val="accent2"/>
                  </a:solidFill>
                  <a:latin typeface="微软雅黑" panose="020B0503020204020204" pitchFamily="2" charset="-122"/>
                  <a:ea typeface="微软雅黑" panose="020B0503020204020204" pitchFamily="2" charset="-122"/>
                </a:rPr>
                <a:t>子系统四</a:t>
              </a:r>
            </a:p>
          </p:txBody>
        </p:sp>
      </p:grpSp>
      <p:grpSp>
        <p:nvGrpSpPr>
          <p:cNvPr id="37914" name="组合 25"/>
          <p:cNvGrpSpPr/>
          <p:nvPr/>
        </p:nvGrpSpPr>
        <p:grpSpPr>
          <a:xfrm>
            <a:off x="1733550" y="3876675"/>
            <a:ext cx="987425" cy="985838"/>
            <a:chOff x="0" y="0"/>
            <a:chExt cx="987425" cy="985838"/>
          </a:xfrm>
        </p:grpSpPr>
        <p:sp>
          <p:nvSpPr>
            <p:cNvPr id="37915" name="Freeform 11"/>
            <p:cNvSpPr/>
            <p:nvPr/>
          </p:nvSpPr>
          <p:spPr>
            <a:xfrm>
              <a:off x="0" y="0"/>
              <a:ext cx="987425" cy="985838"/>
            </a:xfrm>
            <a:custGeom>
              <a:avLst/>
              <a:gdLst/>
              <a:ahLst/>
              <a:cxnLst>
                <a:cxn ang="0">
                  <a:pos x="920827" y="612603"/>
                </a:cxn>
                <a:cxn ang="0">
                  <a:pos x="373836" y="920234"/>
                </a:cxn>
                <a:cxn ang="0">
                  <a:pos x="65710" y="374122"/>
                </a:cxn>
                <a:cxn ang="0">
                  <a:pos x="613589" y="66491"/>
                </a:cxn>
                <a:cxn ang="0">
                  <a:pos x="920827" y="612603"/>
                </a:cxn>
              </a:cxnLst>
              <a:rect l="0" t="0" r="0" b="0"/>
              <a:pathLst>
                <a:path w="1112" h="1112">
                  <a:moveTo>
                    <a:pt x="1037" y="691"/>
                  </a:moveTo>
                  <a:cubicBezTo>
                    <a:pt x="963" y="957"/>
                    <a:pt x="687" y="1112"/>
                    <a:pt x="421" y="1038"/>
                  </a:cubicBezTo>
                  <a:cubicBezTo>
                    <a:pt x="155" y="964"/>
                    <a:pt x="0" y="688"/>
                    <a:pt x="74" y="422"/>
                  </a:cubicBezTo>
                  <a:cubicBezTo>
                    <a:pt x="149" y="156"/>
                    <a:pt x="425" y="0"/>
                    <a:pt x="691" y="75"/>
                  </a:cubicBezTo>
                  <a:cubicBezTo>
                    <a:pt x="956" y="149"/>
                    <a:pt x="1112" y="425"/>
                    <a:pt x="1037" y="691"/>
                  </a:cubicBezTo>
                  <a:close/>
                </a:path>
              </a:pathLst>
            </a:custGeom>
            <a:solidFill>
              <a:schemeClr val="tx2">
                <a:alpha val="100000"/>
              </a:schemeClr>
            </a:solidFill>
            <a:ln w="9525">
              <a:noFill/>
            </a:ln>
          </p:spPr>
          <p:txBody>
            <a:bodyPr/>
            <a:lstStyle/>
            <a:p>
              <a:endParaRPr lang="zh-CN" altLang="en-US"/>
            </a:p>
          </p:txBody>
        </p:sp>
        <p:sp>
          <p:nvSpPr>
            <p:cNvPr id="37916" name="TextBox 27"/>
            <p:cNvSpPr txBox="1"/>
            <p:nvPr/>
          </p:nvSpPr>
          <p:spPr>
            <a:xfrm>
              <a:off x="123157" y="187290"/>
              <a:ext cx="741110" cy="646331"/>
            </a:xfrm>
            <a:prstGeom prst="rect">
              <a:avLst/>
            </a:prstGeom>
            <a:noFill/>
            <a:ln w="9525">
              <a:noFill/>
            </a:ln>
          </p:spPr>
          <p:txBody>
            <a:bodyPr>
              <a:spAutoFit/>
            </a:bodyPr>
            <a:lstStyle/>
            <a:p>
              <a:pPr lvl="0" algn="ctr" eaLnBrk="1" hangingPunct="1"/>
              <a:r>
                <a:rPr lang="zh-CN" altLang="en-US" dirty="0">
                  <a:solidFill>
                    <a:schemeClr val="accent2"/>
                  </a:solidFill>
                  <a:latin typeface="微软雅黑" panose="020B0503020204020204" pitchFamily="2" charset="-122"/>
                  <a:ea typeface="微软雅黑" panose="020B0503020204020204" pitchFamily="2" charset="-122"/>
                </a:rPr>
                <a:t>子系统三</a:t>
              </a:r>
            </a:p>
          </p:txBody>
        </p:sp>
      </p:grpSp>
      <p:grpSp>
        <p:nvGrpSpPr>
          <p:cNvPr id="37917" name="组合 28"/>
          <p:cNvGrpSpPr/>
          <p:nvPr/>
        </p:nvGrpSpPr>
        <p:grpSpPr>
          <a:xfrm>
            <a:off x="989013" y="3114675"/>
            <a:ext cx="977900" cy="977900"/>
            <a:chOff x="0" y="0"/>
            <a:chExt cx="977900" cy="977900"/>
          </a:xfrm>
        </p:grpSpPr>
        <p:sp>
          <p:nvSpPr>
            <p:cNvPr id="37918" name="Freeform 12"/>
            <p:cNvSpPr/>
            <p:nvPr/>
          </p:nvSpPr>
          <p:spPr>
            <a:xfrm>
              <a:off x="0" y="0"/>
              <a:ext cx="977900" cy="977900"/>
            </a:xfrm>
            <a:custGeom>
              <a:avLst/>
              <a:gdLst/>
              <a:ahLst/>
              <a:cxnLst>
                <a:cxn ang="0">
                  <a:pos x="799373" y="805747"/>
                </a:cxn>
                <a:cxn ang="0">
                  <a:pos x="171421" y="799535"/>
                </a:cxn>
                <a:cxn ang="0">
                  <a:pos x="178527" y="171266"/>
                </a:cxn>
                <a:cxn ang="0">
                  <a:pos x="806479" y="178365"/>
                </a:cxn>
                <a:cxn ang="0">
                  <a:pos x="799373" y="805747"/>
                </a:cxn>
              </a:cxnLst>
              <a:rect l="0" t="0" r="0" b="0"/>
              <a:pathLst>
                <a:path w="1101" h="1102">
                  <a:moveTo>
                    <a:pt x="900" y="908"/>
                  </a:moveTo>
                  <a:cubicBezTo>
                    <a:pt x="702" y="1102"/>
                    <a:pt x="386" y="1098"/>
                    <a:pt x="193" y="901"/>
                  </a:cubicBezTo>
                  <a:cubicBezTo>
                    <a:pt x="0" y="703"/>
                    <a:pt x="3" y="387"/>
                    <a:pt x="201" y="193"/>
                  </a:cubicBezTo>
                  <a:cubicBezTo>
                    <a:pt x="398" y="0"/>
                    <a:pt x="715" y="4"/>
                    <a:pt x="908" y="201"/>
                  </a:cubicBezTo>
                  <a:cubicBezTo>
                    <a:pt x="1101" y="399"/>
                    <a:pt x="1097" y="715"/>
                    <a:pt x="900" y="908"/>
                  </a:cubicBezTo>
                  <a:close/>
                </a:path>
              </a:pathLst>
            </a:custGeom>
            <a:solidFill>
              <a:srgbClr val="00744B">
                <a:alpha val="100000"/>
              </a:srgbClr>
            </a:solidFill>
            <a:ln w="9525">
              <a:noFill/>
            </a:ln>
          </p:spPr>
          <p:txBody>
            <a:bodyPr/>
            <a:lstStyle/>
            <a:p>
              <a:endParaRPr lang="zh-CN" altLang="en-US"/>
            </a:p>
          </p:txBody>
        </p:sp>
        <p:sp>
          <p:nvSpPr>
            <p:cNvPr id="37919" name="TextBox 30"/>
            <p:cNvSpPr txBox="1"/>
            <p:nvPr/>
          </p:nvSpPr>
          <p:spPr>
            <a:xfrm>
              <a:off x="102694" y="207058"/>
              <a:ext cx="772511" cy="646331"/>
            </a:xfrm>
            <a:prstGeom prst="rect">
              <a:avLst/>
            </a:prstGeom>
            <a:noFill/>
            <a:ln w="9525">
              <a:noFill/>
            </a:ln>
          </p:spPr>
          <p:txBody>
            <a:bodyPr>
              <a:spAutoFit/>
            </a:bodyPr>
            <a:lstStyle/>
            <a:p>
              <a:pPr lvl="0" algn="ctr" eaLnBrk="1" hangingPunct="1"/>
              <a:r>
                <a:rPr lang="zh-CN" altLang="en-US" dirty="0">
                  <a:solidFill>
                    <a:schemeClr val="accent2"/>
                  </a:solidFill>
                  <a:latin typeface="微软雅黑" panose="020B0503020204020204" pitchFamily="2" charset="-122"/>
                  <a:ea typeface="微软雅黑" panose="020B0503020204020204" pitchFamily="2" charset="-122"/>
                </a:rPr>
                <a:t>子系统二</a:t>
              </a:r>
            </a:p>
          </p:txBody>
        </p:sp>
      </p:grpSp>
      <p:grpSp>
        <p:nvGrpSpPr>
          <p:cNvPr id="37920" name="组合 31"/>
          <p:cNvGrpSpPr/>
          <p:nvPr/>
        </p:nvGrpSpPr>
        <p:grpSpPr>
          <a:xfrm>
            <a:off x="720725" y="2073275"/>
            <a:ext cx="982663" cy="981075"/>
            <a:chOff x="0" y="0"/>
            <a:chExt cx="982663" cy="981075"/>
          </a:xfrm>
        </p:grpSpPr>
        <p:sp>
          <p:nvSpPr>
            <p:cNvPr id="37921" name="Freeform 13"/>
            <p:cNvSpPr/>
            <p:nvPr/>
          </p:nvSpPr>
          <p:spPr>
            <a:xfrm>
              <a:off x="0" y="0"/>
              <a:ext cx="982663" cy="981075"/>
            </a:xfrm>
            <a:custGeom>
              <a:avLst/>
              <a:gdLst/>
              <a:ahLst/>
              <a:cxnLst>
                <a:cxn ang="0">
                  <a:pos x="601503" y="919869"/>
                </a:cxn>
                <a:cxn ang="0">
                  <a:pos x="61305" y="600531"/>
                </a:cxn>
                <a:cxn ang="0">
                  <a:pos x="381160" y="61206"/>
                </a:cxn>
                <a:cxn ang="0">
                  <a:pos x="921358" y="380544"/>
                </a:cxn>
                <a:cxn ang="0">
                  <a:pos x="601503" y="919869"/>
                </a:cxn>
              </a:cxnLst>
              <a:rect l="0" t="0" r="0" b="0"/>
              <a:pathLst>
                <a:path w="1106" h="1106">
                  <a:moveTo>
                    <a:pt x="677" y="1037"/>
                  </a:moveTo>
                  <a:cubicBezTo>
                    <a:pt x="410" y="1106"/>
                    <a:pt x="137" y="945"/>
                    <a:pt x="69" y="677"/>
                  </a:cubicBezTo>
                  <a:cubicBezTo>
                    <a:pt x="0" y="410"/>
                    <a:pt x="162" y="137"/>
                    <a:pt x="429" y="69"/>
                  </a:cubicBezTo>
                  <a:cubicBezTo>
                    <a:pt x="697" y="0"/>
                    <a:pt x="969" y="162"/>
                    <a:pt x="1037" y="429"/>
                  </a:cubicBezTo>
                  <a:cubicBezTo>
                    <a:pt x="1106" y="696"/>
                    <a:pt x="945" y="969"/>
                    <a:pt x="677" y="1037"/>
                  </a:cubicBezTo>
                  <a:close/>
                </a:path>
              </a:pathLst>
            </a:custGeom>
            <a:solidFill>
              <a:schemeClr val="bg1">
                <a:alpha val="100000"/>
              </a:schemeClr>
            </a:solidFill>
            <a:ln w="9525">
              <a:noFill/>
            </a:ln>
          </p:spPr>
          <p:txBody>
            <a:bodyPr/>
            <a:lstStyle/>
            <a:p>
              <a:endParaRPr lang="zh-CN" altLang="en-US"/>
            </a:p>
          </p:txBody>
        </p:sp>
        <p:sp>
          <p:nvSpPr>
            <p:cNvPr id="37922" name="TextBox 33"/>
            <p:cNvSpPr txBox="1"/>
            <p:nvPr/>
          </p:nvSpPr>
          <p:spPr>
            <a:xfrm>
              <a:off x="116890" y="177655"/>
              <a:ext cx="748881" cy="646331"/>
            </a:xfrm>
            <a:prstGeom prst="rect">
              <a:avLst/>
            </a:prstGeom>
            <a:noFill/>
            <a:ln w="9525">
              <a:noFill/>
            </a:ln>
          </p:spPr>
          <p:txBody>
            <a:bodyPr>
              <a:spAutoFit/>
            </a:bodyPr>
            <a:lstStyle/>
            <a:p>
              <a:pPr lvl="0" algn="ctr" eaLnBrk="1" hangingPunct="1"/>
              <a:r>
                <a:rPr lang="zh-CN" altLang="en-US" dirty="0">
                  <a:solidFill>
                    <a:schemeClr val="accent2"/>
                  </a:solidFill>
                  <a:latin typeface="微软雅黑" panose="020B0503020204020204" pitchFamily="2" charset="-122"/>
                  <a:ea typeface="微软雅黑" panose="020B0503020204020204" pitchFamily="2" charset="-122"/>
                </a:rPr>
                <a:t>子系统一</a:t>
              </a:r>
            </a:p>
          </p:txBody>
        </p:sp>
      </p:grpSp>
      <p:sp>
        <p:nvSpPr>
          <p:cNvPr id="37923" name="矩形 83"/>
          <p:cNvSpPr/>
          <p:nvPr/>
        </p:nvSpPr>
        <p:spPr>
          <a:xfrm>
            <a:off x="6462713" y="1511300"/>
            <a:ext cx="4864100" cy="4535488"/>
          </a:xfrm>
          <a:prstGeom prst="rect">
            <a:avLst/>
          </a:prstGeom>
          <a:solidFill>
            <a:srgbClr val="F2F2F2"/>
          </a:solidFill>
          <a:ln w="9525" cap="flat" cmpd="sng">
            <a:solidFill>
              <a:srgbClr val="B5B5B7"/>
            </a:solidFill>
            <a:prstDash val="solid"/>
            <a:miter/>
            <a:headEnd type="none" w="med" len="med"/>
            <a:tailEnd type="none" w="med" len="med"/>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37924" name="TextBox 84"/>
          <p:cNvSpPr txBox="1"/>
          <p:nvPr/>
        </p:nvSpPr>
        <p:spPr>
          <a:xfrm>
            <a:off x="6845300" y="1795463"/>
            <a:ext cx="4098925" cy="3970337"/>
          </a:xfrm>
          <a:prstGeom prst="rect">
            <a:avLst/>
          </a:prstGeom>
          <a:noFill/>
          <a:ln w="9525">
            <a:noFill/>
          </a:ln>
        </p:spPr>
        <p:txBody>
          <a:bodyPr>
            <a:spAutoFit/>
          </a:bodyPr>
          <a:lstStyle/>
          <a:p>
            <a:pPr lvl="0" algn="just" eaLnBrk="0" hangingPunct="0"/>
            <a:r>
              <a:rPr lang="zh-CN" altLang="en-US" dirty="0">
                <a:solidFill>
                  <a:srgbClr val="595959"/>
                </a:solidFill>
                <a:latin typeface="微软雅黑" panose="020B0503020204020204" pitchFamily="2" charset="-122"/>
                <a:ea typeface="微软雅黑" panose="020B0503020204020204" pitchFamily="2" charset="-122"/>
                <a:sym typeface="微软雅黑" panose="020B0503020204020204" pitchFamily="2" charset="-122"/>
              </a:rPr>
              <a:t>这里输入产品形式的简介，这里输入产品形式的简介，这里输入产品形式的简介，这里输入产品形式的简介，这里输入产品形式的简介，里输入产品形式的简介，这里输入产品形式的简介，这里输入产品形式的简介，这里输入产品形式的简介，这里输入产品形式的简介，这里输入产品形式的简介，里输入产品形式的简介。</a:t>
            </a:r>
          </a:p>
          <a:p>
            <a:pPr lvl="0" algn="just" eaLnBrk="0" hangingPunct="0"/>
            <a:r>
              <a:rPr lang="zh-CN" altLang="en-US" dirty="0">
                <a:solidFill>
                  <a:srgbClr val="595959"/>
                </a:solidFill>
                <a:latin typeface="微软雅黑" panose="020B0503020204020204" pitchFamily="2" charset="-122"/>
                <a:ea typeface="微软雅黑" panose="020B0503020204020204" pitchFamily="2" charset="-122"/>
                <a:sym typeface="微软雅黑" panose="020B0503020204020204" pitchFamily="2" charset="-122"/>
              </a:rPr>
              <a:t>这里输入产品形式的简介，这里输入产品形式的简介，这里输入产品形式的简介，这里输入产品形式的简介，这里输入产品形式的简介，里输入产品形式的简介。</a:t>
            </a:r>
          </a:p>
        </p:txBody>
      </p:sp>
      <p:sp>
        <p:nvSpPr>
          <p:cNvPr id="37925" name="Freeform 12"/>
          <p:cNvSpPr/>
          <p:nvPr/>
        </p:nvSpPr>
        <p:spPr>
          <a:xfrm>
            <a:off x="6402388" y="1419225"/>
            <a:ext cx="528637" cy="530225"/>
          </a:xfrm>
          <a:custGeom>
            <a:avLst/>
            <a:gdLst/>
            <a:ahLst/>
            <a:cxnLst>
              <a:cxn ang="0">
                <a:pos x="0" y="0"/>
              </a:cxn>
              <a:cxn ang="0">
                <a:pos x="528638" y="0"/>
              </a:cxn>
              <a:cxn ang="0">
                <a:pos x="528638" y="167941"/>
              </a:cxn>
              <a:cxn ang="0">
                <a:pos x="160127" y="167941"/>
              </a:cxn>
              <a:cxn ang="0">
                <a:pos x="160127" y="530225"/>
              </a:cxn>
              <a:cxn ang="0">
                <a:pos x="0" y="530225"/>
              </a:cxn>
              <a:cxn ang="0">
                <a:pos x="0" y="0"/>
              </a:cxn>
            </a:cxnLst>
            <a:rect l="0" t="0" r="0" b="0"/>
            <a:pathLst>
              <a:path w="1446" h="1446">
                <a:moveTo>
                  <a:pt x="0" y="0"/>
                </a:moveTo>
                <a:lnTo>
                  <a:pt x="1446" y="0"/>
                </a:lnTo>
                <a:lnTo>
                  <a:pt x="1446" y="458"/>
                </a:lnTo>
                <a:lnTo>
                  <a:pt x="438" y="458"/>
                </a:lnTo>
                <a:lnTo>
                  <a:pt x="438" y="1446"/>
                </a:lnTo>
                <a:lnTo>
                  <a:pt x="0" y="1446"/>
                </a:lnTo>
                <a:lnTo>
                  <a:pt x="0" y="0"/>
                </a:lnTo>
                <a:close/>
              </a:path>
            </a:pathLst>
          </a:custGeom>
          <a:solidFill>
            <a:schemeClr val="tx1">
              <a:alpha val="100000"/>
            </a:schemeClr>
          </a:solidFill>
          <a:ln w="9525">
            <a:noFill/>
          </a:ln>
        </p:spPr>
        <p:txBody>
          <a:bodyPr/>
          <a:lstStyle/>
          <a:p>
            <a:endParaRPr lang="zh-CN" altLang="en-US"/>
          </a:p>
        </p:txBody>
      </p:sp>
      <p:sp>
        <p:nvSpPr>
          <p:cNvPr id="37926" name="Freeform 12"/>
          <p:cNvSpPr/>
          <p:nvPr/>
        </p:nvSpPr>
        <p:spPr>
          <a:xfrm flipH="1" flipV="1">
            <a:off x="10895013" y="5584825"/>
            <a:ext cx="528637" cy="530225"/>
          </a:xfrm>
          <a:custGeom>
            <a:avLst/>
            <a:gdLst/>
            <a:ahLst/>
            <a:cxnLst>
              <a:cxn ang="0">
                <a:pos x="0" y="0"/>
              </a:cxn>
              <a:cxn ang="0">
                <a:pos x="528638" y="0"/>
              </a:cxn>
              <a:cxn ang="0">
                <a:pos x="528638" y="167941"/>
              </a:cxn>
              <a:cxn ang="0">
                <a:pos x="160127" y="167941"/>
              </a:cxn>
              <a:cxn ang="0">
                <a:pos x="160127" y="530225"/>
              </a:cxn>
              <a:cxn ang="0">
                <a:pos x="0" y="530225"/>
              </a:cxn>
              <a:cxn ang="0">
                <a:pos x="0" y="0"/>
              </a:cxn>
            </a:cxnLst>
            <a:rect l="0" t="0" r="0" b="0"/>
            <a:pathLst>
              <a:path w="1446" h="1446">
                <a:moveTo>
                  <a:pt x="0" y="0"/>
                </a:moveTo>
                <a:lnTo>
                  <a:pt x="1446" y="0"/>
                </a:lnTo>
                <a:lnTo>
                  <a:pt x="1446" y="458"/>
                </a:lnTo>
                <a:lnTo>
                  <a:pt x="438" y="458"/>
                </a:lnTo>
                <a:lnTo>
                  <a:pt x="438" y="1446"/>
                </a:lnTo>
                <a:lnTo>
                  <a:pt x="0" y="1446"/>
                </a:lnTo>
                <a:lnTo>
                  <a:pt x="0" y="0"/>
                </a:lnTo>
                <a:close/>
              </a:path>
            </a:pathLst>
          </a:custGeom>
          <a:solidFill>
            <a:schemeClr val="bg2">
              <a:alpha val="100000"/>
            </a:schemeClr>
          </a:solidFill>
          <a:ln w="9525">
            <a:noFill/>
          </a:ln>
        </p:spPr>
        <p:txBody>
          <a:bodyPr/>
          <a:lstStyle/>
          <a:p>
            <a:endParaRPr lang="zh-CN" altLang="en-US"/>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7890"/>
                                        </p:tgtEl>
                                        <p:attrNameLst>
                                          <p:attrName>style.visibility</p:attrName>
                                        </p:attrNameLst>
                                      </p:cBhvr>
                                      <p:to>
                                        <p:strVal val="visible"/>
                                      </p:to>
                                    </p:set>
                                    <p:anim calcmode="lin" valueType="num">
                                      <p:cBhvr>
                                        <p:cTn id="7" dur="400" fill="hold"/>
                                        <p:tgtEl>
                                          <p:spTgt spid="37890"/>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37890"/>
                                        </p:tgtEl>
                                        <p:attrNameLst>
                                          <p:attrName>ppt_y</p:attrName>
                                        </p:attrNameLst>
                                      </p:cBhvr>
                                      <p:tavLst>
                                        <p:tav tm="0">
                                          <p:val>
                                            <p:strVal val="#ppt_y"/>
                                          </p:val>
                                        </p:tav>
                                        <p:tav tm="100000">
                                          <p:val>
                                            <p:strVal val="#ppt_y"/>
                                          </p:val>
                                        </p:tav>
                                      </p:tavLst>
                                    </p:anim>
                                    <p:anim calcmode="lin" valueType="num">
                                      <p:cBhvr>
                                        <p:cTn id="9" dur="400" fill="hold"/>
                                        <p:tgtEl>
                                          <p:spTgt spid="37890"/>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3789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37890"/>
                                        </p:tgtEl>
                                      </p:cBhvr>
                                    </p:animEffect>
                                  </p:childTnLst>
                                </p:cTn>
                              </p:par>
                            </p:childTnLst>
                          </p:cTn>
                        </p:par>
                        <p:par>
                          <p:cTn id="12" fill="hold">
                            <p:stCondLst>
                              <p:cond delay="759"/>
                            </p:stCondLst>
                            <p:childTnLst>
                              <p:par>
                                <p:cTn id="13" presetID="21" presetClass="entr" presetSubtype="1" fill="hold" nodeType="afterEffect">
                                  <p:stCondLst>
                                    <p:cond delay="0"/>
                                  </p:stCondLst>
                                  <p:childTnLst>
                                    <p:set>
                                      <p:cBhvr>
                                        <p:cTn id="14" dur="1" fill="hold">
                                          <p:stCondLst>
                                            <p:cond delay="0"/>
                                          </p:stCondLst>
                                        </p:cTn>
                                        <p:tgtEl>
                                          <p:spTgt spid="37899"/>
                                        </p:tgtEl>
                                        <p:attrNameLst>
                                          <p:attrName>style.visibility</p:attrName>
                                        </p:attrNameLst>
                                      </p:cBhvr>
                                      <p:to>
                                        <p:strVal val="visible"/>
                                      </p:to>
                                    </p:set>
                                    <p:animEffect transition="in" filter="wheel(1)">
                                      <p:cBhvr>
                                        <p:cTn id="15" dur="2000"/>
                                        <p:tgtEl>
                                          <p:spTgt spid="37899"/>
                                        </p:tgtEl>
                                      </p:cBhvr>
                                    </p:animEffect>
                                  </p:childTnLst>
                                </p:cTn>
                              </p:par>
                            </p:childTnLst>
                          </p:cTn>
                        </p:par>
                        <p:par>
                          <p:cTn id="16" fill="hold">
                            <p:stCondLst>
                              <p:cond delay="2759"/>
                            </p:stCondLst>
                            <p:childTnLst>
                              <p:par>
                                <p:cTn id="17" presetID="1" presetClass="entr" presetSubtype="0" fill="hold" nodeType="afterEffect">
                                  <p:stCondLst>
                                    <p:cond delay="0"/>
                                  </p:stCondLst>
                                  <p:childTnLst>
                                    <p:set>
                                      <p:cBhvr>
                                        <p:cTn id="18" dur="1" fill="hold">
                                          <p:stCondLst>
                                            <p:cond delay="0"/>
                                          </p:stCondLst>
                                        </p:cTn>
                                        <p:tgtEl>
                                          <p:spTgt spid="37892"/>
                                        </p:tgtEl>
                                        <p:attrNameLst>
                                          <p:attrName>style.visibility</p:attrName>
                                        </p:attrNameLst>
                                      </p:cBhvr>
                                      <p:to>
                                        <p:strVal val="visible"/>
                                      </p:to>
                                    </p:set>
                                  </p:childTnLst>
                                </p:cTn>
                              </p:par>
                              <p:par>
                                <p:cTn id="19" presetID="63" presetClass="path" presetSubtype="0" accel="50000" decel="50000" fill="hold" nodeType="withEffect">
                                  <p:stCondLst>
                                    <p:cond delay="0"/>
                                  </p:stCondLst>
                                  <p:childTnLst>
                                    <p:animMotion origin="layout" path="M 4.31378E-6 -1.85185E-6 L 0.10732 -1.85185E-6 " pathEditMode="relative" rAng="0" ptsTypes="AA">
                                      <p:cBhvr>
                                        <p:cTn id="20" dur="300" spd="-99900" fill="hold"/>
                                        <p:tgtEl>
                                          <p:spTgt spid="37892"/>
                                        </p:tgtEl>
                                        <p:attrNameLst>
                                          <p:attrName>ppt_x</p:attrName>
                                          <p:attrName>ppt_y</p:attrName>
                                        </p:attrNameLst>
                                      </p:cBhvr>
                                      <p:rCtr x="5400" y="0"/>
                                    </p:animMotion>
                                  </p:childTnLst>
                                </p:cTn>
                              </p:par>
                              <p:par>
                                <p:cTn id="21" presetID="1" presetClass="entr" presetSubtype="0" fill="hold" nodeType="withEffect">
                                  <p:stCondLst>
                                    <p:cond delay="100"/>
                                  </p:stCondLst>
                                  <p:childTnLst>
                                    <p:set>
                                      <p:cBhvr>
                                        <p:cTn id="22" dur="1" fill="hold">
                                          <p:stCondLst>
                                            <p:cond delay="0"/>
                                          </p:stCondLst>
                                        </p:cTn>
                                        <p:tgtEl>
                                          <p:spTgt spid="37893"/>
                                        </p:tgtEl>
                                        <p:attrNameLst>
                                          <p:attrName>style.visibility</p:attrName>
                                        </p:attrNameLst>
                                      </p:cBhvr>
                                      <p:to>
                                        <p:strVal val="visible"/>
                                      </p:to>
                                    </p:set>
                                  </p:childTnLst>
                                </p:cTn>
                              </p:par>
                              <p:par>
                                <p:cTn id="23" presetID="63" presetClass="path" presetSubtype="0" accel="50000" decel="50000" fill="hold" nodeType="withEffect">
                                  <p:stCondLst>
                                    <p:cond delay="100"/>
                                  </p:stCondLst>
                                  <p:childTnLst>
                                    <p:animMotion origin="layout" path="M 1.20853E-6 1.11111E-6 L 0.08833 -0.09329 " pathEditMode="relative" rAng="0" ptsTypes="AA">
                                      <p:cBhvr>
                                        <p:cTn id="24" dur="300" spd="-99900" fill="hold"/>
                                        <p:tgtEl>
                                          <p:spTgt spid="37893"/>
                                        </p:tgtEl>
                                        <p:attrNameLst>
                                          <p:attrName>ppt_x</p:attrName>
                                          <p:attrName>ppt_y</p:attrName>
                                        </p:attrNameLst>
                                      </p:cBhvr>
                                      <p:rCtr x="4400" y="-4600"/>
                                    </p:animMotion>
                                  </p:childTnLst>
                                </p:cTn>
                              </p:par>
                              <p:par>
                                <p:cTn id="25" presetID="1" presetClass="entr" presetSubtype="0" fill="hold" nodeType="withEffect">
                                  <p:stCondLst>
                                    <p:cond delay="200"/>
                                  </p:stCondLst>
                                  <p:childTnLst>
                                    <p:set>
                                      <p:cBhvr>
                                        <p:cTn id="26" dur="1" fill="hold">
                                          <p:stCondLst>
                                            <p:cond delay="0"/>
                                          </p:stCondLst>
                                        </p:cTn>
                                        <p:tgtEl>
                                          <p:spTgt spid="37894"/>
                                        </p:tgtEl>
                                        <p:attrNameLst>
                                          <p:attrName>style.visibility</p:attrName>
                                        </p:attrNameLst>
                                      </p:cBhvr>
                                      <p:to>
                                        <p:strVal val="visible"/>
                                      </p:to>
                                    </p:set>
                                  </p:childTnLst>
                                </p:cTn>
                              </p:par>
                              <p:par>
                                <p:cTn id="27" presetID="63" presetClass="path" presetSubtype="0" accel="50000" decel="50000" fill="hold" nodeType="withEffect">
                                  <p:stCondLst>
                                    <p:cond delay="200"/>
                                  </p:stCondLst>
                                  <p:childTnLst>
                                    <p:animMotion origin="layout" path="M 4.99805E-6 1.48148E-6 L 0.05034 -0.16667 " pathEditMode="relative" rAng="0" ptsTypes="AA">
                                      <p:cBhvr>
                                        <p:cTn id="28" dur="300" spd="-99900" fill="hold"/>
                                        <p:tgtEl>
                                          <p:spTgt spid="37894"/>
                                        </p:tgtEl>
                                        <p:attrNameLst>
                                          <p:attrName>ppt_x</p:attrName>
                                          <p:attrName>ppt_y</p:attrName>
                                        </p:attrNameLst>
                                      </p:cBhvr>
                                      <p:rCtr x="2500" y="-8200"/>
                                    </p:animMotion>
                                  </p:childTnLst>
                                </p:cTn>
                              </p:par>
                              <p:par>
                                <p:cTn id="29" presetID="1" presetClass="entr" presetSubtype="0" fill="hold" nodeType="withEffect">
                                  <p:stCondLst>
                                    <p:cond delay="300"/>
                                  </p:stCondLst>
                                  <p:childTnLst>
                                    <p:set>
                                      <p:cBhvr>
                                        <p:cTn id="30" dur="1" fill="hold">
                                          <p:stCondLst>
                                            <p:cond delay="0"/>
                                          </p:stCondLst>
                                        </p:cTn>
                                        <p:tgtEl>
                                          <p:spTgt spid="37895"/>
                                        </p:tgtEl>
                                        <p:attrNameLst>
                                          <p:attrName>style.visibility</p:attrName>
                                        </p:attrNameLst>
                                      </p:cBhvr>
                                      <p:to>
                                        <p:strVal val="visible"/>
                                      </p:to>
                                    </p:set>
                                  </p:childTnLst>
                                </p:cTn>
                              </p:par>
                              <p:par>
                                <p:cTn id="31" presetID="63" presetClass="path" presetSubtype="0" accel="50000" decel="50000" fill="hold" nodeType="withEffect">
                                  <p:stCondLst>
                                    <p:cond delay="300"/>
                                  </p:stCondLst>
                                  <p:childTnLst>
                                    <p:animMotion origin="layout" path="M -9.88682E-8 3.7037E-6 L -9.88682E-8 -0.2007 " pathEditMode="relative" rAng="0" ptsTypes="AA">
                                      <p:cBhvr>
                                        <p:cTn id="32" dur="300" spd="-99900" fill="hold"/>
                                        <p:tgtEl>
                                          <p:spTgt spid="37895"/>
                                        </p:tgtEl>
                                        <p:attrNameLst>
                                          <p:attrName>ppt_x</p:attrName>
                                          <p:attrName>ppt_y</p:attrName>
                                        </p:attrNameLst>
                                      </p:cBhvr>
                                      <p:rCtr x="0" y="-9900"/>
                                    </p:animMotion>
                                  </p:childTnLst>
                                </p:cTn>
                              </p:par>
                              <p:par>
                                <p:cTn id="33" presetID="1" presetClass="entr" presetSubtype="0" fill="hold" nodeType="withEffect">
                                  <p:stCondLst>
                                    <p:cond delay="400"/>
                                  </p:stCondLst>
                                  <p:childTnLst>
                                    <p:set>
                                      <p:cBhvr>
                                        <p:cTn id="34" dur="1" fill="hold">
                                          <p:stCondLst>
                                            <p:cond delay="0"/>
                                          </p:stCondLst>
                                        </p:cTn>
                                        <p:tgtEl>
                                          <p:spTgt spid="37896"/>
                                        </p:tgtEl>
                                        <p:attrNameLst>
                                          <p:attrName>style.visibility</p:attrName>
                                        </p:attrNameLst>
                                      </p:cBhvr>
                                      <p:to>
                                        <p:strVal val="visible"/>
                                      </p:to>
                                    </p:set>
                                  </p:childTnLst>
                                </p:cTn>
                              </p:par>
                              <p:par>
                                <p:cTn id="35" presetID="63" presetClass="path" presetSubtype="0" accel="50000" decel="50000" fill="hold" nodeType="withEffect">
                                  <p:stCondLst>
                                    <p:cond delay="400"/>
                                  </p:stCondLst>
                                  <p:childTnLst>
                                    <p:animMotion origin="layout" path="M 3.00898E-6 -1.85185E-6 L -0.05347 -0.16875 " pathEditMode="relative" rAng="0" ptsTypes="AA">
                                      <p:cBhvr>
                                        <p:cTn id="36" dur="300" spd="-99900" fill="hold"/>
                                        <p:tgtEl>
                                          <p:spTgt spid="37896"/>
                                        </p:tgtEl>
                                        <p:attrNameLst>
                                          <p:attrName>ppt_x</p:attrName>
                                          <p:attrName>ppt_y</p:attrName>
                                        </p:attrNameLst>
                                      </p:cBhvr>
                                      <p:rCtr x="-2600" y="-8300"/>
                                    </p:animMotion>
                                  </p:childTnLst>
                                </p:cTn>
                              </p:par>
                              <p:par>
                                <p:cTn id="37" presetID="1" presetClass="entr" presetSubtype="0" fill="hold" nodeType="withEffect">
                                  <p:stCondLst>
                                    <p:cond delay="500"/>
                                  </p:stCondLst>
                                  <p:childTnLst>
                                    <p:set>
                                      <p:cBhvr>
                                        <p:cTn id="38" dur="1" fill="hold">
                                          <p:stCondLst>
                                            <p:cond delay="0"/>
                                          </p:stCondLst>
                                        </p:cTn>
                                        <p:tgtEl>
                                          <p:spTgt spid="37897"/>
                                        </p:tgtEl>
                                        <p:attrNameLst>
                                          <p:attrName>style.visibility</p:attrName>
                                        </p:attrNameLst>
                                      </p:cBhvr>
                                      <p:to>
                                        <p:strVal val="visible"/>
                                      </p:to>
                                    </p:set>
                                  </p:childTnLst>
                                </p:cTn>
                              </p:par>
                              <p:par>
                                <p:cTn id="39" presetID="63" presetClass="path" presetSubtype="0" accel="50000" decel="50000" fill="hold" nodeType="withEffect">
                                  <p:stCondLst>
                                    <p:cond delay="500"/>
                                  </p:stCondLst>
                                  <p:childTnLst>
                                    <p:animMotion origin="layout" path="M 4.28516E-6 -1.48148E-6 L -0.09562 -0.09213 " pathEditMode="relative" rAng="0" ptsTypes="AA">
                                      <p:cBhvr>
                                        <p:cTn id="40" dur="300" spd="-99900" fill="hold"/>
                                        <p:tgtEl>
                                          <p:spTgt spid="37897"/>
                                        </p:tgtEl>
                                        <p:attrNameLst>
                                          <p:attrName>ppt_x</p:attrName>
                                          <p:attrName>ppt_y</p:attrName>
                                        </p:attrNameLst>
                                      </p:cBhvr>
                                      <p:rCtr x="-4700" y="-4500"/>
                                    </p:animMotion>
                                  </p:childTnLst>
                                </p:cTn>
                              </p:par>
                              <p:par>
                                <p:cTn id="41" presetID="1" presetClass="entr" presetSubtype="0" fill="hold" nodeType="withEffect">
                                  <p:stCondLst>
                                    <p:cond delay="600"/>
                                  </p:stCondLst>
                                  <p:childTnLst>
                                    <p:set>
                                      <p:cBhvr>
                                        <p:cTn id="42" dur="1" fill="hold">
                                          <p:stCondLst>
                                            <p:cond delay="0"/>
                                          </p:stCondLst>
                                        </p:cTn>
                                        <p:tgtEl>
                                          <p:spTgt spid="37898"/>
                                        </p:tgtEl>
                                        <p:attrNameLst>
                                          <p:attrName>style.visibility</p:attrName>
                                        </p:attrNameLst>
                                      </p:cBhvr>
                                      <p:to>
                                        <p:strVal val="visible"/>
                                      </p:to>
                                    </p:set>
                                  </p:childTnLst>
                                </p:cTn>
                              </p:par>
                              <p:par>
                                <p:cTn id="43" presetID="63" presetClass="path" presetSubtype="0" accel="50000" decel="50000" fill="hold" nodeType="withEffect">
                                  <p:stCondLst>
                                    <p:cond delay="600"/>
                                  </p:stCondLst>
                                  <p:childTnLst>
                                    <p:animMotion origin="layout" path="M 1.4492E-6 1.11111E-6 L -0.1137 1.11111E-6 " pathEditMode="relative" rAng="0" ptsTypes="AA">
                                      <p:cBhvr>
                                        <p:cTn id="44" dur="300" spd="-99900" fill="hold"/>
                                        <p:tgtEl>
                                          <p:spTgt spid="37898"/>
                                        </p:tgtEl>
                                        <p:attrNameLst>
                                          <p:attrName>ppt_x</p:attrName>
                                          <p:attrName>ppt_y</p:attrName>
                                        </p:attrNameLst>
                                      </p:cBhvr>
                                      <p:rCtr x="-5600" y="0"/>
                                    </p:animMotion>
                                  </p:childTnLst>
                                </p:cTn>
                              </p:par>
                            </p:childTnLst>
                          </p:cTn>
                        </p:par>
                        <p:par>
                          <p:cTn id="45" fill="hold">
                            <p:stCondLst>
                              <p:cond delay="2759"/>
                            </p:stCondLst>
                            <p:childTnLst>
                              <p:par>
                                <p:cTn id="46" presetID="10" presetClass="entr" presetSubtype="0" fill="hold" nodeType="afterEffect">
                                  <p:stCondLst>
                                    <p:cond delay="0"/>
                                  </p:stCondLst>
                                  <p:childTnLst>
                                    <p:set>
                                      <p:cBhvr>
                                        <p:cTn id="47" dur="1" fill="hold">
                                          <p:stCondLst>
                                            <p:cond delay="0"/>
                                          </p:stCondLst>
                                        </p:cTn>
                                        <p:tgtEl>
                                          <p:spTgt spid="37920"/>
                                        </p:tgtEl>
                                        <p:attrNameLst>
                                          <p:attrName>style.visibility</p:attrName>
                                        </p:attrNameLst>
                                      </p:cBhvr>
                                      <p:to>
                                        <p:strVal val="visible"/>
                                      </p:to>
                                    </p:set>
                                    <p:anim calcmode="lin" valueType="num">
                                      <p:cBhvr>
                                        <p:cTn id="48" dur="500" fill="hold"/>
                                        <p:tgtEl>
                                          <p:spTgt spid="37920"/>
                                        </p:tgtEl>
                                        <p:attrNameLst>
                                          <p:attrName>ppt_w</p:attrName>
                                        </p:attrNameLst>
                                      </p:cBhvr>
                                      <p:tavLst>
                                        <p:tav tm="0">
                                          <p:val>
                                            <p:fltVal val="0"/>
                                          </p:val>
                                        </p:tav>
                                        <p:tav tm="100000">
                                          <p:val>
                                            <p:strVal val="#ppt_w"/>
                                          </p:val>
                                        </p:tav>
                                      </p:tavLst>
                                    </p:anim>
                                    <p:anim calcmode="lin" valueType="num">
                                      <p:cBhvr>
                                        <p:cTn id="49" dur="500" fill="hold"/>
                                        <p:tgtEl>
                                          <p:spTgt spid="37920"/>
                                        </p:tgtEl>
                                        <p:attrNameLst>
                                          <p:attrName>ppt_h</p:attrName>
                                        </p:attrNameLst>
                                      </p:cBhvr>
                                      <p:tavLst>
                                        <p:tav tm="0">
                                          <p:val>
                                            <p:fltVal val="0"/>
                                          </p:val>
                                        </p:tav>
                                        <p:tav tm="100000">
                                          <p:val>
                                            <p:strVal val="#ppt_h"/>
                                          </p:val>
                                        </p:tav>
                                      </p:tavLst>
                                    </p:anim>
                                    <p:animEffect transition="in" filter="fade">
                                      <p:cBhvr>
                                        <p:cTn id="50" dur="500"/>
                                        <p:tgtEl>
                                          <p:spTgt spid="37920"/>
                                        </p:tgtEl>
                                      </p:cBhvr>
                                    </p:animEffect>
                                  </p:childTnLst>
                                </p:cTn>
                              </p:par>
                              <p:par>
                                <p:cTn id="51" presetID="10" presetClass="entr" presetSubtype="0" fill="hold" nodeType="withEffect">
                                  <p:stCondLst>
                                    <p:cond delay="100"/>
                                  </p:stCondLst>
                                  <p:childTnLst>
                                    <p:set>
                                      <p:cBhvr>
                                        <p:cTn id="52" dur="1" fill="hold">
                                          <p:stCondLst>
                                            <p:cond delay="0"/>
                                          </p:stCondLst>
                                        </p:cTn>
                                        <p:tgtEl>
                                          <p:spTgt spid="37917"/>
                                        </p:tgtEl>
                                        <p:attrNameLst>
                                          <p:attrName>style.visibility</p:attrName>
                                        </p:attrNameLst>
                                      </p:cBhvr>
                                      <p:to>
                                        <p:strVal val="visible"/>
                                      </p:to>
                                    </p:set>
                                    <p:anim calcmode="lin" valueType="num">
                                      <p:cBhvr>
                                        <p:cTn id="53" dur="500" fill="hold"/>
                                        <p:tgtEl>
                                          <p:spTgt spid="37917"/>
                                        </p:tgtEl>
                                        <p:attrNameLst>
                                          <p:attrName>ppt_w</p:attrName>
                                        </p:attrNameLst>
                                      </p:cBhvr>
                                      <p:tavLst>
                                        <p:tav tm="0">
                                          <p:val>
                                            <p:fltVal val="0"/>
                                          </p:val>
                                        </p:tav>
                                        <p:tav tm="100000">
                                          <p:val>
                                            <p:strVal val="#ppt_w"/>
                                          </p:val>
                                        </p:tav>
                                      </p:tavLst>
                                    </p:anim>
                                    <p:anim calcmode="lin" valueType="num">
                                      <p:cBhvr>
                                        <p:cTn id="54" dur="500" fill="hold"/>
                                        <p:tgtEl>
                                          <p:spTgt spid="37917"/>
                                        </p:tgtEl>
                                        <p:attrNameLst>
                                          <p:attrName>ppt_h</p:attrName>
                                        </p:attrNameLst>
                                      </p:cBhvr>
                                      <p:tavLst>
                                        <p:tav tm="0">
                                          <p:val>
                                            <p:fltVal val="0"/>
                                          </p:val>
                                        </p:tav>
                                        <p:tav tm="100000">
                                          <p:val>
                                            <p:strVal val="#ppt_h"/>
                                          </p:val>
                                        </p:tav>
                                      </p:tavLst>
                                    </p:anim>
                                    <p:animEffect transition="in" filter="fade">
                                      <p:cBhvr>
                                        <p:cTn id="55" dur="500"/>
                                        <p:tgtEl>
                                          <p:spTgt spid="37917"/>
                                        </p:tgtEl>
                                      </p:cBhvr>
                                    </p:animEffect>
                                  </p:childTnLst>
                                </p:cTn>
                              </p:par>
                              <p:par>
                                <p:cTn id="56" presetID="10" presetClass="entr" presetSubtype="0" fill="hold" nodeType="withEffect">
                                  <p:stCondLst>
                                    <p:cond delay="200"/>
                                  </p:stCondLst>
                                  <p:childTnLst>
                                    <p:set>
                                      <p:cBhvr>
                                        <p:cTn id="57" dur="1" fill="hold">
                                          <p:stCondLst>
                                            <p:cond delay="0"/>
                                          </p:stCondLst>
                                        </p:cTn>
                                        <p:tgtEl>
                                          <p:spTgt spid="37914"/>
                                        </p:tgtEl>
                                        <p:attrNameLst>
                                          <p:attrName>style.visibility</p:attrName>
                                        </p:attrNameLst>
                                      </p:cBhvr>
                                      <p:to>
                                        <p:strVal val="visible"/>
                                      </p:to>
                                    </p:set>
                                    <p:anim calcmode="lin" valueType="num">
                                      <p:cBhvr>
                                        <p:cTn id="58" dur="500" fill="hold"/>
                                        <p:tgtEl>
                                          <p:spTgt spid="37914"/>
                                        </p:tgtEl>
                                        <p:attrNameLst>
                                          <p:attrName>ppt_w</p:attrName>
                                        </p:attrNameLst>
                                      </p:cBhvr>
                                      <p:tavLst>
                                        <p:tav tm="0">
                                          <p:val>
                                            <p:fltVal val="0"/>
                                          </p:val>
                                        </p:tav>
                                        <p:tav tm="100000">
                                          <p:val>
                                            <p:strVal val="#ppt_w"/>
                                          </p:val>
                                        </p:tav>
                                      </p:tavLst>
                                    </p:anim>
                                    <p:anim calcmode="lin" valueType="num">
                                      <p:cBhvr>
                                        <p:cTn id="59" dur="500" fill="hold"/>
                                        <p:tgtEl>
                                          <p:spTgt spid="37914"/>
                                        </p:tgtEl>
                                        <p:attrNameLst>
                                          <p:attrName>ppt_h</p:attrName>
                                        </p:attrNameLst>
                                      </p:cBhvr>
                                      <p:tavLst>
                                        <p:tav tm="0">
                                          <p:val>
                                            <p:fltVal val="0"/>
                                          </p:val>
                                        </p:tav>
                                        <p:tav tm="100000">
                                          <p:val>
                                            <p:strVal val="#ppt_h"/>
                                          </p:val>
                                        </p:tav>
                                      </p:tavLst>
                                    </p:anim>
                                    <p:animEffect transition="in" filter="fade">
                                      <p:cBhvr>
                                        <p:cTn id="60" dur="500"/>
                                        <p:tgtEl>
                                          <p:spTgt spid="37914"/>
                                        </p:tgtEl>
                                      </p:cBhvr>
                                    </p:animEffect>
                                  </p:childTnLst>
                                </p:cTn>
                              </p:par>
                              <p:par>
                                <p:cTn id="61" presetID="10" presetClass="entr" presetSubtype="0" fill="hold" nodeType="withEffect">
                                  <p:stCondLst>
                                    <p:cond delay="300"/>
                                  </p:stCondLst>
                                  <p:childTnLst>
                                    <p:set>
                                      <p:cBhvr>
                                        <p:cTn id="62" dur="1" fill="hold">
                                          <p:stCondLst>
                                            <p:cond delay="0"/>
                                          </p:stCondLst>
                                        </p:cTn>
                                        <p:tgtEl>
                                          <p:spTgt spid="37911"/>
                                        </p:tgtEl>
                                        <p:attrNameLst>
                                          <p:attrName>style.visibility</p:attrName>
                                        </p:attrNameLst>
                                      </p:cBhvr>
                                      <p:to>
                                        <p:strVal val="visible"/>
                                      </p:to>
                                    </p:set>
                                    <p:anim calcmode="lin" valueType="num">
                                      <p:cBhvr>
                                        <p:cTn id="63" dur="500" fill="hold"/>
                                        <p:tgtEl>
                                          <p:spTgt spid="37911"/>
                                        </p:tgtEl>
                                        <p:attrNameLst>
                                          <p:attrName>ppt_w</p:attrName>
                                        </p:attrNameLst>
                                      </p:cBhvr>
                                      <p:tavLst>
                                        <p:tav tm="0">
                                          <p:val>
                                            <p:fltVal val="0"/>
                                          </p:val>
                                        </p:tav>
                                        <p:tav tm="100000">
                                          <p:val>
                                            <p:strVal val="#ppt_w"/>
                                          </p:val>
                                        </p:tav>
                                      </p:tavLst>
                                    </p:anim>
                                    <p:anim calcmode="lin" valueType="num">
                                      <p:cBhvr>
                                        <p:cTn id="64" dur="500" fill="hold"/>
                                        <p:tgtEl>
                                          <p:spTgt spid="37911"/>
                                        </p:tgtEl>
                                        <p:attrNameLst>
                                          <p:attrName>ppt_h</p:attrName>
                                        </p:attrNameLst>
                                      </p:cBhvr>
                                      <p:tavLst>
                                        <p:tav tm="0">
                                          <p:val>
                                            <p:fltVal val="0"/>
                                          </p:val>
                                        </p:tav>
                                        <p:tav tm="100000">
                                          <p:val>
                                            <p:strVal val="#ppt_h"/>
                                          </p:val>
                                        </p:tav>
                                      </p:tavLst>
                                    </p:anim>
                                    <p:animEffect transition="in" filter="fade">
                                      <p:cBhvr>
                                        <p:cTn id="65" dur="500"/>
                                        <p:tgtEl>
                                          <p:spTgt spid="37911"/>
                                        </p:tgtEl>
                                      </p:cBhvr>
                                    </p:animEffect>
                                  </p:childTnLst>
                                </p:cTn>
                              </p:par>
                              <p:par>
                                <p:cTn id="66" presetID="10" presetClass="entr" presetSubtype="0" fill="hold" nodeType="withEffect">
                                  <p:stCondLst>
                                    <p:cond delay="400"/>
                                  </p:stCondLst>
                                  <p:childTnLst>
                                    <p:set>
                                      <p:cBhvr>
                                        <p:cTn id="67" dur="1" fill="hold">
                                          <p:stCondLst>
                                            <p:cond delay="0"/>
                                          </p:stCondLst>
                                        </p:cTn>
                                        <p:tgtEl>
                                          <p:spTgt spid="37908"/>
                                        </p:tgtEl>
                                        <p:attrNameLst>
                                          <p:attrName>style.visibility</p:attrName>
                                        </p:attrNameLst>
                                      </p:cBhvr>
                                      <p:to>
                                        <p:strVal val="visible"/>
                                      </p:to>
                                    </p:set>
                                    <p:anim calcmode="lin" valueType="num">
                                      <p:cBhvr>
                                        <p:cTn id="68" dur="500" fill="hold"/>
                                        <p:tgtEl>
                                          <p:spTgt spid="37908"/>
                                        </p:tgtEl>
                                        <p:attrNameLst>
                                          <p:attrName>ppt_w</p:attrName>
                                        </p:attrNameLst>
                                      </p:cBhvr>
                                      <p:tavLst>
                                        <p:tav tm="0">
                                          <p:val>
                                            <p:fltVal val="0"/>
                                          </p:val>
                                        </p:tav>
                                        <p:tav tm="100000">
                                          <p:val>
                                            <p:strVal val="#ppt_w"/>
                                          </p:val>
                                        </p:tav>
                                      </p:tavLst>
                                    </p:anim>
                                    <p:anim calcmode="lin" valueType="num">
                                      <p:cBhvr>
                                        <p:cTn id="69" dur="500" fill="hold"/>
                                        <p:tgtEl>
                                          <p:spTgt spid="37908"/>
                                        </p:tgtEl>
                                        <p:attrNameLst>
                                          <p:attrName>ppt_h</p:attrName>
                                        </p:attrNameLst>
                                      </p:cBhvr>
                                      <p:tavLst>
                                        <p:tav tm="0">
                                          <p:val>
                                            <p:fltVal val="0"/>
                                          </p:val>
                                        </p:tav>
                                        <p:tav tm="100000">
                                          <p:val>
                                            <p:strVal val="#ppt_h"/>
                                          </p:val>
                                        </p:tav>
                                      </p:tavLst>
                                    </p:anim>
                                    <p:animEffect transition="in" filter="fade">
                                      <p:cBhvr>
                                        <p:cTn id="70" dur="500"/>
                                        <p:tgtEl>
                                          <p:spTgt spid="37908"/>
                                        </p:tgtEl>
                                      </p:cBhvr>
                                    </p:animEffect>
                                  </p:childTnLst>
                                </p:cTn>
                              </p:par>
                              <p:par>
                                <p:cTn id="71" presetID="10" presetClass="entr" presetSubtype="0" fill="hold" nodeType="withEffect">
                                  <p:stCondLst>
                                    <p:cond delay="500"/>
                                  </p:stCondLst>
                                  <p:childTnLst>
                                    <p:set>
                                      <p:cBhvr>
                                        <p:cTn id="72" dur="1" fill="hold">
                                          <p:stCondLst>
                                            <p:cond delay="0"/>
                                          </p:stCondLst>
                                        </p:cTn>
                                        <p:tgtEl>
                                          <p:spTgt spid="37905"/>
                                        </p:tgtEl>
                                        <p:attrNameLst>
                                          <p:attrName>style.visibility</p:attrName>
                                        </p:attrNameLst>
                                      </p:cBhvr>
                                      <p:to>
                                        <p:strVal val="visible"/>
                                      </p:to>
                                    </p:set>
                                    <p:anim calcmode="lin" valueType="num">
                                      <p:cBhvr>
                                        <p:cTn id="73" dur="500" fill="hold"/>
                                        <p:tgtEl>
                                          <p:spTgt spid="37905"/>
                                        </p:tgtEl>
                                        <p:attrNameLst>
                                          <p:attrName>ppt_w</p:attrName>
                                        </p:attrNameLst>
                                      </p:cBhvr>
                                      <p:tavLst>
                                        <p:tav tm="0">
                                          <p:val>
                                            <p:fltVal val="0"/>
                                          </p:val>
                                        </p:tav>
                                        <p:tav tm="100000">
                                          <p:val>
                                            <p:strVal val="#ppt_w"/>
                                          </p:val>
                                        </p:tav>
                                      </p:tavLst>
                                    </p:anim>
                                    <p:anim calcmode="lin" valueType="num">
                                      <p:cBhvr>
                                        <p:cTn id="74" dur="500" fill="hold"/>
                                        <p:tgtEl>
                                          <p:spTgt spid="37905"/>
                                        </p:tgtEl>
                                        <p:attrNameLst>
                                          <p:attrName>ppt_h</p:attrName>
                                        </p:attrNameLst>
                                      </p:cBhvr>
                                      <p:tavLst>
                                        <p:tav tm="0">
                                          <p:val>
                                            <p:fltVal val="0"/>
                                          </p:val>
                                        </p:tav>
                                        <p:tav tm="100000">
                                          <p:val>
                                            <p:strVal val="#ppt_h"/>
                                          </p:val>
                                        </p:tav>
                                      </p:tavLst>
                                    </p:anim>
                                    <p:animEffect transition="in" filter="fade">
                                      <p:cBhvr>
                                        <p:cTn id="75" dur="500"/>
                                        <p:tgtEl>
                                          <p:spTgt spid="37905"/>
                                        </p:tgtEl>
                                      </p:cBhvr>
                                    </p:animEffect>
                                  </p:childTnLst>
                                </p:cTn>
                              </p:par>
                              <p:par>
                                <p:cTn id="76" presetID="10" presetClass="entr" presetSubtype="0" fill="hold" nodeType="withEffect">
                                  <p:stCondLst>
                                    <p:cond delay="600"/>
                                  </p:stCondLst>
                                  <p:childTnLst>
                                    <p:set>
                                      <p:cBhvr>
                                        <p:cTn id="77" dur="1" fill="hold">
                                          <p:stCondLst>
                                            <p:cond delay="0"/>
                                          </p:stCondLst>
                                        </p:cTn>
                                        <p:tgtEl>
                                          <p:spTgt spid="37902"/>
                                        </p:tgtEl>
                                        <p:attrNameLst>
                                          <p:attrName>style.visibility</p:attrName>
                                        </p:attrNameLst>
                                      </p:cBhvr>
                                      <p:to>
                                        <p:strVal val="visible"/>
                                      </p:to>
                                    </p:set>
                                    <p:anim calcmode="lin" valueType="num">
                                      <p:cBhvr>
                                        <p:cTn id="78" dur="500" fill="hold"/>
                                        <p:tgtEl>
                                          <p:spTgt spid="37902"/>
                                        </p:tgtEl>
                                        <p:attrNameLst>
                                          <p:attrName>ppt_w</p:attrName>
                                        </p:attrNameLst>
                                      </p:cBhvr>
                                      <p:tavLst>
                                        <p:tav tm="0">
                                          <p:val>
                                            <p:fltVal val="0"/>
                                          </p:val>
                                        </p:tav>
                                        <p:tav tm="100000">
                                          <p:val>
                                            <p:strVal val="#ppt_w"/>
                                          </p:val>
                                        </p:tav>
                                      </p:tavLst>
                                    </p:anim>
                                    <p:anim calcmode="lin" valueType="num">
                                      <p:cBhvr>
                                        <p:cTn id="79" dur="500" fill="hold"/>
                                        <p:tgtEl>
                                          <p:spTgt spid="37902"/>
                                        </p:tgtEl>
                                        <p:attrNameLst>
                                          <p:attrName>ppt_h</p:attrName>
                                        </p:attrNameLst>
                                      </p:cBhvr>
                                      <p:tavLst>
                                        <p:tav tm="0">
                                          <p:val>
                                            <p:fltVal val="0"/>
                                          </p:val>
                                        </p:tav>
                                        <p:tav tm="100000">
                                          <p:val>
                                            <p:strVal val="#ppt_h"/>
                                          </p:val>
                                        </p:tav>
                                      </p:tavLst>
                                    </p:anim>
                                    <p:animEffect transition="in" filter="fade">
                                      <p:cBhvr>
                                        <p:cTn id="80" dur="500"/>
                                        <p:tgtEl>
                                          <p:spTgt spid="37902"/>
                                        </p:tgtEl>
                                      </p:cBhvr>
                                    </p:animEffect>
                                  </p:childTnLst>
                                </p:cTn>
                              </p:par>
                            </p:childTnLst>
                          </p:cTn>
                        </p:par>
                        <p:par>
                          <p:cTn id="81" fill="hold">
                            <p:stCondLst>
                              <p:cond delay="3259"/>
                            </p:stCondLst>
                            <p:childTnLst>
                              <p:par>
                                <p:cTn id="82" presetID="1" presetClass="entr" presetSubtype="0" fill="hold" nodeType="afterEffect">
                                  <p:stCondLst>
                                    <p:cond delay="0"/>
                                  </p:stCondLst>
                                  <p:childTnLst>
                                    <p:set>
                                      <p:cBhvr>
                                        <p:cTn id="83" dur="1" fill="hold">
                                          <p:stCondLst>
                                            <p:cond delay="0"/>
                                          </p:stCondLst>
                                        </p:cTn>
                                        <p:tgtEl>
                                          <p:spTgt spid="37925"/>
                                        </p:tgtEl>
                                        <p:attrNameLst>
                                          <p:attrName>style.visibility</p:attrName>
                                        </p:attrNameLst>
                                      </p:cBhvr>
                                      <p:to>
                                        <p:strVal val="visible"/>
                                      </p:to>
                                    </p:set>
                                  </p:childTnLst>
                                </p:cTn>
                              </p:par>
                              <p:par>
                                <p:cTn id="84" presetID="35" presetClass="path" presetSubtype="0" accel="50000" decel="50000" fill="hold" nodeType="withEffect">
                                  <p:stCondLst>
                                    <p:cond delay="0"/>
                                  </p:stCondLst>
                                  <p:childTnLst>
                                    <p:animMotion origin="layout" path="M 2.17538E-6 -2.95097E-6 L 0.16536 0.28539 " pathEditMode="relative" rAng="0" ptsTypes="AA">
                                      <p:cBhvr>
                                        <p:cTn id="85" dur="500" spd="-99800" fill="hold"/>
                                        <p:tgtEl>
                                          <p:spTgt spid="37925"/>
                                        </p:tgtEl>
                                        <p:attrNameLst>
                                          <p:attrName>ppt_x</p:attrName>
                                          <p:attrName>ppt_y</p:attrName>
                                        </p:attrNameLst>
                                      </p:cBhvr>
                                      <p:rCtr x="8300" y="14300"/>
                                    </p:animMotion>
                                  </p:childTnLst>
                                </p:cTn>
                              </p:par>
                              <p:par>
                                <p:cTn id="86" presetID="1" presetClass="entr" presetSubtype="0" fill="hold" nodeType="withEffect">
                                  <p:stCondLst>
                                    <p:cond delay="0"/>
                                  </p:stCondLst>
                                  <p:childTnLst>
                                    <p:set>
                                      <p:cBhvr>
                                        <p:cTn id="87" dur="1" fill="hold">
                                          <p:stCondLst>
                                            <p:cond delay="0"/>
                                          </p:stCondLst>
                                        </p:cTn>
                                        <p:tgtEl>
                                          <p:spTgt spid="37926"/>
                                        </p:tgtEl>
                                        <p:attrNameLst>
                                          <p:attrName>style.visibility</p:attrName>
                                        </p:attrNameLst>
                                      </p:cBhvr>
                                      <p:to>
                                        <p:strVal val="visible"/>
                                      </p:to>
                                    </p:set>
                                  </p:childTnLst>
                                </p:cTn>
                              </p:par>
                              <p:par>
                                <p:cTn id="88" presetID="35" presetClass="path" presetSubtype="0" accel="50000" decel="50000" fill="hold" nodeType="withEffect">
                                  <p:stCondLst>
                                    <p:cond delay="0"/>
                                  </p:stCondLst>
                                  <p:childTnLst>
                                    <p:animMotion origin="layout" path="M 3.64299E-7 3.02498E-6 L -0.15392 -0.26827 " pathEditMode="relative" rAng="0" ptsTypes="AA">
                                      <p:cBhvr>
                                        <p:cTn id="89" dur="500" spd="-99800" fill="hold"/>
                                        <p:tgtEl>
                                          <p:spTgt spid="37926"/>
                                        </p:tgtEl>
                                        <p:attrNameLst>
                                          <p:attrName>ppt_x</p:attrName>
                                          <p:attrName>ppt_y</p:attrName>
                                        </p:attrNameLst>
                                      </p:cBhvr>
                                      <p:rCtr x="-7600" y="-13300"/>
                                    </p:animMotion>
                                  </p:childTnLst>
                                </p:cTn>
                              </p:par>
                              <p:par>
                                <p:cTn id="90" presetID="10" presetClass="entr" presetSubtype="0" fill="hold" grpId="0" nodeType="withEffect">
                                  <p:stCondLst>
                                    <p:cond delay="0"/>
                                  </p:stCondLst>
                                  <p:childTnLst>
                                    <p:set>
                                      <p:cBhvr>
                                        <p:cTn id="91" dur="1" fill="hold">
                                          <p:stCondLst>
                                            <p:cond delay="0"/>
                                          </p:stCondLst>
                                        </p:cTn>
                                        <p:tgtEl>
                                          <p:spTgt spid="37923"/>
                                        </p:tgtEl>
                                        <p:attrNameLst>
                                          <p:attrName>style.visibility</p:attrName>
                                        </p:attrNameLst>
                                      </p:cBhvr>
                                      <p:to>
                                        <p:strVal val="visible"/>
                                      </p:to>
                                    </p:set>
                                    <p:anim calcmode="lin" valueType="num">
                                      <p:cBhvr>
                                        <p:cTn id="92" dur="500" fill="hold"/>
                                        <p:tgtEl>
                                          <p:spTgt spid="37923"/>
                                        </p:tgtEl>
                                        <p:attrNameLst>
                                          <p:attrName>ppt_w</p:attrName>
                                        </p:attrNameLst>
                                      </p:cBhvr>
                                      <p:tavLst>
                                        <p:tav tm="0">
                                          <p:val>
                                            <p:fltVal val="0"/>
                                          </p:val>
                                        </p:tav>
                                        <p:tav tm="100000">
                                          <p:val>
                                            <p:strVal val="#ppt_w"/>
                                          </p:val>
                                        </p:tav>
                                      </p:tavLst>
                                    </p:anim>
                                    <p:anim calcmode="lin" valueType="num">
                                      <p:cBhvr>
                                        <p:cTn id="93" dur="500" fill="hold"/>
                                        <p:tgtEl>
                                          <p:spTgt spid="37923"/>
                                        </p:tgtEl>
                                        <p:attrNameLst>
                                          <p:attrName>ppt_h</p:attrName>
                                        </p:attrNameLst>
                                      </p:cBhvr>
                                      <p:tavLst>
                                        <p:tav tm="0">
                                          <p:val>
                                            <p:fltVal val="0"/>
                                          </p:val>
                                        </p:tav>
                                        <p:tav tm="100000">
                                          <p:val>
                                            <p:strVal val="#ppt_h"/>
                                          </p:val>
                                        </p:tav>
                                      </p:tavLst>
                                    </p:anim>
                                    <p:animEffect transition="in" filter="fade">
                                      <p:cBhvr>
                                        <p:cTn id="94" dur="500"/>
                                        <p:tgtEl>
                                          <p:spTgt spid="37923"/>
                                        </p:tgtEl>
                                      </p:cBhvr>
                                    </p:animEffect>
                                  </p:childTnLst>
                                </p:cTn>
                              </p:par>
                            </p:childTnLst>
                          </p:cTn>
                        </p:par>
                        <p:par>
                          <p:cTn id="95" fill="hold">
                            <p:stCondLst>
                              <p:cond delay="3259"/>
                            </p:stCondLst>
                            <p:childTnLst>
                              <p:par>
                                <p:cTn id="96" presetID="22" presetClass="entr" presetSubtype="1" fill="hold" nodeType="afterEffect">
                                  <p:stCondLst>
                                    <p:cond delay="0"/>
                                  </p:stCondLst>
                                  <p:childTnLst>
                                    <p:set>
                                      <p:cBhvr>
                                        <p:cTn id="97" dur="1" fill="hold">
                                          <p:stCondLst>
                                            <p:cond delay="0"/>
                                          </p:stCondLst>
                                        </p:cTn>
                                        <p:tgtEl>
                                          <p:spTgt spid="37924">
                                            <p:txEl>
                                              <p:pRg st="0" end="0"/>
                                            </p:txEl>
                                          </p:spTgt>
                                        </p:tgtEl>
                                        <p:attrNameLst>
                                          <p:attrName>style.visibility</p:attrName>
                                        </p:attrNameLst>
                                      </p:cBhvr>
                                      <p:to>
                                        <p:strVal val="visible"/>
                                      </p:to>
                                    </p:set>
                                    <p:animEffect transition="in" filter="wipe(up)">
                                      <p:cBhvr>
                                        <p:cTn id="98" dur="500"/>
                                        <p:tgtEl>
                                          <p:spTgt spid="37924">
                                            <p:txEl>
                                              <p:pRg st="0" end="0"/>
                                            </p:txEl>
                                          </p:spTgt>
                                        </p:tgtEl>
                                      </p:cBhvr>
                                    </p:animEffect>
                                  </p:childTnLst>
                                </p:cTn>
                              </p:par>
                            </p:childTnLst>
                          </p:cTn>
                        </p:par>
                        <p:par>
                          <p:cTn id="99" fill="hold">
                            <p:stCondLst>
                              <p:cond delay="3759"/>
                            </p:stCondLst>
                            <p:childTnLst>
                              <p:par>
                                <p:cTn id="100" presetID="22" presetClass="entr" presetSubtype="1" fill="hold" nodeType="afterEffect">
                                  <p:stCondLst>
                                    <p:cond delay="0"/>
                                  </p:stCondLst>
                                  <p:childTnLst>
                                    <p:set>
                                      <p:cBhvr>
                                        <p:cTn id="101" dur="1" fill="hold">
                                          <p:stCondLst>
                                            <p:cond delay="0"/>
                                          </p:stCondLst>
                                        </p:cTn>
                                        <p:tgtEl>
                                          <p:spTgt spid="37924">
                                            <p:txEl>
                                              <p:pRg st="1" end="1"/>
                                            </p:txEl>
                                          </p:spTgt>
                                        </p:tgtEl>
                                        <p:attrNameLst>
                                          <p:attrName>style.visibility</p:attrName>
                                        </p:attrNameLst>
                                      </p:cBhvr>
                                      <p:to>
                                        <p:strVal val="visible"/>
                                      </p:to>
                                    </p:set>
                                    <p:animEffect transition="in" filter="wipe(up)">
                                      <p:cBhvr>
                                        <p:cTn id="102" dur="500"/>
                                        <p:tgtEl>
                                          <p:spTgt spid="379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9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0242" name="图片 2"/>
          <p:cNvPicPr>
            <a:picLocks noChangeAspect="1"/>
          </p:cNvPicPr>
          <p:nvPr/>
        </p:nvPicPr>
        <p:blipFill>
          <a:blip r:embed="rId3"/>
          <a:stretch>
            <a:fillRect/>
          </a:stretch>
        </p:blipFill>
        <p:spPr>
          <a:xfrm>
            <a:off x="0" y="1179513"/>
            <a:ext cx="12196763" cy="4498975"/>
          </a:xfrm>
          <a:prstGeom prst="rect">
            <a:avLst/>
          </a:prstGeom>
          <a:noFill/>
          <a:ln w="9525">
            <a:noFill/>
          </a:ln>
        </p:spPr>
      </p:pic>
      <p:sp>
        <p:nvSpPr>
          <p:cNvPr id="10243" name="TextBox 16"/>
          <p:cNvSpPr txBox="1"/>
          <p:nvPr/>
        </p:nvSpPr>
        <p:spPr>
          <a:xfrm>
            <a:off x="4076700" y="2420938"/>
            <a:ext cx="7134225" cy="922337"/>
          </a:xfrm>
          <a:prstGeom prst="rect">
            <a:avLst/>
          </a:prstGeom>
          <a:noFill/>
          <a:ln w="9525">
            <a:noFill/>
          </a:ln>
        </p:spPr>
        <p:txBody>
          <a:bodyPr>
            <a:spAutoFit/>
          </a:bodyPr>
          <a:lstStyle/>
          <a:p>
            <a:pPr lvl="0" eaLnBrk="1" hangingPunct="1"/>
            <a:r>
              <a:rPr lang="zh-CN" altLang="en-US" sz="5400" b="1" dirty="0">
                <a:solidFill>
                  <a:schemeClr val="accent2"/>
                </a:solidFill>
                <a:latin typeface="微软雅黑" panose="020B0503020204020204" pitchFamily="2" charset="-122"/>
                <a:ea typeface="微软雅黑" panose="020B0503020204020204" pitchFamily="2" charset="-122"/>
              </a:rPr>
              <a:t>这里输入章节大标题</a:t>
            </a:r>
          </a:p>
        </p:txBody>
      </p:sp>
      <p:grpSp>
        <p:nvGrpSpPr>
          <p:cNvPr id="10244" name="组合 31"/>
          <p:cNvGrpSpPr/>
          <p:nvPr/>
        </p:nvGrpSpPr>
        <p:grpSpPr>
          <a:xfrm>
            <a:off x="1706563" y="2276475"/>
            <a:ext cx="2219325" cy="2227263"/>
            <a:chOff x="0" y="0"/>
            <a:chExt cx="2301875" cy="2308226"/>
          </a:xfrm>
        </p:grpSpPr>
        <p:sp>
          <p:nvSpPr>
            <p:cNvPr id="10245" name="Oval 5"/>
            <p:cNvSpPr/>
            <p:nvPr/>
          </p:nvSpPr>
          <p:spPr>
            <a:xfrm>
              <a:off x="0" y="0"/>
              <a:ext cx="2301875" cy="2308226"/>
            </a:xfrm>
            <a:prstGeom prst="ellipse">
              <a:avLst/>
            </a:prstGeom>
            <a:solidFill>
              <a:srgbClr val="FFFFFF"/>
            </a:solidFill>
            <a:ln w="9525">
              <a:noFill/>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10246" name="Freeform 6"/>
            <p:cNvSpPr>
              <a:spLocks noEditPoints="1"/>
            </p:cNvSpPr>
            <p:nvPr/>
          </p:nvSpPr>
          <p:spPr>
            <a:xfrm>
              <a:off x="123825" y="123825"/>
              <a:ext cx="2054225" cy="2058988"/>
            </a:xfrm>
            <a:custGeom>
              <a:avLst/>
              <a:gdLst/>
              <a:ahLst/>
              <a:cxnLst>
                <a:cxn ang="0">
                  <a:pos x="1027113" y="0"/>
                </a:cxn>
                <a:cxn ang="0">
                  <a:pos x="2054225" y="1029494"/>
                </a:cxn>
                <a:cxn ang="0">
                  <a:pos x="1027113" y="2058988"/>
                </a:cxn>
                <a:cxn ang="0">
                  <a:pos x="0" y="1029494"/>
                </a:cxn>
                <a:cxn ang="0">
                  <a:pos x="1027113" y="0"/>
                </a:cxn>
                <a:cxn ang="0">
                  <a:pos x="1027113" y="69754"/>
                </a:cxn>
                <a:cxn ang="0">
                  <a:pos x="1984011" y="1029494"/>
                </a:cxn>
                <a:cxn ang="0">
                  <a:pos x="1027113" y="1988611"/>
                </a:cxn>
                <a:cxn ang="0">
                  <a:pos x="69593" y="1029494"/>
                </a:cxn>
                <a:cxn ang="0">
                  <a:pos x="1027113" y="69754"/>
                </a:cxn>
              </a:cxnLst>
              <a:rect l="0" t="0" r="0" b="0"/>
              <a:pathLst>
                <a:path w="3306" h="3306">
                  <a:moveTo>
                    <a:pt x="1653" y="0"/>
                  </a:moveTo>
                  <a:cubicBezTo>
                    <a:pt x="2565" y="0"/>
                    <a:pt x="3306" y="740"/>
                    <a:pt x="3306" y="1653"/>
                  </a:cubicBezTo>
                  <a:cubicBezTo>
                    <a:pt x="3306" y="2565"/>
                    <a:pt x="2565" y="3306"/>
                    <a:pt x="1653" y="3306"/>
                  </a:cubicBezTo>
                  <a:cubicBezTo>
                    <a:pt x="740" y="3306"/>
                    <a:pt x="0" y="2565"/>
                    <a:pt x="0" y="1653"/>
                  </a:cubicBezTo>
                  <a:cubicBezTo>
                    <a:pt x="0" y="740"/>
                    <a:pt x="740" y="0"/>
                    <a:pt x="1653" y="0"/>
                  </a:cubicBezTo>
                  <a:close/>
                  <a:moveTo>
                    <a:pt x="1653" y="112"/>
                  </a:moveTo>
                  <a:cubicBezTo>
                    <a:pt x="2503" y="112"/>
                    <a:pt x="3193" y="802"/>
                    <a:pt x="3193" y="1653"/>
                  </a:cubicBezTo>
                  <a:cubicBezTo>
                    <a:pt x="3193" y="2503"/>
                    <a:pt x="2503" y="3193"/>
                    <a:pt x="1653" y="3193"/>
                  </a:cubicBezTo>
                  <a:cubicBezTo>
                    <a:pt x="802" y="3193"/>
                    <a:pt x="112" y="2503"/>
                    <a:pt x="112" y="1653"/>
                  </a:cubicBezTo>
                  <a:cubicBezTo>
                    <a:pt x="112" y="802"/>
                    <a:pt x="802" y="112"/>
                    <a:pt x="1653" y="112"/>
                  </a:cubicBezTo>
                  <a:close/>
                </a:path>
              </a:pathLst>
            </a:custGeom>
            <a:solidFill>
              <a:schemeClr val="bg1">
                <a:alpha val="100000"/>
              </a:schemeClr>
            </a:solidFill>
            <a:ln w="9525">
              <a:noFill/>
            </a:ln>
          </p:spPr>
          <p:txBody>
            <a:bodyPr/>
            <a:lstStyle/>
            <a:p>
              <a:endParaRPr lang="zh-CN" altLang="en-US"/>
            </a:p>
          </p:txBody>
        </p:sp>
      </p:grpSp>
      <p:sp>
        <p:nvSpPr>
          <p:cNvPr id="10247" name="Freeform 42"/>
          <p:cNvSpPr>
            <a:spLocks noEditPoints="1"/>
          </p:cNvSpPr>
          <p:nvPr/>
        </p:nvSpPr>
        <p:spPr>
          <a:xfrm>
            <a:off x="2524125" y="2635250"/>
            <a:ext cx="584200" cy="1481138"/>
          </a:xfrm>
          <a:custGeom>
            <a:avLst/>
            <a:gdLst/>
            <a:ahLst/>
            <a:cxnLst>
              <a:cxn ang="0">
                <a:pos x="3278" y="528450"/>
              </a:cxn>
              <a:cxn ang="0">
                <a:pos x="3278" y="564333"/>
              </a:cxn>
              <a:cxn ang="0">
                <a:pos x="134382" y="939467"/>
              </a:cxn>
              <a:cxn ang="0">
                <a:pos x="255654" y="939467"/>
              </a:cxn>
              <a:cxn ang="0">
                <a:pos x="272042" y="926419"/>
              </a:cxn>
              <a:cxn ang="0">
                <a:pos x="272042" y="430589"/>
              </a:cxn>
              <a:cxn ang="0">
                <a:pos x="222878" y="381659"/>
              </a:cxn>
              <a:cxn ang="0">
                <a:pos x="298263" y="313156"/>
              </a:cxn>
              <a:cxn ang="0">
                <a:pos x="350705" y="384921"/>
              </a:cxn>
              <a:cxn ang="0">
                <a:pos x="301540" y="427327"/>
              </a:cxn>
              <a:cxn ang="0">
                <a:pos x="301540" y="926419"/>
              </a:cxn>
              <a:cxn ang="0">
                <a:pos x="317928" y="939467"/>
              </a:cxn>
              <a:cxn ang="0">
                <a:pos x="458866" y="939467"/>
              </a:cxn>
              <a:cxn ang="0">
                <a:pos x="580137" y="564333"/>
              </a:cxn>
              <a:cxn ang="0">
                <a:pos x="576860" y="528450"/>
              </a:cxn>
              <a:cxn ang="0">
                <a:pos x="298263" y="9786"/>
              </a:cxn>
              <a:cxn ang="0">
                <a:pos x="275319" y="9786"/>
              </a:cxn>
              <a:cxn ang="0">
                <a:pos x="140937" y="267487"/>
              </a:cxn>
              <a:cxn ang="0">
                <a:pos x="3278" y="528450"/>
              </a:cxn>
              <a:cxn ang="0">
                <a:pos x="45887" y="1138452"/>
              </a:cxn>
              <a:cxn ang="0">
                <a:pos x="45887" y="1464656"/>
              </a:cxn>
              <a:cxn ang="0">
                <a:pos x="62275" y="1480966"/>
              </a:cxn>
              <a:cxn ang="0">
                <a:pos x="367093" y="1480966"/>
              </a:cxn>
              <a:cxn ang="0">
                <a:pos x="380203" y="1464656"/>
              </a:cxn>
              <a:cxn ang="0">
                <a:pos x="380203" y="1118880"/>
              </a:cxn>
              <a:cxn ang="0">
                <a:pos x="449033" y="1118880"/>
              </a:cxn>
              <a:cxn ang="0">
                <a:pos x="449033" y="1474442"/>
              </a:cxn>
              <a:cxn ang="0">
                <a:pos x="475254" y="1480966"/>
              </a:cxn>
              <a:cxn ang="0">
                <a:pos x="527696" y="1480966"/>
              </a:cxn>
              <a:cxn ang="0">
                <a:pos x="550639" y="1458132"/>
              </a:cxn>
              <a:cxn ang="0">
                <a:pos x="550639" y="1138452"/>
              </a:cxn>
              <a:cxn ang="0">
                <a:pos x="511308" y="1040591"/>
              </a:cxn>
              <a:cxn ang="0">
                <a:pos x="455588" y="981874"/>
              </a:cxn>
              <a:cxn ang="0">
                <a:pos x="134382" y="985136"/>
              </a:cxn>
              <a:cxn ang="0">
                <a:pos x="45887" y="1138452"/>
              </a:cxn>
            </a:cxnLst>
            <a:rect l="0" t="0" r="0" b="0"/>
            <a:pathLst>
              <a:path w="178" h="454">
                <a:moveTo>
                  <a:pt x="1" y="162"/>
                </a:moveTo>
                <a:cubicBezTo>
                  <a:pt x="0" y="166"/>
                  <a:pt x="0" y="169"/>
                  <a:pt x="1" y="173"/>
                </a:cubicBezTo>
                <a:cubicBezTo>
                  <a:pt x="5" y="185"/>
                  <a:pt x="29" y="288"/>
                  <a:pt x="41" y="288"/>
                </a:cubicBezTo>
                <a:cubicBezTo>
                  <a:pt x="53" y="288"/>
                  <a:pt x="66" y="288"/>
                  <a:pt x="78" y="288"/>
                </a:cubicBezTo>
                <a:cubicBezTo>
                  <a:pt x="82" y="288"/>
                  <a:pt x="83" y="287"/>
                  <a:pt x="83" y="284"/>
                </a:cubicBezTo>
                <a:cubicBezTo>
                  <a:pt x="83" y="234"/>
                  <a:pt x="83" y="184"/>
                  <a:pt x="83" y="132"/>
                </a:cubicBezTo>
                <a:cubicBezTo>
                  <a:pt x="78" y="130"/>
                  <a:pt x="69" y="125"/>
                  <a:pt x="68" y="117"/>
                </a:cubicBezTo>
                <a:cubicBezTo>
                  <a:pt x="68" y="103"/>
                  <a:pt x="77" y="95"/>
                  <a:pt x="91" y="96"/>
                </a:cubicBezTo>
                <a:cubicBezTo>
                  <a:pt x="103" y="97"/>
                  <a:pt x="109" y="107"/>
                  <a:pt x="107" y="118"/>
                </a:cubicBezTo>
                <a:cubicBezTo>
                  <a:pt x="107" y="125"/>
                  <a:pt x="98" y="130"/>
                  <a:pt x="92" y="131"/>
                </a:cubicBezTo>
                <a:cubicBezTo>
                  <a:pt x="92" y="182"/>
                  <a:pt x="92" y="233"/>
                  <a:pt x="92" y="284"/>
                </a:cubicBezTo>
                <a:cubicBezTo>
                  <a:pt x="92" y="287"/>
                  <a:pt x="94" y="288"/>
                  <a:pt x="97" y="288"/>
                </a:cubicBezTo>
                <a:cubicBezTo>
                  <a:pt x="112" y="288"/>
                  <a:pt x="126" y="288"/>
                  <a:pt x="140" y="288"/>
                </a:cubicBezTo>
                <a:cubicBezTo>
                  <a:pt x="150" y="288"/>
                  <a:pt x="174" y="188"/>
                  <a:pt x="177" y="173"/>
                </a:cubicBezTo>
                <a:cubicBezTo>
                  <a:pt x="178" y="169"/>
                  <a:pt x="178" y="166"/>
                  <a:pt x="176" y="162"/>
                </a:cubicBezTo>
                <a:cubicBezTo>
                  <a:pt x="148" y="109"/>
                  <a:pt x="119" y="56"/>
                  <a:pt x="91" y="3"/>
                </a:cubicBezTo>
                <a:cubicBezTo>
                  <a:pt x="88" y="0"/>
                  <a:pt x="86" y="1"/>
                  <a:pt x="84" y="3"/>
                </a:cubicBezTo>
                <a:cubicBezTo>
                  <a:pt x="78" y="16"/>
                  <a:pt x="50" y="70"/>
                  <a:pt x="43" y="82"/>
                </a:cubicBezTo>
                <a:cubicBezTo>
                  <a:pt x="39" y="89"/>
                  <a:pt x="1" y="160"/>
                  <a:pt x="1" y="162"/>
                </a:cubicBezTo>
                <a:close/>
                <a:moveTo>
                  <a:pt x="14" y="349"/>
                </a:moveTo>
                <a:cubicBezTo>
                  <a:pt x="14" y="382"/>
                  <a:pt x="14" y="416"/>
                  <a:pt x="14" y="449"/>
                </a:cubicBezTo>
                <a:cubicBezTo>
                  <a:pt x="14" y="452"/>
                  <a:pt x="15" y="454"/>
                  <a:pt x="19" y="454"/>
                </a:cubicBezTo>
                <a:cubicBezTo>
                  <a:pt x="50" y="454"/>
                  <a:pt x="81" y="454"/>
                  <a:pt x="112" y="454"/>
                </a:cubicBezTo>
                <a:cubicBezTo>
                  <a:pt x="115" y="454"/>
                  <a:pt x="116" y="452"/>
                  <a:pt x="116" y="449"/>
                </a:cubicBezTo>
                <a:cubicBezTo>
                  <a:pt x="116" y="413"/>
                  <a:pt x="116" y="378"/>
                  <a:pt x="116" y="343"/>
                </a:cubicBezTo>
                <a:cubicBezTo>
                  <a:pt x="123" y="343"/>
                  <a:pt x="130" y="343"/>
                  <a:pt x="137" y="343"/>
                </a:cubicBezTo>
                <a:cubicBezTo>
                  <a:pt x="137" y="379"/>
                  <a:pt x="137" y="416"/>
                  <a:pt x="137" y="452"/>
                </a:cubicBezTo>
                <a:cubicBezTo>
                  <a:pt x="138" y="454"/>
                  <a:pt x="141" y="454"/>
                  <a:pt x="145" y="454"/>
                </a:cubicBezTo>
                <a:cubicBezTo>
                  <a:pt x="151" y="454"/>
                  <a:pt x="156" y="454"/>
                  <a:pt x="161" y="454"/>
                </a:cubicBezTo>
                <a:cubicBezTo>
                  <a:pt x="165" y="454"/>
                  <a:pt x="168" y="451"/>
                  <a:pt x="168" y="447"/>
                </a:cubicBezTo>
                <a:cubicBezTo>
                  <a:pt x="168" y="415"/>
                  <a:pt x="168" y="382"/>
                  <a:pt x="168" y="349"/>
                </a:cubicBezTo>
                <a:cubicBezTo>
                  <a:pt x="168" y="338"/>
                  <a:pt x="161" y="327"/>
                  <a:pt x="156" y="319"/>
                </a:cubicBezTo>
                <a:cubicBezTo>
                  <a:pt x="148" y="307"/>
                  <a:pt x="145" y="303"/>
                  <a:pt x="139" y="301"/>
                </a:cubicBezTo>
                <a:cubicBezTo>
                  <a:pt x="120" y="301"/>
                  <a:pt x="52" y="301"/>
                  <a:pt x="41" y="302"/>
                </a:cubicBezTo>
                <a:cubicBezTo>
                  <a:pt x="34" y="304"/>
                  <a:pt x="14" y="333"/>
                  <a:pt x="14" y="349"/>
                </a:cubicBezTo>
                <a:close/>
              </a:path>
            </a:pathLst>
          </a:custGeom>
          <a:solidFill>
            <a:schemeClr val="bg1">
              <a:alpha val="100000"/>
            </a:schemeClr>
          </a:solidFill>
          <a:ln w="9525">
            <a:noFill/>
          </a:ln>
        </p:spPr>
        <p:txBody>
          <a:bodyPr/>
          <a:lstStyle/>
          <a:p>
            <a:endParaRPr lang="zh-CN" altLang="en-US"/>
          </a:p>
        </p:txBody>
      </p:sp>
      <p:sp>
        <p:nvSpPr>
          <p:cNvPr id="10248" name="TextBox 36"/>
          <p:cNvSpPr txBox="1"/>
          <p:nvPr/>
        </p:nvSpPr>
        <p:spPr>
          <a:xfrm>
            <a:off x="4154488" y="3389313"/>
            <a:ext cx="6126162" cy="831850"/>
          </a:xfrm>
          <a:prstGeom prst="rect">
            <a:avLst/>
          </a:prstGeom>
          <a:noFill/>
          <a:ln w="9525">
            <a:noFill/>
          </a:ln>
        </p:spPr>
        <p:txBody>
          <a:bodyPr>
            <a:spAutoFit/>
          </a:bodyPr>
          <a:lstStyle/>
          <a:p>
            <a:pPr lvl="0" algn="just" eaLnBrk="1" hangingPunct="1"/>
            <a:r>
              <a:rPr lang="zh-CN" altLang="en-US" sz="2400" dirty="0">
                <a:solidFill>
                  <a:schemeClr val="accent2"/>
                </a:solidFill>
                <a:latin typeface="微软雅黑" panose="020B0503020204020204" pitchFamily="2" charset="-122"/>
                <a:ea typeface="微软雅黑" panose="020B0503020204020204" pitchFamily="2" charset="-122"/>
              </a:rPr>
              <a:t>这里可以输入本章的小节标题，也可以是本章内容概述或者章节导语等内容。</a:t>
            </a:r>
          </a:p>
        </p:txBody>
      </p:sp>
    </p:spTree>
  </p:cSld>
  <p:clrMapOvr>
    <a:masterClrMapping/>
  </p:clrMapOvr>
  <p:transition spd="slow" advTm="5163">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left)">
                                      <p:cBhvr>
                                        <p:cTn id="7" dur="1000"/>
                                        <p:tgtEl>
                                          <p:spTgt spid="10242"/>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10244"/>
                                        </p:tgtEl>
                                        <p:attrNameLst>
                                          <p:attrName>style.visibility</p:attrName>
                                        </p:attrNameLst>
                                      </p:cBhvr>
                                      <p:to>
                                        <p:strVal val="visible"/>
                                      </p:to>
                                    </p:set>
                                    <p:anim calcmode="lin" valueType="num">
                                      <p:cBhvr additive="base">
                                        <p:cTn id="11" dur="500" fill="hold"/>
                                        <p:tgtEl>
                                          <p:spTgt spid="10244"/>
                                        </p:tgtEl>
                                        <p:attrNameLst>
                                          <p:attrName>ppt_x</p:attrName>
                                        </p:attrNameLst>
                                      </p:cBhvr>
                                      <p:tavLst>
                                        <p:tav tm="0">
                                          <p:val>
                                            <p:strVal val="1+#ppt_w/2"/>
                                          </p:val>
                                        </p:tav>
                                        <p:tav tm="100000">
                                          <p:val>
                                            <p:strVal val="#ppt_x"/>
                                          </p:val>
                                        </p:tav>
                                      </p:tavLst>
                                    </p:anim>
                                    <p:anim calcmode="lin" valueType="num">
                                      <p:cBhvr additive="base">
                                        <p:cTn id="12" dur="500" fill="hold"/>
                                        <p:tgtEl>
                                          <p:spTgt spid="1024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10247"/>
                                        </p:tgtEl>
                                        <p:attrNameLst>
                                          <p:attrName>style.visibility</p:attrName>
                                        </p:attrNameLst>
                                      </p:cBhvr>
                                      <p:to>
                                        <p:strVal val="visible"/>
                                      </p:to>
                                    </p:set>
                                    <p:anim calcmode="lin" valueType="num">
                                      <p:cBhvr>
                                        <p:cTn id="16" dur="500" fill="hold"/>
                                        <p:tgtEl>
                                          <p:spTgt spid="10247"/>
                                        </p:tgtEl>
                                        <p:attrNameLst>
                                          <p:attrName>ppt_w</p:attrName>
                                        </p:attrNameLst>
                                      </p:cBhvr>
                                      <p:tavLst>
                                        <p:tav tm="0">
                                          <p:val>
                                            <p:fltVal val="0"/>
                                          </p:val>
                                        </p:tav>
                                        <p:tav tm="100000">
                                          <p:val>
                                            <p:strVal val="#ppt_w"/>
                                          </p:val>
                                        </p:tav>
                                      </p:tavLst>
                                    </p:anim>
                                    <p:anim calcmode="lin" valueType="num">
                                      <p:cBhvr>
                                        <p:cTn id="17" dur="500" fill="hold"/>
                                        <p:tgtEl>
                                          <p:spTgt spid="10247"/>
                                        </p:tgtEl>
                                        <p:attrNameLst>
                                          <p:attrName>ppt_h</p:attrName>
                                        </p:attrNameLst>
                                      </p:cBhvr>
                                      <p:tavLst>
                                        <p:tav tm="0">
                                          <p:val>
                                            <p:fltVal val="0"/>
                                          </p:val>
                                        </p:tav>
                                        <p:tav tm="100000">
                                          <p:val>
                                            <p:strVal val="#ppt_h"/>
                                          </p:val>
                                        </p:tav>
                                      </p:tavLst>
                                    </p:anim>
                                    <p:animEffect transition="in" filter="fade">
                                      <p:cBhvr>
                                        <p:cTn id="18" dur="500"/>
                                        <p:tgtEl>
                                          <p:spTgt spid="10247"/>
                                        </p:tgtEl>
                                      </p:cBhvr>
                                    </p:animEffect>
                                  </p:childTnLst>
                                </p:cTn>
                              </p:par>
                            </p:childTnLst>
                          </p:cTn>
                        </p:par>
                        <p:par>
                          <p:cTn id="19" fill="hold">
                            <p:stCondLst>
                              <p:cond delay="20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0243"/>
                                        </p:tgtEl>
                                        <p:attrNameLst>
                                          <p:attrName>style.visibility</p:attrName>
                                        </p:attrNameLst>
                                      </p:cBhvr>
                                      <p:to>
                                        <p:strVal val="visible"/>
                                      </p:to>
                                    </p:set>
                                    <p:anim calcmode="lin" valueType="num">
                                      <p:cBhvr>
                                        <p:cTn id="22" dur="500" fill="hold"/>
                                        <p:tgtEl>
                                          <p:spTgt spid="10243"/>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0243"/>
                                        </p:tgtEl>
                                        <p:attrNameLst>
                                          <p:attrName>ppt_y</p:attrName>
                                        </p:attrNameLst>
                                      </p:cBhvr>
                                      <p:tavLst>
                                        <p:tav tm="0">
                                          <p:val>
                                            <p:strVal val="#ppt_y"/>
                                          </p:val>
                                        </p:tav>
                                        <p:tav tm="100000">
                                          <p:val>
                                            <p:strVal val="#ppt_y"/>
                                          </p:val>
                                        </p:tav>
                                      </p:tavLst>
                                    </p:anim>
                                    <p:anim calcmode="lin" valueType="num">
                                      <p:cBhvr>
                                        <p:cTn id="24" dur="500" fill="hold"/>
                                        <p:tgtEl>
                                          <p:spTgt spid="10243"/>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0243"/>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0243"/>
                                        </p:tgtEl>
                                      </p:cBhvr>
                                    </p:animEffect>
                                  </p:childTnLst>
                                </p:cTn>
                              </p:par>
                            </p:childTnLst>
                          </p:cTn>
                        </p:par>
                        <p:par>
                          <p:cTn id="27" fill="hold">
                            <p:stCondLst>
                              <p:cond delay="2900"/>
                            </p:stCondLst>
                            <p:childTnLst>
                              <p:par>
                                <p:cTn id="28" presetID="22" presetClass="entr" presetSubtype="1" fill="hold" grpId="0" nodeType="afterEffect">
                                  <p:stCondLst>
                                    <p:cond delay="0"/>
                                  </p:stCondLst>
                                  <p:childTnLst>
                                    <p:set>
                                      <p:cBhvr>
                                        <p:cTn id="29" dur="1" fill="hold">
                                          <p:stCondLst>
                                            <p:cond delay="0"/>
                                          </p:stCondLst>
                                        </p:cTn>
                                        <p:tgtEl>
                                          <p:spTgt spid="10248"/>
                                        </p:tgtEl>
                                        <p:attrNameLst>
                                          <p:attrName>style.visibility</p:attrName>
                                        </p:attrNameLst>
                                      </p:cBhvr>
                                      <p:to>
                                        <p:strVal val="visible"/>
                                      </p:to>
                                    </p:set>
                                    <p:animEffect transition="in" filter="wipe(up)">
                                      <p:cBhvr>
                                        <p:cTn id="30" dur="500"/>
                                        <p:tgtEl>
                                          <p:spTgt spid="1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38914" name="图片 2"/>
          <p:cNvPicPr>
            <a:picLocks noChangeAspect="1"/>
          </p:cNvPicPr>
          <p:nvPr/>
        </p:nvPicPr>
        <p:blipFill>
          <a:blip r:embed="rId3"/>
          <a:stretch>
            <a:fillRect/>
          </a:stretch>
        </p:blipFill>
        <p:spPr>
          <a:xfrm>
            <a:off x="0" y="1179513"/>
            <a:ext cx="12196763" cy="4498975"/>
          </a:xfrm>
          <a:prstGeom prst="rect">
            <a:avLst/>
          </a:prstGeom>
          <a:noFill/>
          <a:ln w="9525">
            <a:noFill/>
          </a:ln>
        </p:spPr>
      </p:pic>
      <p:sp>
        <p:nvSpPr>
          <p:cNvPr id="38915" name="TextBox 16"/>
          <p:cNvSpPr txBox="1"/>
          <p:nvPr/>
        </p:nvSpPr>
        <p:spPr>
          <a:xfrm>
            <a:off x="4076700" y="2420938"/>
            <a:ext cx="7134225" cy="922337"/>
          </a:xfrm>
          <a:prstGeom prst="rect">
            <a:avLst/>
          </a:prstGeom>
          <a:noFill/>
          <a:ln w="9525">
            <a:noFill/>
          </a:ln>
        </p:spPr>
        <p:txBody>
          <a:bodyPr>
            <a:spAutoFit/>
          </a:bodyPr>
          <a:lstStyle/>
          <a:p>
            <a:pPr lvl="0" eaLnBrk="1" hangingPunct="1"/>
            <a:r>
              <a:rPr lang="zh-CN" altLang="en-US" sz="5400" b="1" dirty="0">
                <a:solidFill>
                  <a:srgbClr val="FFFFFF"/>
                </a:solidFill>
                <a:latin typeface="微软雅黑" panose="020B0503020204020204" pitchFamily="2" charset="-122"/>
                <a:ea typeface="微软雅黑" panose="020B0503020204020204" pitchFamily="2" charset="-122"/>
              </a:rPr>
              <a:t>这里输入章节大标题</a:t>
            </a:r>
          </a:p>
        </p:txBody>
      </p:sp>
      <p:grpSp>
        <p:nvGrpSpPr>
          <p:cNvPr id="38916" name="组合 31"/>
          <p:cNvGrpSpPr/>
          <p:nvPr/>
        </p:nvGrpSpPr>
        <p:grpSpPr>
          <a:xfrm>
            <a:off x="1706563" y="2276475"/>
            <a:ext cx="2219325" cy="2227263"/>
            <a:chOff x="0" y="0"/>
            <a:chExt cx="2301875" cy="2308226"/>
          </a:xfrm>
        </p:grpSpPr>
        <p:sp>
          <p:nvSpPr>
            <p:cNvPr id="38917" name="Oval 5"/>
            <p:cNvSpPr/>
            <p:nvPr/>
          </p:nvSpPr>
          <p:spPr>
            <a:xfrm>
              <a:off x="0" y="0"/>
              <a:ext cx="2301875" cy="2308226"/>
            </a:xfrm>
            <a:prstGeom prst="ellipse">
              <a:avLst/>
            </a:prstGeom>
            <a:solidFill>
              <a:srgbClr val="FFFFFF"/>
            </a:solidFill>
            <a:ln w="9525">
              <a:noFill/>
            </a:ln>
          </p:spPr>
          <p:txBody>
            <a:bodyPr/>
            <a:lstStyle/>
            <a:p>
              <a:pPr lvl="0" eaLnBrk="1" hangingPunct="1"/>
              <a:endParaRPr lang="zh-CN" altLang="en-US" dirty="0">
                <a:solidFill>
                  <a:srgbClr val="003636"/>
                </a:solidFill>
                <a:latin typeface="Arial" panose="020B0604020202020204" pitchFamily="34" charset="0"/>
                <a:ea typeface="宋体" panose="02010600030101010101" pitchFamily="2" charset="-122"/>
              </a:endParaRPr>
            </a:p>
          </p:txBody>
        </p:sp>
        <p:sp>
          <p:nvSpPr>
            <p:cNvPr id="38918" name="Freeform 6"/>
            <p:cNvSpPr>
              <a:spLocks noEditPoints="1"/>
            </p:cNvSpPr>
            <p:nvPr/>
          </p:nvSpPr>
          <p:spPr>
            <a:xfrm>
              <a:off x="123825" y="123825"/>
              <a:ext cx="2054225" cy="2058988"/>
            </a:xfrm>
            <a:custGeom>
              <a:avLst/>
              <a:gdLst/>
              <a:ahLst/>
              <a:cxnLst>
                <a:cxn ang="0">
                  <a:pos x="1027113" y="0"/>
                </a:cxn>
                <a:cxn ang="0">
                  <a:pos x="2054225" y="1029494"/>
                </a:cxn>
                <a:cxn ang="0">
                  <a:pos x="1027113" y="2058988"/>
                </a:cxn>
                <a:cxn ang="0">
                  <a:pos x="0" y="1029494"/>
                </a:cxn>
                <a:cxn ang="0">
                  <a:pos x="1027113" y="0"/>
                </a:cxn>
                <a:cxn ang="0">
                  <a:pos x="1027113" y="69754"/>
                </a:cxn>
                <a:cxn ang="0">
                  <a:pos x="1984011" y="1029494"/>
                </a:cxn>
                <a:cxn ang="0">
                  <a:pos x="1027113" y="1988611"/>
                </a:cxn>
                <a:cxn ang="0">
                  <a:pos x="69593" y="1029494"/>
                </a:cxn>
                <a:cxn ang="0">
                  <a:pos x="1027113" y="69754"/>
                </a:cxn>
              </a:cxnLst>
              <a:rect l="0" t="0" r="0" b="0"/>
              <a:pathLst>
                <a:path w="3306" h="3306">
                  <a:moveTo>
                    <a:pt x="1653" y="0"/>
                  </a:moveTo>
                  <a:cubicBezTo>
                    <a:pt x="2565" y="0"/>
                    <a:pt x="3306" y="740"/>
                    <a:pt x="3306" y="1653"/>
                  </a:cubicBezTo>
                  <a:cubicBezTo>
                    <a:pt x="3306" y="2565"/>
                    <a:pt x="2565" y="3306"/>
                    <a:pt x="1653" y="3306"/>
                  </a:cubicBezTo>
                  <a:cubicBezTo>
                    <a:pt x="740" y="3306"/>
                    <a:pt x="0" y="2565"/>
                    <a:pt x="0" y="1653"/>
                  </a:cubicBezTo>
                  <a:cubicBezTo>
                    <a:pt x="0" y="740"/>
                    <a:pt x="740" y="0"/>
                    <a:pt x="1653" y="0"/>
                  </a:cubicBezTo>
                  <a:close/>
                  <a:moveTo>
                    <a:pt x="1653" y="112"/>
                  </a:moveTo>
                  <a:cubicBezTo>
                    <a:pt x="2503" y="112"/>
                    <a:pt x="3193" y="802"/>
                    <a:pt x="3193" y="1653"/>
                  </a:cubicBezTo>
                  <a:cubicBezTo>
                    <a:pt x="3193" y="2503"/>
                    <a:pt x="2503" y="3193"/>
                    <a:pt x="1653" y="3193"/>
                  </a:cubicBezTo>
                  <a:cubicBezTo>
                    <a:pt x="802" y="3193"/>
                    <a:pt x="112" y="2503"/>
                    <a:pt x="112" y="1653"/>
                  </a:cubicBezTo>
                  <a:cubicBezTo>
                    <a:pt x="112" y="802"/>
                    <a:pt x="802" y="112"/>
                    <a:pt x="1653" y="112"/>
                  </a:cubicBezTo>
                  <a:close/>
                </a:path>
              </a:pathLst>
            </a:custGeom>
            <a:solidFill>
              <a:schemeClr val="bg1">
                <a:alpha val="100000"/>
              </a:schemeClr>
            </a:solidFill>
            <a:ln w="9525">
              <a:noFill/>
            </a:ln>
          </p:spPr>
          <p:txBody>
            <a:bodyPr/>
            <a:lstStyle/>
            <a:p>
              <a:endParaRPr lang="zh-CN" altLang="en-US"/>
            </a:p>
          </p:txBody>
        </p:sp>
      </p:grpSp>
      <p:sp>
        <p:nvSpPr>
          <p:cNvPr id="38919" name="TextBox 36"/>
          <p:cNvSpPr txBox="1"/>
          <p:nvPr/>
        </p:nvSpPr>
        <p:spPr>
          <a:xfrm>
            <a:off x="4154488" y="3389313"/>
            <a:ext cx="6126162" cy="831850"/>
          </a:xfrm>
          <a:prstGeom prst="rect">
            <a:avLst/>
          </a:prstGeom>
          <a:noFill/>
          <a:ln w="9525">
            <a:noFill/>
          </a:ln>
        </p:spPr>
        <p:txBody>
          <a:bodyPr>
            <a:spAutoFit/>
          </a:bodyPr>
          <a:lstStyle/>
          <a:p>
            <a:pPr lvl="0" algn="just" eaLnBrk="1" hangingPunct="1"/>
            <a:r>
              <a:rPr lang="zh-CN" altLang="en-US" sz="2400" dirty="0">
                <a:solidFill>
                  <a:srgbClr val="FFFFFF"/>
                </a:solidFill>
                <a:latin typeface="微软雅黑" panose="020B0503020204020204" pitchFamily="2" charset="-122"/>
                <a:ea typeface="微软雅黑" panose="020B0503020204020204" pitchFamily="2" charset="-122"/>
              </a:rPr>
              <a:t>这里可以输入本章的小节标题，也可以是本章内容概述或者章节导语等内容。</a:t>
            </a:r>
          </a:p>
        </p:txBody>
      </p:sp>
      <p:sp>
        <p:nvSpPr>
          <p:cNvPr id="38920" name="Freeform 36"/>
          <p:cNvSpPr>
            <a:spLocks noEditPoints="1"/>
          </p:cNvSpPr>
          <p:nvPr/>
        </p:nvSpPr>
        <p:spPr>
          <a:xfrm>
            <a:off x="2000250" y="2643188"/>
            <a:ext cx="1631950" cy="1401762"/>
          </a:xfrm>
          <a:custGeom>
            <a:avLst/>
            <a:gdLst/>
            <a:ahLst/>
            <a:cxnLst>
              <a:cxn ang="0">
                <a:pos x="1012062" y="295774"/>
              </a:cxn>
              <a:cxn ang="0">
                <a:pos x="977820" y="384122"/>
              </a:cxn>
              <a:cxn ang="0">
                <a:pos x="924553" y="426376"/>
              </a:cxn>
              <a:cxn ang="0">
                <a:pos x="886506" y="437899"/>
              </a:cxn>
              <a:cxn ang="0">
                <a:pos x="840849" y="441741"/>
              </a:cxn>
              <a:cxn ang="0">
                <a:pos x="768559" y="418693"/>
              </a:cxn>
              <a:cxn ang="0">
                <a:pos x="722902" y="376440"/>
              </a:cxn>
              <a:cxn ang="0">
                <a:pos x="696269" y="314980"/>
              </a:cxn>
              <a:cxn ang="0">
                <a:pos x="692464" y="265044"/>
              </a:cxn>
              <a:cxn ang="0">
                <a:pos x="711487" y="199744"/>
              </a:cxn>
              <a:cxn ang="0">
                <a:pos x="749535" y="153649"/>
              </a:cxn>
              <a:cxn ang="0">
                <a:pos x="810411" y="122919"/>
              </a:cxn>
              <a:cxn ang="0">
                <a:pos x="856068" y="115237"/>
              </a:cxn>
              <a:cxn ang="0">
                <a:pos x="913139" y="130602"/>
              </a:cxn>
              <a:cxn ang="0">
                <a:pos x="974015" y="172855"/>
              </a:cxn>
              <a:cxn ang="0">
                <a:pos x="1004453" y="226632"/>
              </a:cxn>
              <a:cxn ang="0">
                <a:pos x="1061524" y="195902"/>
              </a:cxn>
              <a:cxn ang="0">
                <a:pos x="658221" y="80666"/>
              </a:cxn>
              <a:cxn ang="0">
                <a:pos x="764754" y="487835"/>
              </a:cxn>
              <a:cxn ang="0">
                <a:pos x="1130010" y="280409"/>
              </a:cxn>
              <a:cxn ang="0">
                <a:pos x="764754" y="1002559"/>
              </a:cxn>
              <a:cxn ang="0">
                <a:pos x="662026" y="1137002"/>
              </a:cxn>
              <a:cxn ang="0">
                <a:pos x="555493" y="1186938"/>
              </a:cxn>
              <a:cxn ang="0">
                <a:pos x="483203" y="1194620"/>
              </a:cxn>
              <a:cxn ang="0">
                <a:pos x="403303" y="1179255"/>
              </a:cxn>
              <a:cxn ang="0">
                <a:pos x="289161" y="1106272"/>
              </a:cxn>
              <a:cxn ang="0">
                <a:pos x="232090" y="1017924"/>
              </a:cxn>
              <a:cxn ang="0">
                <a:pos x="209261" y="891163"/>
              </a:cxn>
              <a:cxn ang="0">
                <a:pos x="224480" y="810498"/>
              </a:cxn>
              <a:cxn ang="0">
                <a:pos x="285356" y="702944"/>
              </a:cxn>
              <a:cxn ang="0">
                <a:pos x="372865" y="641484"/>
              </a:cxn>
              <a:cxn ang="0">
                <a:pos x="494617" y="614596"/>
              </a:cxn>
              <a:cxn ang="0">
                <a:pos x="574517" y="626119"/>
              </a:cxn>
              <a:cxn ang="0">
                <a:pos x="669635" y="672214"/>
              </a:cxn>
              <a:cxn ang="0">
                <a:pos x="749535" y="772086"/>
              </a:cxn>
              <a:cxn ang="0">
                <a:pos x="779973" y="883481"/>
              </a:cxn>
              <a:cxn ang="0">
                <a:pos x="890311" y="852751"/>
              </a:cxn>
              <a:cxn ang="0">
                <a:pos x="243504" y="472470"/>
              </a:cxn>
              <a:cxn ang="0">
                <a:pos x="251113" y="1225350"/>
              </a:cxn>
              <a:cxn ang="0">
                <a:pos x="974015" y="1033289"/>
              </a:cxn>
              <a:cxn ang="0">
                <a:pos x="1472437" y="841228"/>
              </a:cxn>
              <a:cxn ang="0">
                <a:pos x="1403951" y="937258"/>
              </a:cxn>
              <a:cxn ang="0">
                <a:pos x="1327856" y="971829"/>
              </a:cxn>
              <a:cxn ang="0">
                <a:pos x="1274590" y="975670"/>
              </a:cxn>
              <a:cxn ang="0">
                <a:pos x="1217519" y="964147"/>
              </a:cxn>
              <a:cxn ang="0">
                <a:pos x="1141424" y="914211"/>
              </a:cxn>
              <a:cxn ang="0">
                <a:pos x="1099572" y="852751"/>
              </a:cxn>
              <a:cxn ang="0">
                <a:pos x="1084353" y="764403"/>
              </a:cxn>
              <a:cxn ang="0">
                <a:pos x="1091962" y="706785"/>
              </a:cxn>
              <a:cxn ang="0">
                <a:pos x="1137619" y="633802"/>
              </a:cxn>
              <a:cxn ang="0">
                <a:pos x="1198495" y="587707"/>
              </a:cxn>
              <a:cxn ang="0">
                <a:pos x="1282199" y="568501"/>
              </a:cxn>
              <a:cxn ang="0">
                <a:pos x="1339271" y="576183"/>
              </a:cxn>
              <a:cxn ang="0">
                <a:pos x="1407756" y="610754"/>
              </a:cxn>
              <a:cxn ang="0">
                <a:pos x="1464827" y="679896"/>
              </a:cxn>
              <a:cxn ang="0">
                <a:pos x="1483851" y="756721"/>
              </a:cxn>
              <a:cxn ang="0">
                <a:pos x="1563751" y="737515"/>
              </a:cxn>
              <a:cxn ang="0">
                <a:pos x="1107181" y="468629"/>
              </a:cxn>
              <a:cxn ang="0">
                <a:pos x="1110986" y="998718"/>
              </a:cxn>
              <a:cxn ang="0">
                <a:pos x="1620822" y="864275"/>
              </a:cxn>
            </a:cxnLst>
            <a:rect l="0" t="0" r="0" b="0"/>
            <a:pathLst>
              <a:path w="429" h="365">
                <a:moveTo>
                  <a:pt x="266" y="68"/>
                </a:moveTo>
                <a:cubicBezTo>
                  <a:pt x="266" y="68"/>
                  <a:pt x="266" y="68"/>
                  <a:pt x="266" y="68"/>
                </a:cubicBezTo>
                <a:cubicBezTo>
                  <a:pt x="266" y="69"/>
                  <a:pt x="266" y="69"/>
                  <a:pt x="266" y="70"/>
                </a:cubicBezTo>
                <a:cubicBezTo>
                  <a:pt x="266" y="70"/>
                  <a:pt x="266" y="70"/>
                  <a:pt x="266" y="70"/>
                </a:cubicBezTo>
                <a:cubicBezTo>
                  <a:pt x="266" y="71"/>
                  <a:pt x="266" y="72"/>
                  <a:pt x="266" y="72"/>
                </a:cubicBezTo>
                <a:cubicBezTo>
                  <a:pt x="266" y="72"/>
                  <a:pt x="266" y="72"/>
                  <a:pt x="266" y="72"/>
                </a:cubicBezTo>
                <a:cubicBezTo>
                  <a:pt x="266" y="73"/>
                  <a:pt x="266" y="74"/>
                  <a:pt x="266" y="74"/>
                </a:cubicBezTo>
                <a:cubicBezTo>
                  <a:pt x="266" y="74"/>
                  <a:pt x="266" y="74"/>
                  <a:pt x="266" y="75"/>
                </a:cubicBezTo>
                <a:cubicBezTo>
                  <a:pt x="266" y="75"/>
                  <a:pt x="266" y="76"/>
                  <a:pt x="266" y="76"/>
                </a:cubicBezTo>
                <a:cubicBezTo>
                  <a:pt x="266" y="76"/>
                  <a:pt x="266" y="76"/>
                  <a:pt x="266" y="77"/>
                </a:cubicBezTo>
                <a:cubicBezTo>
                  <a:pt x="266" y="80"/>
                  <a:pt x="265" y="83"/>
                  <a:pt x="264" y="86"/>
                </a:cubicBezTo>
                <a:cubicBezTo>
                  <a:pt x="264" y="86"/>
                  <a:pt x="264" y="87"/>
                  <a:pt x="264" y="87"/>
                </a:cubicBezTo>
                <a:cubicBezTo>
                  <a:pt x="264" y="87"/>
                  <a:pt x="264" y="88"/>
                  <a:pt x="264" y="88"/>
                </a:cubicBezTo>
                <a:cubicBezTo>
                  <a:pt x="263" y="88"/>
                  <a:pt x="263" y="89"/>
                  <a:pt x="263" y="89"/>
                </a:cubicBezTo>
                <a:cubicBezTo>
                  <a:pt x="263" y="89"/>
                  <a:pt x="263" y="89"/>
                  <a:pt x="263" y="89"/>
                </a:cubicBezTo>
                <a:cubicBezTo>
                  <a:pt x="262" y="90"/>
                  <a:pt x="262" y="92"/>
                  <a:pt x="261" y="93"/>
                </a:cubicBezTo>
                <a:cubicBezTo>
                  <a:pt x="261" y="93"/>
                  <a:pt x="261" y="93"/>
                  <a:pt x="261" y="93"/>
                </a:cubicBezTo>
                <a:cubicBezTo>
                  <a:pt x="261" y="94"/>
                  <a:pt x="261" y="94"/>
                  <a:pt x="260" y="95"/>
                </a:cubicBezTo>
                <a:cubicBezTo>
                  <a:pt x="260" y="95"/>
                  <a:pt x="260" y="95"/>
                  <a:pt x="260" y="95"/>
                </a:cubicBezTo>
                <a:cubicBezTo>
                  <a:pt x="259" y="96"/>
                  <a:pt x="258" y="98"/>
                  <a:pt x="257" y="100"/>
                </a:cubicBezTo>
                <a:cubicBezTo>
                  <a:pt x="257" y="100"/>
                  <a:pt x="257" y="100"/>
                  <a:pt x="256" y="100"/>
                </a:cubicBezTo>
                <a:cubicBezTo>
                  <a:pt x="256" y="100"/>
                  <a:pt x="256" y="101"/>
                  <a:pt x="256" y="101"/>
                </a:cubicBezTo>
                <a:cubicBezTo>
                  <a:pt x="256" y="101"/>
                  <a:pt x="255" y="101"/>
                  <a:pt x="255" y="101"/>
                </a:cubicBezTo>
                <a:cubicBezTo>
                  <a:pt x="254" y="102"/>
                  <a:pt x="253" y="103"/>
                  <a:pt x="252" y="104"/>
                </a:cubicBezTo>
                <a:cubicBezTo>
                  <a:pt x="252" y="104"/>
                  <a:pt x="252" y="104"/>
                  <a:pt x="252" y="104"/>
                </a:cubicBezTo>
                <a:cubicBezTo>
                  <a:pt x="252" y="105"/>
                  <a:pt x="251" y="105"/>
                  <a:pt x="251" y="105"/>
                </a:cubicBezTo>
                <a:cubicBezTo>
                  <a:pt x="251" y="105"/>
                  <a:pt x="251" y="105"/>
                  <a:pt x="251" y="105"/>
                </a:cubicBezTo>
                <a:cubicBezTo>
                  <a:pt x="250" y="106"/>
                  <a:pt x="250" y="106"/>
                  <a:pt x="250" y="106"/>
                </a:cubicBezTo>
                <a:cubicBezTo>
                  <a:pt x="248" y="108"/>
                  <a:pt x="245" y="109"/>
                  <a:pt x="243" y="110"/>
                </a:cubicBezTo>
                <a:lnTo>
                  <a:pt x="243" y="111"/>
                </a:lnTo>
                <a:cubicBezTo>
                  <a:pt x="243" y="111"/>
                  <a:pt x="242" y="111"/>
                  <a:pt x="241" y="111"/>
                </a:cubicBezTo>
                <a:cubicBezTo>
                  <a:pt x="241" y="111"/>
                  <a:pt x="241" y="111"/>
                  <a:pt x="241" y="112"/>
                </a:cubicBezTo>
                <a:cubicBezTo>
                  <a:pt x="240" y="112"/>
                  <a:pt x="240" y="112"/>
                  <a:pt x="240" y="112"/>
                </a:cubicBezTo>
                <a:cubicBezTo>
                  <a:pt x="239" y="112"/>
                  <a:pt x="239" y="112"/>
                  <a:pt x="239" y="112"/>
                </a:cubicBezTo>
                <a:cubicBezTo>
                  <a:pt x="239" y="112"/>
                  <a:pt x="238" y="113"/>
                  <a:pt x="237" y="113"/>
                </a:cubicBezTo>
                <a:cubicBezTo>
                  <a:pt x="237" y="113"/>
                  <a:pt x="237" y="113"/>
                  <a:pt x="237" y="113"/>
                </a:cubicBezTo>
                <a:cubicBezTo>
                  <a:pt x="237" y="113"/>
                  <a:pt x="236" y="113"/>
                  <a:pt x="235" y="113"/>
                </a:cubicBezTo>
                <a:cubicBezTo>
                  <a:pt x="235" y="113"/>
                  <a:pt x="235" y="114"/>
                  <a:pt x="235" y="114"/>
                </a:cubicBezTo>
                <a:cubicBezTo>
                  <a:pt x="234" y="114"/>
                  <a:pt x="234" y="114"/>
                  <a:pt x="234" y="114"/>
                </a:cubicBezTo>
                <a:cubicBezTo>
                  <a:pt x="233" y="114"/>
                  <a:pt x="233" y="114"/>
                  <a:pt x="233" y="114"/>
                </a:cubicBezTo>
                <a:cubicBezTo>
                  <a:pt x="232" y="114"/>
                  <a:pt x="232" y="114"/>
                  <a:pt x="231" y="114"/>
                </a:cubicBezTo>
                <a:cubicBezTo>
                  <a:pt x="230" y="115"/>
                  <a:pt x="230" y="115"/>
                  <a:pt x="229" y="115"/>
                </a:cubicBezTo>
                <a:cubicBezTo>
                  <a:pt x="229" y="115"/>
                  <a:pt x="229" y="115"/>
                  <a:pt x="228" y="115"/>
                </a:cubicBezTo>
                <a:cubicBezTo>
                  <a:pt x="228" y="115"/>
                  <a:pt x="228" y="115"/>
                  <a:pt x="227" y="115"/>
                </a:cubicBezTo>
                <a:cubicBezTo>
                  <a:pt x="227" y="115"/>
                  <a:pt x="227" y="115"/>
                  <a:pt x="226" y="115"/>
                </a:cubicBezTo>
                <a:cubicBezTo>
                  <a:pt x="226" y="115"/>
                  <a:pt x="225" y="115"/>
                  <a:pt x="225" y="115"/>
                </a:cubicBezTo>
                <a:cubicBezTo>
                  <a:pt x="225" y="115"/>
                  <a:pt x="224" y="115"/>
                  <a:pt x="224" y="115"/>
                </a:cubicBezTo>
                <a:cubicBezTo>
                  <a:pt x="224" y="115"/>
                  <a:pt x="223" y="115"/>
                  <a:pt x="223" y="115"/>
                </a:cubicBezTo>
                <a:cubicBezTo>
                  <a:pt x="222" y="115"/>
                  <a:pt x="222" y="115"/>
                  <a:pt x="222" y="115"/>
                </a:cubicBezTo>
                <a:cubicBezTo>
                  <a:pt x="222" y="115"/>
                  <a:pt x="221" y="115"/>
                  <a:pt x="221" y="115"/>
                </a:cubicBezTo>
                <a:cubicBezTo>
                  <a:pt x="221" y="115"/>
                  <a:pt x="220" y="115"/>
                  <a:pt x="220" y="115"/>
                </a:cubicBezTo>
                <a:cubicBezTo>
                  <a:pt x="220" y="115"/>
                  <a:pt x="219" y="115"/>
                  <a:pt x="218" y="115"/>
                </a:cubicBezTo>
                <a:cubicBezTo>
                  <a:pt x="216" y="114"/>
                  <a:pt x="213" y="114"/>
                  <a:pt x="211" y="113"/>
                </a:cubicBezTo>
                <a:cubicBezTo>
                  <a:pt x="210" y="113"/>
                  <a:pt x="210" y="113"/>
                  <a:pt x="209" y="112"/>
                </a:cubicBezTo>
                <a:cubicBezTo>
                  <a:pt x="209" y="112"/>
                  <a:pt x="209" y="112"/>
                  <a:pt x="209" y="112"/>
                </a:cubicBezTo>
                <a:cubicBezTo>
                  <a:pt x="209" y="112"/>
                  <a:pt x="208" y="112"/>
                  <a:pt x="208" y="112"/>
                </a:cubicBezTo>
                <a:cubicBezTo>
                  <a:pt x="208" y="112"/>
                  <a:pt x="208" y="112"/>
                  <a:pt x="208" y="112"/>
                </a:cubicBezTo>
                <a:cubicBezTo>
                  <a:pt x="206" y="111"/>
                  <a:pt x="205" y="110"/>
                  <a:pt x="204" y="110"/>
                </a:cubicBezTo>
                <a:cubicBezTo>
                  <a:pt x="204" y="110"/>
                  <a:pt x="204" y="110"/>
                  <a:pt x="203" y="110"/>
                </a:cubicBezTo>
                <a:cubicBezTo>
                  <a:pt x="203" y="109"/>
                  <a:pt x="203" y="109"/>
                  <a:pt x="202" y="109"/>
                </a:cubicBezTo>
                <a:cubicBezTo>
                  <a:pt x="202" y="109"/>
                  <a:pt x="202" y="109"/>
                  <a:pt x="202" y="109"/>
                </a:cubicBezTo>
                <a:cubicBezTo>
                  <a:pt x="200" y="108"/>
                  <a:pt x="199" y="107"/>
                  <a:pt x="197" y="105"/>
                </a:cubicBezTo>
                <a:cubicBezTo>
                  <a:pt x="197" y="105"/>
                  <a:pt x="197" y="105"/>
                  <a:pt x="197" y="105"/>
                </a:cubicBezTo>
                <a:cubicBezTo>
                  <a:pt x="197" y="105"/>
                  <a:pt x="196" y="104"/>
                  <a:pt x="196" y="104"/>
                </a:cubicBezTo>
                <a:cubicBezTo>
                  <a:pt x="196" y="104"/>
                  <a:pt x="196" y="104"/>
                  <a:pt x="196" y="104"/>
                </a:cubicBezTo>
                <a:cubicBezTo>
                  <a:pt x="195" y="103"/>
                  <a:pt x="194" y="102"/>
                  <a:pt x="193" y="101"/>
                </a:cubicBezTo>
                <a:cubicBezTo>
                  <a:pt x="192" y="101"/>
                  <a:pt x="192" y="101"/>
                  <a:pt x="192" y="101"/>
                </a:cubicBezTo>
                <a:cubicBezTo>
                  <a:pt x="192" y="100"/>
                  <a:pt x="192" y="100"/>
                  <a:pt x="191" y="100"/>
                </a:cubicBezTo>
                <a:cubicBezTo>
                  <a:pt x="191" y="100"/>
                  <a:pt x="191" y="99"/>
                  <a:pt x="191" y="99"/>
                </a:cubicBezTo>
                <a:cubicBezTo>
                  <a:pt x="191" y="99"/>
                  <a:pt x="191" y="99"/>
                  <a:pt x="190" y="98"/>
                </a:cubicBezTo>
                <a:cubicBezTo>
                  <a:pt x="188" y="96"/>
                  <a:pt x="187" y="93"/>
                  <a:pt x="186" y="90"/>
                </a:cubicBezTo>
                <a:cubicBezTo>
                  <a:pt x="185" y="90"/>
                  <a:pt x="185" y="90"/>
                  <a:pt x="185" y="89"/>
                </a:cubicBezTo>
                <a:cubicBezTo>
                  <a:pt x="185" y="89"/>
                  <a:pt x="185" y="89"/>
                  <a:pt x="185" y="88"/>
                </a:cubicBezTo>
                <a:cubicBezTo>
                  <a:pt x="185" y="88"/>
                  <a:pt x="185" y="88"/>
                  <a:pt x="185" y="88"/>
                </a:cubicBezTo>
                <a:cubicBezTo>
                  <a:pt x="184" y="87"/>
                  <a:pt x="184" y="87"/>
                  <a:pt x="184" y="86"/>
                </a:cubicBezTo>
                <a:cubicBezTo>
                  <a:pt x="184" y="86"/>
                  <a:pt x="184" y="86"/>
                  <a:pt x="184" y="86"/>
                </a:cubicBezTo>
                <a:cubicBezTo>
                  <a:pt x="184" y="85"/>
                  <a:pt x="184" y="85"/>
                  <a:pt x="183" y="84"/>
                </a:cubicBezTo>
                <a:cubicBezTo>
                  <a:pt x="183" y="84"/>
                  <a:pt x="183" y="84"/>
                  <a:pt x="183" y="84"/>
                </a:cubicBezTo>
                <a:cubicBezTo>
                  <a:pt x="183" y="83"/>
                  <a:pt x="183" y="83"/>
                  <a:pt x="183" y="82"/>
                </a:cubicBezTo>
                <a:cubicBezTo>
                  <a:pt x="183" y="82"/>
                  <a:pt x="183" y="82"/>
                  <a:pt x="183" y="82"/>
                </a:cubicBezTo>
                <a:cubicBezTo>
                  <a:pt x="183" y="81"/>
                  <a:pt x="182" y="80"/>
                  <a:pt x="182" y="80"/>
                </a:cubicBezTo>
                <a:cubicBezTo>
                  <a:pt x="182" y="79"/>
                  <a:pt x="182" y="78"/>
                  <a:pt x="182" y="78"/>
                </a:cubicBezTo>
                <a:cubicBezTo>
                  <a:pt x="182" y="78"/>
                  <a:pt x="182" y="77"/>
                  <a:pt x="182" y="77"/>
                </a:cubicBezTo>
                <a:cubicBezTo>
                  <a:pt x="182" y="77"/>
                  <a:pt x="182" y="76"/>
                  <a:pt x="182" y="76"/>
                </a:cubicBezTo>
                <a:cubicBezTo>
                  <a:pt x="182" y="76"/>
                  <a:pt x="182" y="75"/>
                  <a:pt x="182" y="75"/>
                </a:cubicBezTo>
                <a:cubicBezTo>
                  <a:pt x="182" y="74"/>
                  <a:pt x="182" y="74"/>
                  <a:pt x="182" y="73"/>
                </a:cubicBezTo>
                <a:cubicBezTo>
                  <a:pt x="182" y="73"/>
                  <a:pt x="182" y="73"/>
                  <a:pt x="182" y="73"/>
                </a:cubicBezTo>
                <a:cubicBezTo>
                  <a:pt x="182" y="72"/>
                  <a:pt x="182" y="72"/>
                  <a:pt x="182" y="71"/>
                </a:cubicBezTo>
                <a:cubicBezTo>
                  <a:pt x="182" y="71"/>
                  <a:pt x="182" y="71"/>
                  <a:pt x="182" y="71"/>
                </a:cubicBezTo>
                <a:cubicBezTo>
                  <a:pt x="182" y="70"/>
                  <a:pt x="182" y="70"/>
                  <a:pt x="182" y="69"/>
                </a:cubicBezTo>
                <a:cubicBezTo>
                  <a:pt x="182" y="69"/>
                  <a:pt x="182" y="69"/>
                  <a:pt x="182" y="69"/>
                </a:cubicBezTo>
                <a:cubicBezTo>
                  <a:pt x="182" y="68"/>
                  <a:pt x="182" y="68"/>
                  <a:pt x="182" y="67"/>
                </a:cubicBezTo>
                <a:cubicBezTo>
                  <a:pt x="182" y="67"/>
                  <a:pt x="182" y="67"/>
                  <a:pt x="182" y="67"/>
                </a:cubicBezTo>
                <a:cubicBezTo>
                  <a:pt x="183" y="64"/>
                  <a:pt x="183" y="62"/>
                  <a:pt x="184" y="59"/>
                </a:cubicBezTo>
                <a:cubicBezTo>
                  <a:pt x="184" y="59"/>
                  <a:pt x="184" y="58"/>
                  <a:pt x="184" y="58"/>
                </a:cubicBezTo>
                <a:cubicBezTo>
                  <a:pt x="184" y="58"/>
                  <a:pt x="184" y="58"/>
                  <a:pt x="185" y="58"/>
                </a:cubicBezTo>
                <a:cubicBezTo>
                  <a:pt x="185" y="57"/>
                  <a:pt x="185" y="57"/>
                  <a:pt x="185" y="56"/>
                </a:cubicBezTo>
                <a:cubicBezTo>
                  <a:pt x="185" y="56"/>
                  <a:pt x="185" y="56"/>
                  <a:pt x="185" y="56"/>
                </a:cubicBezTo>
                <a:cubicBezTo>
                  <a:pt x="186" y="55"/>
                  <a:pt x="186" y="54"/>
                  <a:pt x="187" y="52"/>
                </a:cubicBezTo>
                <a:cubicBezTo>
                  <a:pt x="187" y="52"/>
                  <a:pt x="187" y="52"/>
                  <a:pt x="187" y="52"/>
                </a:cubicBezTo>
                <a:cubicBezTo>
                  <a:pt x="187" y="52"/>
                  <a:pt x="188" y="51"/>
                  <a:pt x="188" y="51"/>
                </a:cubicBezTo>
                <a:cubicBezTo>
                  <a:pt x="188" y="51"/>
                  <a:pt x="188" y="51"/>
                  <a:pt x="188" y="51"/>
                </a:cubicBezTo>
                <a:cubicBezTo>
                  <a:pt x="189" y="49"/>
                  <a:pt x="190" y="47"/>
                  <a:pt x="192" y="46"/>
                </a:cubicBezTo>
                <a:cubicBezTo>
                  <a:pt x="192" y="46"/>
                  <a:pt x="192" y="46"/>
                  <a:pt x="192" y="46"/>
                </a:cubicBezTo>
                <a:cubicBezTo>
                  <a:pt x="192" y="45"/>
                  <a:pt x="192" y="45"/>
                  <a:pt x="193" y="44"/>
                </a:cubicBezTo>
                <a:cubicBezTo>
                  <a:pt x="193" y="44"/>
                  <a:pt x="193" y="44"/>
                  <a:pt x="193" y="44"/>
                </a:cubicBezTo>
                <a:cubicBezTo>
                  <a:pt x="194" y="43"/>
                  <a:pt x="195" y="42"/>
                  <a:pt x="196" y="41"/>
                </a:cubicBezTo>
                <a:cubicBezTo>
                  <a:pt x="196" y="41"/>
                  <a:pt x="196" y="41"/>
                  <a:pt x="196" y="41"/>
                </a:cubicBezTo>
                <a:cubicBezTo>
                  <a:pt x="196" y="41"/>
                  <a:pt x="197" y="40"/>
                  <a:pt x="197" y="40"/>
                </a:cubicBezTo>
                <a:cubicBezTo>
                  <a:pt x="197" y="40"/>
                  <a:pt x="197" y="40"/>
                  <a:pt x="197" y="40"/>
                </a:cubicBezTo>
                <a:cubicBezTo>
                  <a:pt x="198" y="40"/>
                  <a:pt x="198" y="39"/>
                  <a:pt x="198" y="39"/>
                </a:cubicBezTo>
                <a:cubicBezTo>
                  <a:pt x="201" y="37"/>
                  <a:pt x="203" y="36"/>
                  <a:pt x="205" y="35"/>
                </a:cubicBezTo>
                <a:cubicBezTo>
                  <a:pt x="206" y="35"/>
                  <a:pt x="206" y="34"/>
                  <a:pt x="207" y="34"/>
                </a:cubicBezTo>
                <a:cubicBezTo>
                  <a:pt x="207" y="34"/>
                  <a:pt x="207" y="34"/>
                  <a:pt x="207" y="34"/>
                </a:cubicBezTo>
                <a:cubicBezTo>
                  <a:pt x="208" y="34"/>
                  <a:pt x="208" y="34"/>
                  <a:pt x="208" y="33"/>
                </a:cubicBezTo>
                <a:cubicBezTo>
                  <a:pt x="209" y="33"/>
                  <a:pt x="209" y="33"/>
                  <a:pt x="209" y="33"/>
                </a:cubicBezTo>
                <a:cubicBezTo>
                  <a:pt x="210" y="33"/>
                  <a:pt x="210" y="33"/>
                  <a:pt x="211" y="33"/>
                </a:cubicBezTo>
                <a:cubicBezTo>
                  <a:pt x="211" y="33"/>
                  <a:pt x="211" y="33"/>
                  <a:pt x="211" y="33"/>
                </a:cubicBezTo>
                <a:cubicBezTo>
                  <a:pt x="211" y="32"/>
                  <a:pt x="212" y="32"/>
                  <a:pt x="213" y="32"/>
                </a:cubicBezTo>
                <a:cubicBezTo>
                  <a:pt x="213" y="32"/>
                  <a:pt x="213" y="32"/>
                  <a:pt x="213" y="32"/>
                </a:cubicBezTo>
                <a:cubicBezTo>
                  <a:pt x="214" y="32"/>
                  <a:pt x="214" y="32"/>
                  <a:pt x="215" y="31"/>
                </a:cubicBezTo>
                <a:cubicBezTo>
                  <a:pt x="215" y="31"/>
                  <a:pt x="215" y="31"/>
                  <a:pt x="215" y="31"/>
                </a:cubicBezTo>
                <a:cubicBezTo>
                  <a:pt x="216" y="31"/>
                  <a:pt x="216" y="31"/>
                  <a:pt x="217" y="31"/>
                </a:cubicBezTo>
                <a:cubicBezTo>
                  <a:pt x="218" y="31"/>
                  <a:pt x="218" y="31"/>
                  <a:pt x="219" y="31"/>
                </a:cubicBezTo>
                <a:cubicBezTo>
                  <a:pt x="219" y="31"/>
                  <a:pt x="219" y="31"/>
                  <a:pt x="220" y="31"/>
                </a:cubicBezTo>
                <a:cubicBezTo>
                  <a:pt x="220" y="31"/>
                  <a:pt x="221" y="31"/>
                  <a:pt x="221" y="31"/>
                </a:cubicBezTo>
                <a:cubicBezTo>
                  <a:pt x="221" y="31"/>
                  <a:pt x="221" y="30"/>
                  <a:pt x="222" y="30"/>
                </a:cubicBezTo>
                <a:cubicBezTo>
                  <a:pt x="222" y="30"/>
                  <a:pt x="223" y="30"/>
                  <a:pt x="224" y="30"/>
                </a:cubicBezTo>
                <a:cubicBezTo>
                  <a:pt x="224" y="30"/>
                  <a:pt x="224" y="30"/>
                  <a:pt x="224" y="30"/>
                </a:cubicBezTo>
                <a:cubicBezTo>
                  <a:pt x="224" y="30"/>
                  <a:pt x="225" y="30"/>
                  <a:pt x="225" y="30"/>
                </a:cubicBezTo>
                <a:cubicBezTo>
                  <a:pt x="226" y="30"/>
                  <a:pt x="226" y="30"/>
                  <a:pt x="226" y="30"/>
                </a:cubicBezTo>
                <a:cubicBezTo>
                  <a:pt x="227" y="30"/>
                  <a:pt x="227" y="30"/>
                  <a:pt x="227" y="31"/>
                </a:cubicBezTo>
                <a:cubicBezTo>
                  <a:pt x="228" y="31"/>
                  <a:pt x="228" y="31"/>
                  <a:pt x="228" y="31"/>
                </a:cubicBezTo>
                <a:cubicBezTo>
                  <a:pt x="229" y="31"/>
                  <a:pt x="229" y="31"/>
                  <a:pt x="230" y="31"/>
                </a:cubicBezTo>
                <a:lnTo>
                  <a:pt x="230" y="31"/>
                </a:lnTo>
                <a:cubicBezTo>
                  <a:pt x="232" y="31"/>
                  <a:pt x="235" y="32"/>
                  <a:pt x="237" y="33"/>
                </a:cubicBezTo>
                <a:cubicBezTo>
                  <a:pt x="238" y="33"/>
                  <a:pt x="238" y="33"/>
                  <a:pt x="239" y="33"/>
                </a:cubicBezTo>
                <a:cubicBezTo>
                  <a:pt x="239" y="33"/>
                  <a:pt x="239" y="33"/>
                  <a:pt x="239" y="33"/>
                </a:cubicBezTo>
                <a:cubicBezTo>
                  <a:pt x="239" y="33"/>
                  <a:pt x="240" y="33"/>
                  <a:pt x="240" y="34"/>
                </a:cubicBezTo>
                <a:cubicBezTo>
                  <a:pt x="240" y="34"/>
                  <a:pt x="240" y="34"/>
                  <a:pt x="240" y="34"/>
                </a:cubicBezTo>
                <a:cubicBezTo>
                  <a:pt x="242" y="34"/>
                  <a:pt x="243" y="35"/>
                  <a:pt x="245" y="36"/>
                </a:cubicBezTo>
                <a:cubicBezTo>
                  <a:pt x="245" y="36"/>
                  <a:pt x="245" y="36"/>
                  <a:pt x="245" y="36"/>
                </a:cubicBezTo>
                <a:cubicBezTo>
                  <a:pt x="245" y="36"/>
                  <a:pt x="246" y="36"/>
                  <a:pt x="246" y="36"/>
                </a:cubicBezTo>
                <a:cubicBezTo>
                  <a:pt x="246" y="37"/>
                  <a:pt x="246" y="37"/>
                  <a:pt x="246" y="37"/>
                </a:cubicBezTo>
                <a:cubicBezTo>
                  <a:pt x="248" y="38"/>
                  <a:pt x="250" y="39"/>
                  <a:pt x="251" y="40"/>
                </a:cubicBezTo>
                <a:cubicBezTo>
                  <a:pt x="251" y="40"/>
                  <a:pt x="251" y="40"/>
                  <a:pt x="251" y="40"/>
                </a:cubicBezTo>
                <a:cubicBezTo>
                  <a:pt x="252" y="41"/>
                  <a:pt x="252" y="41"/>
                  <a:pt x="252" y="41"/>
                </a:cubicBezTo>
                <a:cubicBezTo>
                  <a:pt x="252" y="41"/>
                  <a:pt x="252" y="41"/>
                  <a:pt x="252" y="41"/>
                </a:cubicBezTo>
                <a:cubicBezTo>
                  <a:pt x="254" y="42"/>
                  <a:pt x="255" y="43"/>
                  <a:pt x="256" y="45"/>
                </a:cubicBezTo>
                <a:cubicBezTo>
                  <a:pt x="256" y="45"/>
                  <a:pt x="256" y="45"/>
                  <a:pt x="256" y="45"/>
                </a:cubicBezTo>
                <a:cubicBezTo>
                  <a:pt x="256" y="45"/>
                  <a:pt x="256" y="45"/>
                  <a:pt x="257" y="46"/>
                </a:cubicBezTo>
                <a:cubicBezTo>
                  <a:pt x="257" y="46"/>
                  <a:pt x="257" y="46"/>
                  <a:pt x="257" y="46"/>
                </a:cubicBezTo>
                <a:cubicBezTo>
                  <a:pt x="257" y="46"/>
                  <a:pt x="257" y="47"/>
                  <a:pt x="258" y="47"/>
                </a:cubicBezTo>
                <a:cubicBezTo>
                  <a:pt x="259" y="49"/>
                  <a:pt x="261" y="51"/>
                  <a:pt x="262" y="54"/>
                </a:cubicBezTo>
                <a:lnTo>
                  <a:pt x="262" y="54"/>
                </a:lnTo>
                <a:cubicBezTo>
                  <a:pt x="262" y="54"/>
                  <a:pt x="262" y="55"/>
                  <a:pt x="263" y="55"/>
                </a:cubicBezTo>
                <a:cubicBezTo>
                  <a:pt x="263" y="56"/>
                  <a:pt x="263" y="56"/>
                  <a:pt x="263" y="56"/>
                </a:cubicBezTo>
                <a:cubicBezTo>
                  <a:pt x="263" y="56"/>
                  <a:pt x="263" y="57"/>
                  <a:pt x="263" y="57"/>
                </a:cubicBezTo>
                <a:cubicBezTo>
                  <a:pt x="263" y="57"/>
                  <a:pt x="264" y="58"/>
                  <a:pt x="264" y="58"/>
                </a:cubicBezTo>
                <a:cubicBezTo>
                  <a:pt x="264" y="58"/>
                  <a:pt x="264" y="59"/>
                  <a:pt x="264" y="59"/>
                </a:cubicBezTo>
                <a:cubicBezTo>
                  <a:pt x="264" y="59"/>
                  <a:pt x="264" y="59"/>
                  <a:pt x="264" y="60"/>
                </a:cubicBezTo>
                <a:cubicBezTo>
                  <a:pt x="264" y="60"/>
                  <a:pt x="265" y="61"/>
                  <a:pt x="265" y="61"/>
                </a:cubicBezTo>
                <a:lnTo>
                  <a:pt x="265" y="62"/>
                </a:lnTo>
                <a:cubicBezTo>
                  <a:pt x="265" y="62"/>
                  <a:pt x="265" y="63"/>
                  <a:pt x="265" y="63"/>
                </a:cubicBezTo>
                <a:cubicBezTo>
                  <a:pt x="265" y="63"/>
                  <a:pt x="265" y="64"/>
                  <a:pt x="265" y="64"/>
                </a:cubicBezTo>
                <a:cubicBezTo>
                  <a:pt x="266" y="64"/>
                  <a:pt x="266" y="65"/>
                  <a:pt x="266" y="66"/>
                </a:cubicBezTo>
                <a:cubicBezTo>
                  <a:pt x="266" y="66"/>
                  <a:pt x="266" y="67"/>
                  <a:pt x="266" y="68"/>
                </a:cubicBezTo>
                <a:close/>
                <a:moveTo>
                  <a:pt x="297" y="73"/>
                </a:moveTo>
                <a:lnTo>
                  <a:pt x="293" y="49"/>
                </a:lnTo>
                <a:lnTo>
                  <a:pt x="279" y="51"/>
                </a:lnTo>
                <a:cubicBezTo>
                  <a:pt x="276" y="44"/>
                  <a:pt x="272" y="38"/>
                  <a:pt x="268" y="33"/>
                </a:cubicBezTo>
                <a:lnTo>
                  <a:pt x="276" y="21"/>
                </a:lnTo>
                <a:lnTo>
                  <a:pt x="256" y="7"/>
                </a:lnTo>
                <a:lnTo>
                  <a:pt x="247" y="19"/>
                </a:lnTo>
                <a:cubicBezTo>
                  <a:pt x="241" y="16"/>
                  <a:pt x="234" y="14"/>
                  <a:pt x="227" y="14"/>
                </a:cubicBezTo>
                <a:lnTo>
                  <a:pt x="225" y="0"/>
                </a:lnTo>
                <a:lnTo>
                  <a:pt x="200" y="4"/>
                </a:lnTo>
                <a:lnTo>
                  <a:pt x="202" y="18"/>
                </a:lnTo>
                <a:cubicBezTo>
                  <a:pt x="196" y="21"/>
                  <a:pt x="190" y="24"/>
                  <a:pt x="185" y="29"/>
                </a:cubicBezTo>
                <a:lnTo>
                  <a:pt x="173" y="21"/>
                </a:lnTo>
                <a:lnTo>
                  <a:pt x="158" y="41"/>
                </a:lnTo>
                <a:lnTo>
                  <a:pt x="170" y="49"/>
                </a:lnTo>
                <a:cubicBezTo>
                  <a:pt x="167" y="56"/>
                  <a:pt x="166" y="63"/>
                  <a:pt x="165" y="70"/>
                </a:cubicBezTo>
                <a:lnTo>
                  <a:pt x="151" y="72"/>
                </a:lnTo>
                <a:lnTo>
                  <a:pt x="155" y="97"/>
                </a:lnTo>
                <a:lnTo>
                  <a:pt x="169" y="94"/>
                </a:lnTo>
                <a:cubicBezTo>
                  <a:pt x="172" y="101"/>
                  <a:pt x="176" y="107"/>
                  <a:pt x="180" y="112"/>
                </a:cubicBezTo>
                <a:lnTo>
                  <a:pt x="172" y="124"/>
                </a:lnTo>
                <a:lnTo>
                  <a:pt x="192" y="139"/>
                </a:lnTo>
                <a:lnTo>
                  <a:pt x="201" y="127"/>
                </a:lnTo>
                <a:cubicBezTo>
                  <a:pt x="207" y="130"/>
                  <a:pt x="214" y="131"/>
                  <a:pt x="221" y="132"/>
                </a:cubicBezTo>
                <a:lnTo>
                  <a:pt x="224" y="146"/>
                </a:lnTo>
                <a:lnTo>
                  <a:pt x="248" y="142"/>
                </a:lnTo>
                <a:lnTo>
                  <a:pt x="246" y="127"/>
                </a:lnTo>
                <a:cubicBezTo>
                  <a:pt x="252" y="125"/>
                  <a:pt x="258" y="121"/>
                  <a:pt x="264" y="116"/>
                </a:cubicBezTo>
                <a:lnTo>
                  <a:pt x="275" y="125"/>
                </a:lnTo>
                <a:lnTo>
                  <a:pt x="290" y="104"/>
                </a:lnTo>
                <a:lnTo>
                  <a:pt x="278" y="96"/>
                </a:lnTo>
                <a:cubicBezTo>
                  <a:pt x="281" y="90"/>
                  <a:pt x="283" y="83"/>
                  <a:pt x="283" y="76"/>
                </a:cubicBezTo>
                <a:lnTo>
                  <a:pt x="297" y="73"/>
                </a:lnTo>
                <a:close/>
                <a:moveTo>
                  <a:pt x="205" y="245"/>
                </a:moveTo>
                <a:cubicBezTo>
                  <a:pt x="205" y="246"/>
                  <a:pt x="205" y="246"/>
                  <a:pt x="205" y="246"/>
                </a:cubicBezTo>
                <a:cubicBezTo>
                  <a:pt x="205" y="247"/>
                  <a:pt x="205" y="248"/>
                  <a:pt x="204" y="249"/>
                </a:cubicBezTo>
                <a:cubicBezTo>
                  <a:pt x="204" y="249"/>
                  <a:pt x="204" y="250"/>
                  <a:pt x="204" y="250"/>
                </a:cubicBezTo>
                <a:cubicBezTo>
                  <a:pt x="204" y="251"/>
                  <a:pt x="204" y="252"/>
                  <a:pt x="203" y="253"/>
                </a:cubicBezTo>
                <a:cubicBezTo>
                  <a:pt x="203" y="253"/>
                  <a:pt x="203" y="254"/>
                  <a:pt x="203" y="254"/>
                </a:cubicBezTo>
                <a:cubicBezTo>
                  <a:pt x="203" y="255"/>
                  <a:pt x="203" y="256"/>
                  <a:pt x="203" y="257"/>
                </a:cubicBezTo>
                <a:cubicBezTo>
                  <a:pt x="202" y="257"/>
                  <a:pt x="202" y="257"/>
                  <a:pt x="202" y="258"/>
                </a:cubicBezTo>
                <a:cubicBezTo>
                  <a:pt x="202" y="258"/>
                  <a:pt x="202" y="259"/>
                  <a:pt x="202" y="260"/>
                </a:cubicBezTo>
                <a:cubicBezTo>
                  <a:pt x="201" y="260"/>
                  <a:pt x="201" y="261"/>
                  <a:pt x="201" y="261"/>
                </a:cubicBezTo>
                <a:cubicBezTo>
                  <a:pt x="199" y="266"/>
                  <a:pt x="197" y="272"/>
                  <a:pt x="194" y="276"/>
                </a:cubicBezTo>
                <a:cubicBezTo>
                  <a:pt x="193" y="277"/>
                  <a:pt x="193" y="278"/>
                  <a:pt x="192" y="278"/>
                </a:cubicBezTo>
                <a:cubicBezTo>
                  <a:pt x="192" y="279"/>
                  <a:pt x="192" y="279"/>
                  <a:pt x="192" y="279"/>
                </a:cubicBezTo>
                <a:cubicBezTo>
                  <a:pt x="191" y="280"/>
                  <a:pt x="191" y="280"/>
                  <a:pt x="190" y="281"/>
                </a:cubicBezTo>
                <a:cubicBezTo>
                  <a:pt x="190" y="281"/>
                  <a:pt x="190" y="281"/>
                  <a:pt x="190" y="281"/>
                </a:cubicBezTo>
                <a:cubicBezTo>
                  <a:pt x="189" y="283"/>
                  <a:pt x="187" y="285"/>
                  <a:pt x="185" y="287"/>
                </a:cubicBezTo>
                <a:cubicBezTo>
                  <a:pt x="185" y="287"/>
                  <a:pt x="185" y="287"/>
                  <a:pt x="185" y="287"/>
                </a:cubicBezTo>
                <a:cubicBezTo>
                  <a:pt x="184" y="288"/>
                  <a:pt x="184" y="289"/>
                  <a:pt x="183" y="289"/>
                </a:cubicBezTo>
                <a:cubicBezTo>
                  <a:pt x="183" y="289"/>
                  <a:pt x="183" y="290"/>
                  <a:pt x="183" y="290"/>
                </a:cubicBezTo>
                <a:cubicBezTo>
                  <a:pt x="180" y="292"/>
                  <a:pt x="177" y="294"/>
                  <a:pt x="174" y="296"/>
                </a:cubicBezTo>
                <a:cubicBezTo>
                  <a:pt x="174" y="297"/>
                  <a:pt x="174" y="297"/>
                  <a:pt x="174" y="297"/>
                </a:cubicBezTo>
                <a:cubicBezTo>
                  <a:pt x="173" y="297"/>
                  <a:pt x="173" y="298"/>
                  <a:pt x="172" y="298"/>
                </a:cubicBezTo>
                <a:cubicBezTo>
                  <a:pt x="172" y="298"/>
                  <a:pt x="172" y="298"/>
                  <a:pt x="172" y="298"/>
                </a:cubicBezTo>
                <a:cubicBezTo>
                  <a:pt x="169" y="300"/>
                  <a:pt x="167" y="301"/>
                  <a:pt x="165" y="302"/>
                </a:cubicBezTo>
                <a:cubicBezTo>
                  <a:pt x="165" y="303"/>
                  <a:pt x="165" y="303"/>
                  <a:pt x="164" y="303"/>
                </a:cubicBezTo>
                <a:cubicBezTo>
                  <a:pt x="164" y="303"/>
                  <a:pt x="163" y="303"/>
                  <a:pt x="162" y="304"/>
                </a:cubicBezTo>
                <a:cubicBezTo>
                  <a:pt x="162" y="304"/>
                  <a:pt x="162" y="304"/>
                  <a:pt x="162" y="304"/>
                </a:cubicBezTo>
                <a:cubicBezTo>
                  <a:pt x="161" y="304"/>
                  <a:pt x="160" y="305"/>
                  <a:pt x="159" y="305"/>
                </a:cubicBezTo>
                <a:cubicBezTo>
                  <a:pt x="155" y="307"/>
                  <a:pt x="151" y="308"/>
                  <a:pt x="146" y="309"/>
                </a:cubicBezTo>
                <a:lnTo>
                  <a:pt x="146" y="309"/>
                </a:lnTo>
                <a:cubicBezTo>
                  <a:pt x="145" y="309"/>
                  <a:pt x="144" y="310"/>
                  <a:pt x="143" y="310"/>
                </a:cubicBezTo>
                <a:cubicBezTo>
                  <a:pt x="143" y="310"/>
                  <a:pt x="142" y="310"/>
                  <a:pt x="142" y="310"/>
                </a:cubicBezTo>
                <a:cubicBezTo>
                  <a:pt x="141" y="310"/>
                  <a:pt x="140" y="310"/>
                  <a:pt x="140" y="310"/>
                </a:cubicBezTo>
                <a:cubicBezTo>
                  <a:pt x="139" y="310"/>
                  <a:pt x="139" y="310"/>
                  <a:pt x="138" y="310"/>
                </a:cubicBezTo>
                <a:cubicBezTo>
                  <a:pt x="137" y="311"/>
                  <a:pt x="136" y="311"/>
                  <a:pt x="135" y="311"/>
                </a:cubicBezTo>
                <a:cubicBezTo>
                  <a:pt x="135" y="311"/>
                  <a:pt x="135" y="311"/>
                  <a:pt x="135" y="311"/>
                </a:cubicBezTo>
                <a:cubicBezTo>
                  <a:pt x="134" y="311"/>
                  <a:pt x="133" y="311"/>
                  <a:pt x="132" y="311"/>
                </a:cubicBezTo>
                <a:cubicBezTo>
                  <a:pt x="131" y="311"/>
                  <a:pt x="131" y="311"/>
                  <a:pt x="131" y="311"/>
                </a:cubicBezTo>
                <a:cubicBezTo>
                  <a:pt x="130" y="311"/>
                  <a:pt x="129" y="311"/>
                  <a:pt x="128" y="311"/>
                </a:cubicBezTo>
                <a:cubicBezTo>
                  <a:pt x="128" y="311"/>
                  <a:pt x="127" y="311"/>
                  <a:pt x="127" y="311"/>
                </a:cubicBezTo>
                <a:cubicBezTo>
                  <a:pt x="126" y="311"/>
                  <a:pt x="125" y="311"/>
                  <a:pt x="124" y="311"/>
                </a:cubicBezTo>
                <a:cubicBezTo>
                  <a:pt x="122" y="311"/>
                  <a:pt x="121" y="310"/>
                  <a:pt x="120" y="310"/>
                </a:cubicBezTo>
                <a:cubicBezTo>
                  <a:pt x="120" y="310"/>
                  <a:pt x="119" y="310"/>
                  <a:pt x="119" y="310"/>
                </a:cubicBezTo>
                <a:cubicBezTo>
                  <a:pt x="118" y="310"/>
                  <a:pt x="117" y="310"/>
                  <a:pt x="117" y="310"/>
                </a:cubicBezTo>
                <a:cubicBezTo>
                  <a:pt x="116" y="310"/>
                  <a:pt x="116" y="310"/>
                  <a:pt x="116" y="310"/>
                </a:cubicBezTo>
                <a:cubicBezTo>
                  <a:pt x="114" y="309"/>
                  <a:pt x="113" y="309"/>
                  <a:pt x="112" y="309"/>
                </a:cubicBezTo>
                <a:cubicBezTo>
                  <a:pt x="112" y="309"/>
                  <a:pt x="112" y="309"/>
                  <a:pt x="112" y="309"/>
                </a:cubicBezTo>
                <a:cubicBezTo>
                  <a:pt x="111" y="308"/>
                  <a:pt x="110" y="308"/>
                  <a:pt x="109" y="308"/>
                </a:cubicBezTo>
                <a:cubicBezTo>
                  <a:pt x="109" y="308"/>
                  <a:pt x="108" y="308"/>
                  <a:pt x="108" y="308"/>
                </a:cubicBezTo>
                <a:cubicBezTo>
                  <a:pt x="107" y="307"/>
                  <a:pt x="106" y="307"/>
                  <a:pt x="106" y="307"/>
                </a:cubicBezTo>
                <a:cubicBezTo>
                  <a:pt x="105" y="307"/>
                  <a:pt x="105" y="307"/>
                  <a:pt x="105" y="307"/>
                </a:cubicBezTo>
                <a:cubicBezTo>
                  <a:pt x="104" y="306"/>
                  <a:pt x="103" y="306"/>
                  <a:pt x="102" y="305"/>
                </a:cubicBezTo>
                <a:cubicBezTo>
                  <a:pt x="97" y="304"/>
                  <a:pt x="93" y="301"/>
                  <a:pt x="89" y="299"/>
                </a:cubicBezTo>
                <a:cubicBezTo>
                  <a:pt x="89" y="299"/>
                  <a:pt x="88" y="298"/>
                  <a:pt x="87" y="298"/>
                </a:cubicBezTo>
                <a:cubicBezTo>
                  <a:pt x="87" y="297"/>
                  <a:pt x="87" y="297"/>
                  <a:pt x="87" y="297"/>
                </a:cubicBezTo>
                <a:cubicBezTo>
                  <a:pt x="86" y="297"/>
                  <a:pt x="85" y="296"/>
                  <a:pt x="85" y="296"/>
                </a:cubicBezTo>
                <a:cubicBezTo>
                  <a:pt x="85" y="296"/>
                  <a:pt x="85" y="296"/>
                  <a:pt x="84" y="296"/>
                </a:cubicBezTo>
                <a:cubicBezTo>
                  <a:pt x="82" y="294"/>
                  <a:pt x="80" y="292"/>
                  <a:pt x="78" y="290"/>
                </a:cubicBezTo>
                <a:cubicBezTo>
                  <a:pt x="78" y="290"/>
                  <a:pt x="78" y="290"/>
                  <a:pt x="78" y="290"/>
                </a:cubicBezTo>
                <a:cubicBezTo>
                  <a:pt x="77" y="290"/>
                  <a:pt x="77" y="289"/>
                  <a:pt x="76" y="288"/>
                </a:cubicBezTo>
                <a:cubicBezTo>
                  <a:pt x="76" y="288"/>
                  <a:pt x="76" y="288"/>
                  <a:pt x="76" y="288"/>
                </a:cubicBezTo>
                <a:cubicBezTo>
                  <a:pt x="73" y="285"/>
                  <a:pt x="71" y="283"/>
                  <a:pt x="69" y="280"/>
                </a:cubicBezTo>
                <a:cubicBezTo>
                  <a:pt x="69" y="280"/>
                  <a:pt x="69" y="280"/>
                  <a:pt x="69" y="279"/>
                </a:cubicBezTo>
                <a:cubicBezTo>
                  <a:pt x="68" y="279"/>
                  <a:pt x="68" y="278"/>
                  <a:pt x="67" y="277"/>
                </a:cubicBezTo>
                <a:cubicBezTo>
                  <a:pt x="67" y="277"/>
                  <a:pt x="67" y="277"/>
                  <a:pt x="67" y="277"/>
                </a:cubicBezTo>
                <a:cubicBezTo>
                  <a:pt x="66" y="275"/>
                  <a:pt x="64" y="273"/>
                  <a:pt x="63" y="270"/>
                </a:cubicBezTo>
                <a:cubicBezTo>
                  <a:pt x="63" y="270"/>
                  <a:pt x="63" y="270"/>
                  <a:pt x="63" y="270"/>
                </a:cubicBezTo>
                <a:cubicBezTo>
                  <a:pt x="63" y="269"/>
                  <a:pt x="62" y="268"/>
                  <a:pt x="62" y="268"/>
                </a:cubicBezTo>
                <a:cubicBezTo>
                  <a:pt x="62" y="267"/>
                  <a:pt x="62" y="267"/>
                  <a:pt x="62" y="267"/>
                </a:cubicBezTo>
                <a:cubicBezTo>
                  <a:pt x="61" y="266"/>
                  <a:pt x="61" y="266"/>
                  <a:pt x="61" y="265"/>
                </a:cubicBezTo>
                <a:cubicBezTo>
                  <a:pt x="58" y="260"/>
                  <a:pt x="57" y="254"/>
                  <a:pt x="56" y="248"/>
                </a:cubicBezTo>
                <a:cubicBezTo>
                  <a:pt x="56" y="248"/>
                  <a:pt x="56" y="248"/>
                  <a:pt x="56" y="247"/>
                </a:cubicBezTo>
                <a:cubicBezTo>
                  <a:pt x="55" y="246"/>
                  <a:pt x="55" y="246"/>
                  <a:pt x="55" y="245"/>
                </a:cubicBezTo>
                <a:cubicBezTo>
                  <a:pt x="55" y="245"/>
                  <a:pt x="55" y="244"/>
                  <a:pt x="55" y="244"/>
                </a:cubicBezTo>
                <a:cubicBezTo>
                  <a:pt x="55" y="243"/>
                  <a:pt x="55" y="242"/>
                  <a:pt x="55" y="241"/>
                </a:cubicBezTo>
                <a:cubicBezTo>
                  <a:pt x="55" y="241"/>
                  <a:pt x="55" y="241"/>
                  <a:pt x="55" y="240"/>
                </a:cubicBezTo>
                <a:cubicBezTo>
                  <a:pt x="55" y="239"/>
                  <a:pt x="55" y="238"/>
                  <a:pt x="55" y="237"/>
                </a:cubicBezTo>
                <a:cubicBezTo>
                  <a:pt x="55" y="237"/>
                  <a:pt x="55" y="236"/>
                  <a:pt x="55" y="236"/>
                </a:cubicBezTo>
                <a:cubicBezTo>
                  <a:pt x="55" y="235"/>
                  <a:pt x="55" y="234"/>
                  <a:pt x="55" y="234"/>
                </a:cubicBezTo>
                <a:cubicBezTo>
                  <a:pt x="55" y="233"/>
                  <a:pt x="55" y="233"/>
                  <a:pt x="55" y="232"/>
                </a:cubicBezTo>
                <a:cubicBezTo>
                  <a:pt x="55" y="231"/>
                  <a:pt x="55" y="230"/>
                  <a:pt x="55" y="229"/>
                </a:cubicBezTo>
                <a:cubicBezTo>
                  <a:pt x="55" y="228"/>
                  <a:pt x="55" y="227"/>
                  <a:pt x="55" y="226"/>
                </a:cubicBezTo>
                <a:cubicBezTo>
                  <a:pt x="55" y="225"/>
                  <a:pt x="55" y="225"/>
                  <a:pt x="55" y="224"/>
                </a:cubicBezTo>
                <a:cubicBezTo>
                  <a:pt x="56" y="224"/>
                  <a:pt x="56" y="223"/>
                  <a:pt x="56" y="222"/>
                </a:cubicBezTo>
                <a:cubicBezTo>
                  <a:pt x="56" y="222"/>
                  <a:pt x="56" y="221"/>
                  <a:pt x="56" y="221"/>
                </a:cubicBezTo>
                <a:cubicBezTo>
                  <a:pt x="56" y="220"/>
                  <a:pt x="56" y="219"/>
                  <a:pt x="57" y="218"/>
                </a:cubicBezTo>
                <a:cubicBezTo>
                  <a:pt x="57" y="218"/>
                  <a:pt x="57" y="217"/>
                  <a:pt x="57" y="217"/>
                </a:cubicBezTo>
                <a:cubicBezTo>
                  <a:pt x="57" y="216"/>
                  <a:pt x="57" y="215"/>
                  <a:pt x="58" y="214"/>
                </a:cubicBezTo>
                <a:cubicBezTo>
                  <a:pt x="58" y="214"/>
                  <a:pt x="58" y="214"/>
                  <a:pt x="58" y="213"/>
                </a:cubicBezTo>
                <a:cubicBezTo>
                  <a:pt x="58" y="213"/>
                  <a:pt x="58" y="212"/>
                  <a:pt x="59" y="211"/>
                </a:cubicBezTo>
                <a:cubicBezTo>
                  <a:pt x="59" y="211"/>
                  <a:pt x="59" y="210"/>
                  <a:pt x="59" y="210"/>
                </a:cubicBezTo>
                <a:cubicBezTo>
                  <a:pt x="59" y="209"/>
                  <a:pt x="60" y="208"/>
                  <a:pt x="60" y="207"/>
                </a:cubicBezTo>
                <a:cubicBezTo>
                  <a:pt x="60" y="207"/>
                  <a:pt x="60" y="207"/>
                  <a:pt x="60" y="207"/>
                </a:cubicBezTo>
                <a:cubicBezTo>
                  <a:pt x="62" y="203"/>
                  <a:pt x="64" y="199"/>
                  <a:pt x="67" y="195"/>
                </a:cubicBezTo>
                <a:cubicBezTo>
                  <a:pt x="67" y="194"/>
                  <a:pt x="68" y="193"/>
                  <a:pt x="68" y="193"/>
                </a:cubicBezTo>
                <a:cubicBezTo>
                  <a:pt x="68" y="192"/>
                  <a:pt x="68" y="192"/>
                  <a:pt x="68" y="192"/>
                </a:cubicBezTo>
                <a:cubicBezTo>
                  <a:pt x="69" y="191"/>
                  <a:pt x="69" y="191"/>
                  <a:pt x="70" y="190"/>
                </a:cubicBezTo>
                <a:cubicBezTo>
                  <a:pt x="70" y="190"/>
                  <a:pt x="70" y="190"/>
                  <a:pt x="70" y="190"/>
                </a:cubicBezTo>
                <a:cubicBezTo>
                  <a:pt x="72" y="188"/>
                  <a:pt x="73" y="186"/>
                  <a:pt x="75" y="184"/>
                </a:cubicBezTo>
                <a:cubicBezTo>
                  <a:pt x="75" y="184"/>
                  <a:pt x="75" y="184"/>
                  <a:pt x="75" y="183"/>
                </a:cubicBezTo>
                <a:cubicBezTo>
                  <a:pt x="76" y="183"/>
                  <a:pt x="77" y="182"/>
                  <a:pt x="77" y="182"/>
                </a:cubicBezTo>
                <a:cubicBezTo>
                  <a:pt x="77" y="182"/>
                  <a:pt x="77" y="181"/>
                  <a:pt x="78" y="181"/>
                </a:cubicBezTo>
                <a:cubicBezTo>
                  <a:pt x="80" y="179"/>
                  <a:pt x="83" y="177"/>
                  <a:pt x="86" y="174"/>
                </a:cubicBezTo>
                <a:cubicBezTo>
                  <a:pt x="86" y="174"/>
                  <a:pt x="86" y="174"/>
                  <a:pt x="86" y="174"/>
                </a:cubicBezTo>
                <a:cubicBezTo>
                  <a:pt x="87" y="174"/>
                  <a:pt x="88" y="173"/>
                  <a:pt x="88" y="173"/>
                </a:cubicBezTo>
                <a:cubicBezTo>
                  <a:pt x="88" y="173"/>
                  <a:pt x="88" y="173"/>
                  <a:pt x="89" y="172"/>
                </a:cubicBezTo>
                <a:cubicBezTo>
                  <a:pt x="91" y="171"/>
                  <a:pt x="93" y="170"/>
                  <a:pt x="95" y="168"/>
                </a:cubicBezTo>
                <a:cubicBezTo>
                  <a:pt x="96" y="168"/>
                  <a:pt x="96" y="168"/>
                  <a:pt x="96" y="168"/>
                </a:cubicBezTo>
                <a:cubicBezTo>
                  <a:pt x="96" y="168"/>
                  <a:pt x="97" y="168"/>
                  <a:pt x="98" y="167"/>
                </a:cubicBezTo>
                <a:cubicBezTo>
                  <a:pt x="98" y="167"/>
                  <a:pt x="98" y="167"/>
                  <a:pt x="98" y="167"/>
                </a:cubicBezTo>
                <a:cubicBezTo>
                  <a:pt x="99" y="167"/>
                  <a:pt x="100" y="166"/>
                  <a:pt x="101" y="166"/>
                </a:cubicBezTo>
                <a:cubicBezTo>
                  <a:pt x="105" y="164"/>
                  <a:pt x="109" y="163"/>
                  <a:pt x="114" y="162"/>
                </a:cubicBezTo>
                <a:cubicBezTo>
                  <a:pt x="115" y="162"/>
                  <a:pt x="116" y="161"/>
                  <a:pt x="117" y="161"/>
                </a:cubicBezTo>
                <a:cubicBezTo>
                  <a:pt x="118" y="161"/>
                  <a:pt x="118" y="161"/>
                  <a:pt x="118" y="161"/>
                </a:cubicBezTo>
                <a:cubicBezTo>
                  <a:pt x="119" y="161"/>
                  <a:pt x="120" y="161"/>
                  <a:pt x="121" y="161"/>
                </a:cubicBezTo>
                <a:cubicBezTo>
                  <a:pt x="121" y="161"/>
                  <a:pt x="121" y="161"/>
                  <a:pt x="122" y="160"/>
                </a:cubicBezTo>
                <a:cubicBezTo>
                  <a:pt x="123" y="160"/>
                  <a:pt x="124" y="160"/>
                  <a:pt x="125" y="160"/>
                </a:cubicBezTo>
                <a:cubicBezTo>
                  <a:pt x="125" y="160"/>
                  <a:pt x="125" y="160"/>
                  <a:pt x="125" y="160"/>
                </a:cubicBezTo>
                <a:cubicBezTo>
                  <a:pt x="126" y="160"/>
                  <a:pt x="127" y="160"/>
                  <a:pt x="128" y="160"/>
                </a:cubicBezTo>
                <a:cubicBezTo>
                  <a:pt x="129" y="160"/>
                  <a:pt x="129" y="160"/>
                  <a:pt x="130" y="160"/>
                </a:cubicBezTo>
                <a:cubicBezTo>
                  <a:pt x="130" y="160"/>
                  <a:pt x="131" y="160"/>
                  <a:pt x="132" y="160"/>
                </a:cubicBezTo>
                <a:cubicBezTo>
                  <a:pt x="132" y="160"/>
                  <a:pt x="133" y="160"/>
                  <a:pt x="133" y="160"/>
                </a:cubicBezTo>
                <a:cubicBezTo>
                  <a:pt x="134" y="160"/>
                  <a:pt x="135" y="160"/>
                  <a:pt x="137" y="160"/>
                </a:cubicBezTo>
                <a:cubicBezTo>
                  <a:pt x="138" y="160"/>
                  <a:pt x="139" y="161"/>
                  <a:pt x="140" y="161"/>
                </a:cubicBezTo>
                <a:cubicBezTo>
                  <a:pt x="140" y="161"/>
                  <a:pt x="141" y="161"/>
                  <a:pt x="141" y="161"/>
                </a:cubicBezTo>
                <a:cubicBezTo>
                  <a:pt x="142" y="161"/>
                  <a:pt x="143" y="161"/>
                  <a:pt x="144" y="161"/>
                </a:cubicBezTo>
                <a:cubicBezTo>
                  <a:pt x="144" y="161"/>
                  <a:pt x="144" y="161"/>
                  <a:pt x="145" y="161"/>
                </a:cubicBezTo>
                <a:cubicBezTo>
                  <a:pt x="146" y="162"/>
                  <a:pt x="147" y="162"/>
                  <a:pt x="148" y="162"/>
                </a:cubicBezTo>
                <a:cubicBezTo>
                  <a:pt x="148" y="162"/>
                  <a:pt x="148" y="162"/>
                  <a:pt x="148" y="162"/>
                </a:cubicBezTo>
                <a:cubicBezTo>
                  <a:pt x="149" y="162"/>
                  <a:pt x="150" y="163"/>
                  <a:pt x="151" y="163"/>
                </a:cubicBezTo>
                <a:cubicBezTo>
                  <a:pt x="152" y="163"/>
                  <a:pt x="152" y="163"/>
                  <a:pt x="152" y="163"/>
                </a:cubicBezTo>
                <a:cubicBezTo>
                  <a:pt x="153" y="164"/>
                  <a:pt x="154" y="164"/>
                  <a:pt x="154" y="164"/>
                </a:cubicBezTo>
                <a:cubicBezTo>
                  <a:pt x="155" y="164"/>
                  <a:pt x="155" y="164"/>
                  <a:pt x="156" y="164"/>
                </a:cubicBezTo>
                <a:cubicBezTo>
                  <a:pt x="157" y="165"/>
                  <a:pt x="158" y="165"/>
                  <a:pt x="159" y="166"/>
                </a:cubicBezTo>
                <a:lnTo>
                  <a:pt x="159" y="166"/>
                </a:lnTo>
                <a:cubicBezTo>
                  <a:pt x="163" y="167"/>
                  <a:pt x="167" y="169"/>
                  <a:pt x="171" y="172"/>
                </a:cubicBezTo>
                <a:cubicBezTo>
                  <a:pt x="172" y="172"/>
                  <a:pt x="172" y="173"/>
                  <a:pt x="173" y="173"/>
                </a:cubicBezTo>
                <a:cubicBezTo>
                  <a:pt x="173" y="174"/>
                  <a:pt x="173" y="174"/>
                  <a:pt x="173" y="174"/>
                </a:cubicBezTo>
                <a:cubicBezTo>
                  <a:pt x="174" y="174"/>
                  <a:pt x="175" y="175"/>
                  <a:pt x="175" y="175"/>
                </a:cubicBezTo>
                <a:cubicBezTo>
                  <a:pt x="176" y="175"/>
                  <a:pt x="176" y="175"/>
                  <a:pt x="176" y="175"/>
                </a:cubicBezTo>
                <a:cubicBezTo>
                  <a:pt x="178" y="177"/>
                  <a:pt x="180" y="179"/>
                  <a:pt x="182" y="181"/>
                </a:cubicBezTo>
                <a:cubicBezTo>
                  <a:pt x="182" y="181"/>
                  <a:pt x="182" y="181"/>
                  <a:pt x="182" y="181"/>
                </a:cubicBezTo>
                <a:cubicBezTo>
                  <a:pt x="183" y="181"/>
                  <a:pt x="183" y="182"/>
                  <a:pt x="184" y="183"/>
                </a:cubicBezTo>
                <a:cubicBezTo>
                  <a:pt x="184" y="183"/>
                  <a:pt x="184" y="183"/>
                  <a:pt x="184" y="183"/>
                </a:cubicBezTo>
                <a:cubicBezTo>
                  <a:pt x="187" y="186"/>
                  <a:pt x="189" y="188"/>
                  <a:pt x="191" y="191"/>
                </a:cubicBezTo>
                <a:cubicBezTo>
                  <a:pt x="191" y="191"/>
                  <a:pt x="191" y="191"/>
                  <a:pt x="191" y="192"/>
                </a:cubicBezTo>
                <a:cubicBezTo>
                  <a:pt x="192" y="192"/>
                  <a:pt x="192" y="193"/>
                  <a:pt x="193" y="194"/>
                </a:cubicBezTo>
                <a:cubicBezTo>
                  <a:pt x="193" y="194"/>
                  <a:pt x="193" y="194"/>
                  <a:pt x="193" y="194"/>
                </a:cubicBezTo>
                <a:cubicBezTo>
                  <a:pt x="195" y="196"/>
                  <a:pt x="196" y="198"/>
                  <a:pt x="197" y="201"/>
                </a:cubicBezTo>
                <a:cubicBezTo>
                  <a:pt x="197" y="201"/>
                  <a:pt x="197" y="201"/>
                  <a:pt x="197" y="201"/>
                </a:cubicBezTo>
                <a:cubicBezTo>
                  <a:pt x="198" y="202"/>
                  <a:pt x="198" y="203"/>
                  <a:pt x="198" y="203"/>
                </a:cubicBezTo>
                <a:cubicBezTo>
                  <a:pt x="198" y="204"/>
                  <a:pt x="199" y="204"/>
                  <a:pt x="199" y="204"/>
                </a:cubicBezTo>
                <a:cubicBezTo>
                  <a:pt x="199" y="205"/>
                  <a:pt x="199" y="205"/>
                  <a:pt x="200" y="206"/>
                </a:cubicBezTo>
                <a:cubicBezTo>
                  <a:pt x="201" y="210"/>
                  <a:pt x="203" y="215"/>
                  <a:pt x="204" y="219"/>
                </a:cubicBezTo>
                <a:lnTo>
                  <a:pt x="204" y="219"/>
                </a:lnTo>
                <a:cubicBezTo>
                  <a:pt x="204" y="220"/>
                  <a:pt x="204" y="222"/>
                  <a:pt x="204" y="223"/>
                </a:cubicBezTo>
                <a:cubicBezTo>
                  <a:pt x="205" y="223"/>
                  <a:pt x="205" y="223"/>
                  <a:pt x="205" y="224"/>
                </a:cubicBezTo>
                <a:cubicBezTo>
                  <a:pt x="205" y="224"/>
                  <a:pt x="205" y="225"/>
                  <a:pt x="205" y="226"/>
                </a:cubicBezTo>
                <a:cubicBezTo>
                  <a:pt x="205" y="226"/>
                  <a:pt x="205" y="227"/>
                  <a:pt x="205" y="227"/>
                </a:cubicBezTo>
                <a:cubicBezTo>
                  <a:pt x="205" y="228"/>
                  <a:pt x="205" y="229"/>
                  <a:pt x="205" y="230"/>
                </a:cubicBezTo>
                <a:cubicBezTo>
                  <a:pt x="205" y="230"/>
                  <a:pt x="205" y="230"/>
                  <a:pt x="205" y="231"/>
                </a:cubicBezTo>
                <a:cubicBezTo>
                  <a:pt x="205" y="232"/>
                  <a:pt x="206" y="233"/>
                  <a:pt x="206" y="234"/>
                </a:cubicBezTo>
                <a:lnTo>
                  <a:pt x="206" y="235"/>
                </a:lnTo>
                <a:cubicBezTo>
                  <a:pt x="206" y="236"/>
                  <a:pt x="206" y="237"/>
                  <a:pt x="206" y="237"/>
                </a:cubicBezTo>
                <a:cubicBezTo>
                  <a:pt x="206" y="238"/>
                  <a:pt x="206" y="238"/>
                  <a:pt x="206" y="238"/>
                </a:cubicBezTo>
                <a:cubicBezTo>
                  <a:pt x="205" y="240"/>
                  <a:pt x="205" y="241"/>
                  <a:pt x="205" y="242"/>
                </a:cubicBezTo>
                <a:cubicBezTo>
                  <a:pt x="205" y="243"/>
                  <a:pt x="205" y="244"/>
                  <a:pt x="205" y="245"/>
                </a:cubicBezTo>
                <a:close/>
                <a:moveTo>
                  <a:pt x="256" y="269"/>
                </a:moveTo>
                <a:lnTo>
                  <a:pt x="260" y="224"/>
                </a:lnTo>
                <a:lnTo>
                  <a:pt x="234" y="222"/>
                </a:lnTo>
                <a:cubicBezTo>
                  <a:pt x="233" y="209"/>
                  <a:pt x="229" y="197"/>
                  <a:pt x="223" y="186"/>
                </a:cubicBezTo>
                <a:lnTo>
                  <a:pt x="243" y="170"/>
                </a:lnTo>
                <a:lnTo>
                  <a:pt x="214" y="136"/>
                </a:lnTo>
                <a:lnTo>
                  <a:pt x="194" y="152"/>
                </a:lnTo>
                <a:cubicBezTo>
                  <a:pt x="185" y="145"/>
                  <a:pt x="173" y="139"/>
                  <a:pt x="161" y="135"/>
                </a:cubicBezTo>
                <a:lnTo>
                  <a:pt x="163" y="109"/>
                </a:lnTo>
                <a:lnTo>
                  <a:pt x="119" y="106"/>
                </a:lnTo>
                <a:lnTo>
                  <a:pt x="117" y="131"/>
                </a:lnTo>
                <a:cubicBezTo>
                  <a:pt x="104" y="133"/>
                  <a:pt x="92" y="137"/>
                  <a:pt x="81" y="143"/>
                </a:cubicBezTo>
                <a:lnTo>
                  <a:pt x="64" y="123"/>
                </a:lnTo>
                <a:lnTo>
                  <a:pt x="30" y="152"/>
                </a:lnTo>
                <a:lnTo>
                  <a:pt x="47" y="171"/>
                </a:lnTo>
                <a:cubicBezTo>
                  <a:pt x="39" y="181"/>
                  <a:pt x="33" y="192"/>
                  <a:pt x="30" y="204"/>
                </a:cubicBezTo>
                <a:lnTo>
                  <a:pt x="4" y="202"/>
                </a:lnTo>
                <a:lnTo>
                  <a:pt x="0" y="247"/>
                </a:lnTo>
                <a:lnTo>
                  <a:pt x="26" y="249"/>
                </a:lnTo>
                <a:cubicBezTo>
                  <a:pt x="28" y="262"/>
                  <a:pt x="31" y="274"/>
                  <a:pt x="37" y="284"/>
                </a:cubicBezTo>
                <a:lnTo>
                  <a:pt x="17" y="301"/>
                </a:lnTo>
                <a:lnTo>
                  <a:pt x="46" y="335"/>
                </a:lnTo>
                <a:lnTo>
                  <a:pt x="66" y="319"/>
                </a:lnTo>
                <a:cubicBezTo>
                  <a:pt x="76" y="326"/>
                  <a:pt x="87" y="332"/>
                  <a:pt x="99" y="336"/>
                </a:cubicBezTo>
                <a:lnTo>
                  <a:pt x="97" y="362"/>
                </a:lnTo>
                <a:lnTo>
                  <a:pt x="141" y="365"/>
                </a:lnTo>
                <a:lnTo>
                  <a:pt x="144" y="340"/>
                </a:lnTo>
                <a:cubicBezTo>
                  <a:pt x="156" y="338"/>
                  <a:pt x="168" y="334"/>
                  <a:pt x="179" y="328"/>
                </a:cubicBezTo>
                <a:lnTo>
                  <a:pt x="196" y="348"/>
                </a:lnTo>
                <a:lnTo>
                  <a:pt x="230" y="319"/>
                </a:lnTo>
                <a:lnTo>
                  <a:pt x="213" y="300"/>
                </a:lnTo>
                <a:cubicBezTo>
                  <a:pt x="221" y="290"/>
                  <a:pt x="227" y="279"/>
                  <a:pt x="230" y="267"/>
                </a:cubicBezTo>
                <a:lnTo>
                  <a:pt x="256" y="269"/>
                </a:lnTo>
                <a:close/>
                <a:moveTo>
                  <a:pt x="390" y="208"/>
                </a:moveTo>
                <a:cubicBezTo>
                  <a:pt x="390" y="208"/>
                  <a:pt x="390" y="209"/>
                  <a:pt x="390" y="209"/>
                </a:cubicBezTo>
                <a:cubicBezTo>
                  <a:pt x="390" y="209"/>
                  <a:pt x="390" y="210"/>
                  <a:pt x="390" y="211"/>
                </a:cubicBezTo>
                <a:cubicBezTo>
                  <a:pt x="390" y="211"/>
                  <a:pt x="390" y="211"/>
                  <a:pt x="389" y="211"/>
                </a:cubicBezTo>
                <a:cubicBezTo>
                  <a:pt x="389" y="212"/>
                  <a:pt x="389" y="213"/>
                  <a:pt x="389" y="214"/>
                </a:cubicBezTo>
                <a:cubicBezTo>
                  <a:pt x="389" y="214"/>
                  <a:pt x="389" y="214"/>
                  <a:pt x="389" y="214"/>
                </a:cubicBezTo>
                <a:cubicBezTo>
                  <a:pt x="389" y="215"/>
                  <a:pt x="389" y="215"/>
                  <a:pt x="388" y="216"/>
                </a:cubicBezTo>
                <a:cubicBezTo>
                  <a:pt x="388" y="216"/>
                  <a:pt x="388" y="216"/>
                  <a:pt x="388" y="217"/>
                </a:cubicBezTo>
                <a:cubicBezTo>
                  <a:pt x="388" y="217"/>
                  <a:pt x="388" y="218"/>
                  <a:pt x="388" y="218"/>
                </a:cubicBezTo>
                <a:cubicBezTo>
                  <a:pt x="388" y="218"/>
                  <a:pt x="387" y="219"/>
                  <a:pt x="387" y="219"/>
                </a:cubicBezTo>
                <a:cubicBezTo>
                  <a:pt x="386" y="223"/>
                  <a:pt x="384" y="226"/>
                  <a:pt x="382" y="230"/>
                </a:cubicBezTo>
                <a:cubicBezTo>
                  <a:pt x="382" y="230"/>
                  <a:pt x="381" y="231"/>
                  <a:pt x="381" y="231"/>
                </a:cubicBezTo>
                <a:cubicBezTo>
                  <a:pt x="381" y="231"/>
                  <a:pt x="381" y="231"/>
                  <a:pt x="381" y="232"/>
                </a:cubicBezTo>
                <a:cubicBezTo>
                  <a:pt x="381" y="232"/>
                  <a:pt x="380" y="233"/>
                  <a:pt x="380" y="233"/>
                </a:cubicBezTo>
                <a:cubicBezTo>
                  <a:pt x="380" y="233"/>
                  <a:pt x="380" y="233"/>
                  <a:pt x="380" y="233"/>
                </a:cubicBezTo>
                <a:cubicBezTo>
                  <a:pt x="379" y="235"/>
                  <a:pt x="377" y="236"/>
                  <a:pt x="376" y="237"/>
                </a:cubicBezTo>
                <a:cubicBezTo>
                  <a:pt x="376" y="238"/>
                  <a:pt x="376" y="238"/>
                  <a:pt x="376" y="238"/>
                </a:cubicBezTo>
                <a:cubicBezTo>
                  <a:pt x="375" y="238"/>
                  <a:pt x="375" y="238"/>
                  <a:pt x="375" y="239"/>
                </a:cubicBezTo>
                <a:cubicBezTo>
                  <a:pt x="375" y="239"/>
                  <a:pt x="374" y="239"/>
                  <a:pt x="374" y="239"/>
                </a:cubicBezTo>
                <a:cubicBezTo>
                  <a:pt x="373" y="241"/>
                  <a:pt x="371" y="243"/>
                  <a:pt x="369" y="244"/>
                </a:cubicBezTo>
                <a:cubicBezTo>
                  <a:pt x="369" y="244"/>
                  <a:pt x="368" y="244"/>
                  <a:pt x="368" y="244"/>
                </a:cubicBezTo>
                <a:cubicBezTo>
                  <a:pt x="368" y="245"/>
                  <a:pt x="367" y="245"/>
                  <a:pt x="367" y="245"/>
                </a:cubicBezTo>
                <a:cubicBezTo>
                  <a:pt x="367" y="245"/>
                  <a:pt x="367" y="245"/>
                  <a:pt x="367" y="245"/>
                </a:cubicBezTo>
                <a:cubicBezTo>
                  <a:pt x="365" y="246"/>
                  <a:pt x="363" y="247"/>
                  <a:pt x="362" y="248"/>
                </a:cubicBezTo>
                <a:cubicBezTo>
                  <a:pt x="362" y="248"/>
                  <a:pt x="362" y="248"/>
                  <a:pt x="362" y="248"/>
                </a:cubicBezTo>
                <a:cubicBezTo>
                  <a:pt x="361" y="249"/>
                  <a:pt x="361" y="249"/>
                  <a:pt x="360" y="249"/>
                </a:cubicBezTo>
                <a:cubicBezTo>
                  <a:pt x="360" y="249"/>
                  <a:pt x="360" y="249"/>
                  <a:pt x="360" y="249"/>
                </a:cubicBezTo>
                <a:cubicBezTo>
                  <a:pt x="359" y="250"/>
                  <a:pt x="359" y="250"/>
                  <a:pt x="358" y="250"/>
                </a:cubicBezTo>
                <a:cubicBezTo>
                  <a:pt x="355" y="251"/>
                  <a:pt x="352" y="252"/>
                  <a:pt x="349" y="253"/>
                </a:cubicBezTo>
                <a:lnTo>
                  <a:pt x="349" y="253"/>
                </a:lnTo>
                <a:cubicBezTo>
                  <a:pt x="348" y="253"/>
                  <a:pt x="347" y="253"/>
                  <a:pt x="347" y="253"/>
                </a:cubicBezTo>
                <a:cubicBezTo>
                  <a:pt x="346" y="253"/>
                  <a:pt x="346" y="253"/>
                  <a:pt x="346" y="253"/>
                </a:cubicBezTo>
                <a:cubicBezTo>
                  <a:pt x="345" y="254"/>
                  <a:pt x="345" y="254"/>
                  <a:pt x="344" y="254"/>
                </a:cubicBezTo>
                <a:cubicBezTo>
                  <a:pt x="344" y="254"/>
                  <a:pt x="344" y="254"/>
                  <a:pt x="343" y="254"/>
                </a:cubicBezTo>
                <a:cubicBezTo>
                  <a:pt x="343" y="254"/>
                  <a:pt x="342" y="254"/>
                  <a:pt x="341" y="254"/>
                </a:cubicBezTo>
                <a:cubicBezTo>
                  <a:pt x="341" y="254"/>
                  <a:pt x="341" y="254"/>
                  <a:pt x="341" y="254"/>
                </a:cubicBezTo>
                <a:cubicBezTo>
                  <a:pt x="340" y="254"/>
                  <a:pt x="339" y="254"/>
                  <a:pt x="339" y="254"/>
                </a:cubicBezTo>
                <a:cubicBezTo>
                  <a:pt x="338" y="254"/>
                  <a:pt x="338" y="254"/>
                  <a:pt x="338" y="254"/>
                </a:cubicBezTo>
                <a:cubicBezTo>
                  <a:pt x="337" y="254"/>
                  <a:pt x="337" y="254"/>
                  <a:pt x="336" y="254"/>
                </a:cubicBezTo>
                <a:cubicBezTo>
                  <a:pt x="336" y="254"/>
                  <a:pt x="336" y="254"/>
                  <a:pt x="335" y="254"/>
                </a:cubicBezTo>
                <a:cubicBezTo>
                  <a:pt x="335" y="254"/>
                  <a:pt x="334" y="254"/>
                  <a:pt x="333" y="254"/>
                </a:cubicBezTo>
                <a:cubicBezTo>
                  <a:pt x="332" y="254"/>
                  <a:pt x="331" y="254"/>
                  <a:pt x="330" y="254"/>
                </a:cubicBezTo>
                <a:cubicBezTo>
                  <a:pt x="330" y="254"/>
                  <a:pt x="330" y="254"/>
                  <a:pt x="330" y="254"/>
                </a:cubicBezTo>
                <a:cubicBezTo>
                  <a:pt x="329" y="253"/>
                  <a:pt x="329" y="253"/>
                  <a:pt x="328" y="253"/>
                </a:cubicBezTo>
                <a:cubicBezTo>
                  <a:pt x="328" y="253"/>
                  <a:pt x="328" y="253"/>
                  <a:pt x="327" y="253"/>
                </a:cubicBezTo>
                <a:cubicBezTo>
                  <a:pt x="326" y="253"/>
                  <a:pt x="326" y="253"/>
                  <a:pt x="325" y="253"/>
                </a:cubicBezTo>
                <a:cubicBezTo>
                  <a:pt x="325" y="253"/>
                  <a:pt x="325" y="253"/>
                  <a:pt x="325" y="253"/>
                </a:cubicBezTo>
                <a:cubicBezTo>
                  <a:pt x="324" y="252"/>
                  <a:pt x="323" y="252"/>
                  <a:pt x="323" y="252"/>
                </a:cubicBezTo>
                <a:cubicBezTo>
                  <a:pt x="322" y="252"/>
                  <a:pt x="322" y="252"/>
                  <a:pt x="322" y="252"/>
                </a:cubicBezTo>
                <a:cubicBezTo>
                  <a:pt x="321" y="252"/>
                  <a:pt x="321" y="251"/>
                  <a:pt x="320" y="251"/>
                </a:cubicBezTo>
                <a:cubicBezTo>
                  <a:pt x="320" y="251"/>
                  <a:pt x="320" y="251"/>
                  <a:pt x="320" y="251"/>
                </a:cubicBezTo>
                <a:cubicBezTo>
                  <a:pt x="319" y="251"/>
                  <a:pt x="318" y="250"/>
                  <a:pt x="317" y="250"/>
                </a:cubicBezTo>
                <a:cubicBezTo>
                  <a:pt x="314" y="249"/>
                  <a:pt x="312" y="247"/>
                  <a:pt x="309" y="246"/>
                </a:cubicBezTo>
                <a:cubicBezTo>
                  <a:pt x="308" y="245"/>
                  <a:pt x="308" y="245"/>
                  <a:pt x="307" y="245"/>
                </a:cubicBezTo>
                <a:cubicBezTo>
                  <a:pt x="307" y="245"/>
                  <a:pt x="307" y="245"/>
                  <a:pt x="307" y="244"/>
                </a:cubicBezTo>
                <a:cubicBezTo>
                  <a:pt x="307" y="244"/>
                  <a:pt x="306" y="244"/>
                  <a:pt x="306" y="243"/>
                </a:cubicBezTo>
                <a:cubicBezTo>
                  <a:pt x="306" y="243"/>
                  <a:pt x="305" y="243"/>
                  <a:pt x="305" y="243"/>
                </a:cubicBezTo>
                <a:cubicBezTo>
                  <a:pt x="304" y="242"/>
                  <a:pt x="302" y="241"/>
                  <a:pt x="301" y="240"/>
                </a:cubicBezTo>
                <a:cubicBezTo>
                  <a:pt x="301" y="240"/>
                  <a:pt x="301" y="240"/>
                  <a:pt x="301" y="240"/>
                </a:cubicBezTo>
                <a:cubicBezTo>
                  <a:pt x="301" y="239"/>
                  <a:pt x="300" y="239"/>
                  <a:pt x="300" y="238"/>
                </a:cubicBezTo>
                <a:cubicBezTo>
                  <a:pt x="300" y="238"/>
                  <a:pt x="300" y="238"/>
                  <a:pt x="299" y="238"/>
                </a:cubicBezTo>
                <a:cubicBezTo>
                  <a:pt x="298" y="236"/>
                  <a:pt x="296" y="234"/>
                  <a:pt x="295" y="232"/>
                </a:cubicBezTo>
                <a:cubicBezTo>
                  <a:pt x="295" y="232"/>
                  <a:pt x="294" y="232"/>
                  <a:pt x="294" y="232"/>
                </a:cubicBezTo>
                <a:cubicBezTo>
                  <a:pt x="294" y="231"/>
                  <a:pt x="294" y="231"/>
                  <a:pt x="293" y="231"/>
                </a:cubicBezTo>
                <a:cubicBezTo>
                  <a:pt x="293" y="230"/>
                  <a:pt x="293" y="230"/>
                  <a:pt x="293" y="230"/>
                </a:cubicBezTo>
                <a:cubicBezTo>
                  <a:pt x="292" y="229"/>
                  <a:pt x="291" y="227"/>
                  <a:pt x="290" y="225"/>
                </a:cubicBezTo>
                <a:cubicBezTo>
                  <a:pt x="290" y="225"/>
                  <a:pt x="290" y="225"/>
                  <a:pt x="290" y="225"/>
                </a:cubicBezTo>
                <a:cubicBezTo>
                  <a:pt x="290" y="225"/>
                  <a:pt x="290" y="224"/>
                  <a:pt x="290" y="224"/>
                </a:cubicBezTo>
                <a:cubicBezTo>
                  <a:pt x="289" y="224"/>
                  <a:pt x="289" y="223"/>
                  <a:pt x="289" y="223"/>
                </a:cubicBezTo>
                <a:cubicBezTo>
                  <a:pt x="289" y="223"/>
                  <a:pt x="289" y="222"/>
                  <a:pt x="289" y="222"/>
                </a:cubicBezTo>
                <a:cubicBezTo>
                  <a:pt x="287" y="218"/>
                  <a:pt x="286" y="214"/>
                  <a:pt x="285" y="210"/>
                </a:cubicBezTo>
                <a:cubicBezTo>
                  <a:pt x="285" y="210"/>
                  <a:pt x="285" y="210"/>
                  <a:pt x="285" y="209"/>
                </a:cubicBezTo>
                <a:cubicBezTo>
                  <a:pt x="285" y="209"/>
                  <a:pt x="285" y="208"/>
                  <a:pt x="285" y="208"/>
                </a:cubicBezTo>
                <a:cubicBezTo>
                  <a:pt x="285" y="208"/>
                  <a:pt x="285" y="207"/>
                  <a:pt x="285" y="207"/>
                </a:cubicBezTo>
                <a:cubicBezTo>
                  <a:pt x="285" y="206"/>
                  <a:pt x="285" y="206"/>
                  <a:pt x="285" y="205"/>
                </a:cubicBezTo>
                <a:cubicBezTo>
                  <a:pt x="285" y="205"/>
                  <a:pt x="285" y="205"/>
                  <a:pt x="285" y="205"/>
                </a:cubicBezTo>
                <a:cubicBezTo>
                  <a:pt x="285" y="204"/>
                  <a:pt x="284" y="203"/>
                  <a:pt x="284" y="202"/>
                </a:cubicBezTo>
                <a:cubicBezTo>
                  <a:pt x="284" y="202"/>
                  <a:pt x="284" y="202"/>
                  <a:pt x="284" y="202"/>
                </a:cubicBezTo>
                <a:cubicBezTo>
                  <a:pt x="284" y="201"/>
                  <a:pt x="284" y="200"/>
                  <a:pt x="284" y="200"/>
                </a:cubicBezTo>
                <a:cubicBezTo>
                  <a:pt x="284" y="200"/>
                  <a:pt x="284" y="199"/>
                  <a:pt x="285" y="199"/>
                </a:cubicBezTo>
                <a:cubicBezTo>
                  <a:pt x="285" y="198"/>
                  <a:pt x="285" y="197"/>
                  <a:pt x="285" y="197"/>
                </a:cubicBezTo>
                <a:cubicBezTo>
                  <a:pt x="285" y="196"/>
                  <a:pt x="285" y="195"/>
                  <a:pt x="285" y="194"/>
                </a:cubicBezTo>
                <a:cubicBezTo>
                  <a:pt x="285" y="194"/>
                  <a:pt x="285" y="194"/>
                  <a:pt x="285" y="193"/>
                </a:cubicBezTo>
                <a:cubicBezTo>
                  <a:pt x="285" y="193"/>
                  <a:pt x="285" y="192"/>
                  <a:pt x="285" y="192"/>
                </a:cubicBezTo>
                <a:cubicBezTo>
                  <a:pt x="285" y="191"/>
                  <a:pt x="285" y="191"/>
                  <a:pt x="285" y="191"/>
                </a:cubicBezTo>
                <a:cubicBezTo>
                  <a:pt x="286" y="190"/>
                  <a:pt x="286" y="189"/>
                  <a:pt x="286" y="189"/>
                </a:cubicBezTo>
                <a:cubicBezTo>
                  <a:pt x="286" y="189"/>
                  <a:pt x="286" y="188"/>
                  <a:pt x="286" y="188"/>
                </a:cubicBezTo>
                <a:cubicBezTo>
                  <a:pt x="286" y="188"/>
                  <a:pt x="286" y="187"/>
                  <a:pt x="287" y="186"/>
                </a:cubicBezTo>
                <a:cubicBezTo>
                  <a:pt x="287" y="186"/>
                  <a:pt x="287" y="186"/>
                  <a:pt x="287" y="186"/>
                </a:cubicBezTo>
                <a:cubicBezTo>
                  <a:pt x="287" y="185"/>
                  <a:pt x="287" y="185"/>
                  <a:pt x="287" y="184"/>
                </a:cubicBezTo>
                <a:cubicBezTo>
                  <a:pt x="287" y="184"/>
                  <a:pt x="287" y="183"/>
                  <a:pt x="288" y="183"/>
                </a:cubicBezTo>
                <a:cubicBezTo>
                  <a:pt x="288" y="183"/>
                  <a:pt x="288" y="182"/>
                  <a:pt x="288" y="181"/>
                </a:cubicBezTo>
                <a:cubicBezTo>
                  <a:pt x="288" y="181"/>
                  <a:pt x="288" y="181"/>
                  <a:pt x="288" y="181"/>
                </a:cubicBezTo>
                <a:cubicBezTo>
                  <a:pt x="290" y="178"/>
                  <a:pt x="291" y="175"/>
                  <a:pt x="293" y="172"/>
                </a:cubicBezTo>
                <a:cubicBezTo>
                  <a:pt x="293" y="172"/>
                  <a:pt x="294" y="171"/>
                  <a:pt x="294" y="171"/>
                </a:cubicBezTo>
                <a:cubicBezTo>
                  <a:pt x="294" y="171"/>
                  <a:pt x="294" y="171"/>
                  <a:pt x="294" y="171"/>
                </a:cubicBezTo>
                <a:cubicBezTo>
                  <a:pt x="294" y="170"/>
                  <a:pt x="295" y="170"/>
                  <a:pt x="295" y="169"/>
                </a:cubicBezTo>
                <a:cubicBezTo>
                  <a:pt x="295" y="169"/>
                  <a:pt x="295" y="169"/>
                  <a:pt x="295" y="169"/>
                </a:cubicBezTo>
                <a:cubicBezTo>
                  <a:pt x="296" y="168"/>
                  <a:pt x="298" y="166"/>
                  <a:pt x="299" y="165"/>
                </a:cubicBezTo>
                <a:cubicBezTo>
                  <a:pt x="299" y="165"/>
                  <a:pt x="299" y="165"/>
                  <a:pt x="299" y="165"/>
                </a:cubicBezTo>
                <a:cubicBezTo>
                  <a:pt x="299" y="164"/>
                  <a:pt x="300" y="164"/>
                  <a:pt x="300" y="163"/>
                </a:cubicBezTo>
                <a:cubicBezTo>
                  <a:pt x="300" y="163"/>
                  <a:pt x="301" y="163"/>
                  <a:pt x="301" y="163"/>
                </a:cubicBezTo>
                <a:cubicBezTo>
                  <a:pt x="302" y="161"/>
                  <a:pt x="304" y="160"/>
                  <a:pt x="306" y="158"/>
                </a:cubicBezTo>
                <a:cubicBezTo>
                  <a:pt x="306" y="158"/>
                  <a:pt x="307" y="158"/>
                  <a:pt x="307" y="158"/>
                </a:cubicBezTo>
                <a:cubicBezTo>
                  <a:pt x="307" y="158"/>
                  <a:pt x="308" y="157"/>
                  <a:pt x="308" y="157"/>
                </a:cubicBezTo>
                <a:cubicBezTo>
                  <a:pt x="308" y="157"/>
                  <a:pt x="308" y="157"/>
                  <a:pt x="308" y="157"/>
                </a:cubicBezTo>
                <a:cubicBezTo>
                  <a:pt x="310" y="156"/>
                  <a:pt x="311" y="155"/>
                  <a:pt x="313" y="154"/>
                </a:cubicBezTo>
                <a:cubicBezTo>
                  <a:pt x="313" y="154"/>
                  <a:pt x="313" y="154"/>
                  <a:pt x="313" y="154"/>
                </a:cubicBezTo>
                <a:cubicBezTo>
                  <a:pt x="314" y="154"/>
                  <a:pt x="314" y="153"/>
                  <a:pt x="315" y="153"/>
                </a:cubicBezTo>
                <a:cubicBezTo>
                  <a:pt x="315" y="153"/>
                  <a:pt x="315" y="153"/>
                  <a:pt x="315" y="153"/>
                </a:cubicBezTo>
                <a:cubicBezTo>
                  <a:pt x="316" y="153"/>
                  <a:pt x="316" y="153"/>
                  <a:pt x="317" y="152"/>
                </a:cubicBezTo>
                <a:cubicBezTo>
                  <a:pt x="320" y="151"/>
                  <a:pt x="323" y="150"/>
                  <a:pt x="326" y="149"/>
                </a:cubicBezTo>
                <a:cubicBezTo>
                  <a:pt x="327" y="149"/>
                  <a:pt x="328" y="149"/>
                  <a:pt x="328" y="149"/>
                </a:cubicBezTo>
                <a:cubicBezTo>
                  <a:pt x="329" y="149"/>
                  <a:pt x="329" y="149"/>
                  <a:pt x="329" y="149"/>
                </a:cubicBezTo>
                <a:cubicBezTo>
                  <a:pt x="330" y="149"/>
                  <a:pt x="330" y="149"/>
                  <a:pt x="331" y="149"/>
                </a:cubicBezTo>
                <a:cubicBezTo>
                  <a:pt x="331" y="148"/>
                  <a:pt x="331" y="148"/>
                  <a:pt x="332" y="148"/>
                </a:cubicBezTo>
                <a:cubicBezTo>
                  <a:pt x="332" y="148"/>
                  <a:pt x="333" y="148"/>
                  <a:pt x="334" y="148"/>
                </a:cubicBezTo>
                <a:cubicBezTo>
                  <a:pt x="334" y="148"/>
                  <a:pt x="334" y="148"/>
                  <a:pt x="334" y="148"/>
                </a:cubicBezTo>
                <a:cubicBezTo>
                  <a:pt x="335" y="148"/>
                  <a:pt x="336" y="148"/>
                  <a:pt x="336" y="148"/>
                </a:cubicBezTo>
                <a:cubicBezTo>
                  <a:pt x="337" y="148"/>
                  <a:pt x="337" y="148"/>
                  <a:pt x="337" y="148"/>
                </a:cubicBezTo>
                <a:cubicBezTo>
                  <a:pt x="338" y="148"/>
                  <a:pt x="338" y="148"/>
                  <a:pt x="339" y="148"/>
                </a:cubicBezTo>
                <a:cubicBezTo>
                  <a:pt x="339" y="148"/>
                  <a:pt x="339" y="148"/>
                  <a:pt x="340" y="148"/>
                </a:cubicBezTo>
                <a:cubicBezTo>
                  <a:pt x="340" y="148"/>
                  <a:pt x="341" y="148"/>
                  <a:pt x="342" y="148"/>
                </a:cubicBezTo>
                <a:cubicBezTo>
                  <a:pt x="343" y="148"/>
                  <a:pt x="344" y="148"/>
                  <a:pt x="344" y="149"/>
                </a:cubicBezTo>
                <a:cubicBezTo>
                  <a:pt x="345" y="149"/>
                  <a:pt x="345" y="149"/>
                  <a:pt x="345" y="149"/>
                </a:cubicBezTo>
                <a:cubicBezTo>
                  <a:pt x="346" y="149"/>
                  <a:pt x="346" y="149"/>
                  <a:pt x="347" y="149"/>
                </a:cubicBezTo>
                <a:cubicBezTo>
                  <a:pt x="347" y="149"/>
                  <a:pt x="347" y="149"/>
                  <a:pt x="348" y="149"/>
                </a:cubicBezTo>
                <a:cubicBezTo>
                  <a:pt x="348" y="149"/>
                  <a:pt x="349" y="149"/>
                  <a:pt x="350" y="150"/>
                </a:cubicBezTo>
                <a:cubicBezTo>
                  <a:pt x="350" y="150"/>
                  <a:pt x="350" y="150"/>
                  <a:pt x="350" y="150"/>
                </a:cubicBezTo>
                <a:cubicBezTo>
                  <a:pt x="351" y="150"/>
                  <a:pt x="352" y="150"/>
                  <a:pt x="352" y="150"/>
                </a:cubicBezTo>
                <a:cubicBezTo>
                  <a:pt x="353" y="150"/>
                  <a:pt x="353" y="150"/>
                  <a:pt x="353" y="150"/>
                </a:cubicBezTo>
                <a:cubicBezTo>
                  <a:pt x="354" y="151"/>
                  <a:pt x="354" y="151"/>
                  <a:pt x="355" y="151"/>
                </a:cubicBezTo>
                <a:cubicBezTo>
                  <a:pt x="355" y="151"/>
                  <a:pt x="355" y="151"/>
                  <a:pt x="355" y="151"/>
                </a:cubicBezTo>
                <a:cubicBezTo>
                  <a:pt x="356" y="151"/>
                  <a:pt x="357" y="152"/>
                  <a:pt x="357" y="152"/>
                </a:cubicBezTo>
                <a:lnTo>
                  <a:pt x="357" y="152"/>
                </a:lnTo>
                <a:cubicBezTo>
                  <a:pt x="361" y="153"/>
                  <a:pt x="363" y="155"/>
                  <a:pt x="366" y="157"/>
                </a:cubicBezTo>
                <a:cubicBezTo>
                  <a:pt x="367" y="157"/>
                  <a:pt x="367" y="157"/>
                  <a:pt x="368" y="158"/>
                </a:cubicBezTo>
                <a:cubicBezTo>
                  <a:pt x="368" y="158"/>
                  <a:pt x="368" y="158"/>
                  <a:pt x="368" y="158"/>
                </a:cubicBezTo>
                <a:cubicBezTo>
                  <a:pt x="368" y="158"/>
                  <a:pt x="369" y="158"/>
                  <a:pt x="369" y="159"/>
                </a:cubicBezTo>
                <a:cubicBezTo>
                  <a:pt x="369" y="159"/>
                  <a:pt x="369" y="159"/>
                  <a:pt x="370" y="159"/>
                </a:cubicBezTo>
                <a:cubicBezTo>
                  <a:pt x="371" y="160"/>
                  <a:pt x="372" y="161"/>
                  <a:pt x="374" y="163"/>
                </a:cubicBezTo>
                <a:cubicBezTo>
                  <a:pt x="374" y="163"/>
                  <a:pt x="374" y="163"/>
                  <a:pt x="374" y="163"/>
                </a:cubicBezTo>
                <a:cubicBezTo>
                  <a:pt x="374" y="163"/>
                  <a:pt x="375" y="164"/>
                  <a:pt x="375" y="164"/>
                </a:cubicBezTo>
                <a:cubicBezTo>
                  <a:pt x="375" y="164"/>
                  <a:pt x="375" y="164"/>
                  <a:pt x="376" y="164"/>
                </a:cubicBezTo>
                <a:cubicBezTo>
                  <a:pt x="377" y="166"/>
                  <a:pt x="379" y="168"/>
                  <a:pt x="380" y="170"/>
                </a:cubicBezTo>
                <a:cubicBezTo>
                  <a:pt x="380" y="170"/>
                  <a:pt x="380" y="170"/>
                  <a:pt x="381" y="170"/>
                </a:cubicBezTo>
                <a:cubicBezTo>
                  <a:pt x="381" y="171"/>
                  <a:pt x="381" y="171"/>
                  <a:pt x="382" y="172"/>
                </a:cubicBezTo>
                <a:cubicBezTo>
                  <a:pt x="382" y="172"/>
                  <a:pt x="382" y="172"/>
                  <a:pt x="382" y="172"/>
                </a:cubicBezTo>
                <a:cubicBezTo>
                  <a:pt x="383" y="174"/>
                  <a:pt x="384" y="175"/>
                  <a:pt x="385" y="177"/>
                </a:cubicBezTo>
                <a:cubicBezTo>
                  <a:pt x="385" y="177"/>
                  <a:pt x="385" y="177"/>
                  <a:pt x="385" y="177"/>
                </a:cubicBezTo>
                <a:cubicBezTo>
                  <a:pt x="385" y="178"/>
                  <a:pt x="385" y="178"/>
                  <a:pt x="385" y="179"/>
                </a:cubicBezTo>
                <a:cubicBezTo>
                  <a:pt x="385" y="179"/>
                  <a:pt x="386" y="179"/>
                  <a:pt x="386" y="179"/>
                </a:cubicBezTo>
                <a:cubicBezTo>
                  <a:pt x="386" y="179"/>
                  <a:pt x="386" y="180"/>
                  <a:pt x="386" y="181"/>
                </a:cubicBezTo>
                <a:cubicBezTo>
                  <a:pt x="388" y="184"/>
                  <a:pt x="389" y="187"/>
                  <a:pt x="389" y="190"/>
                </a:cubicBezTo>
                <a:lnTo>
                  <a:pt x="389" y="190"/>
                </a:lnTo>
                <a:cubicBezTo>
                  <a:pt x="389" y="191"/>
                  <a:pt x="390" y="191"/>
                  <a:pt x="390" y="192"/>
                </a:cubicBezTo>
                <a:cubicBezTo>
                  <a:pt x="390" y="192"/>
                  <a:pt x="390" y="193"/>
                  <a:pt x="390" y="193"/>
                </a:cubicBezTo>
                <a:cubicBezTo>
                  <a:pt x="390" y="193"/>
                  <a:pt x="390" y="194"/>
                  <a:pt x="390" y="194"/>
                </a:cubicBezTo>
                <a:cubicBezTo>
                  <a:pt x="390" y="195"/>
                  <a:pt x="390" y="195"/>
                  <a:pt x="390" y="195"/>
                </a:cubicBezTo>
                <a:cubicBezTo>
                  <a:pt x="390" y="196"/>
                  <a:pt x="390" y="197"/>
                  <a:pt x="390" y="197"/>
                </a:cubicBezTo>
                <a:cubicBezTo>
                  <a:pt x="390" y="197"/>
                  <a:pt x="390" y="198"/>
                  <a:pt x="390" y="198"/>
                </a:cubicBezTo>
                <a:cubicBezTo>
                  <a:pt x="390" y="198"/>
                  <a:pt x="390" y="199"/>
                  <a:pt x="390" y="200"/>
                </a:cubicBezTo>
                <a:lnTo>
                  <a:pt x="390" y="201"/>
                </a:lnTo>
                <a:cubicBezTo>
                  <a:pt x="390" y="201"/>
                  <a:pt x="390" y="202"/>
                  <a:pt x="390" y="202"/>
                </a:cubicBezTo>
                <a:cubicBezTo>
                  <a:pt x="390" y="203"/>
                  <a:pt x="390" y="203"/>
                  <a:pt x="390" y="203"/>
                </a:cubicBezTo>
                <a:cubicBezTo>
                  <a:pt x="390" y="204"/>
                  <a:pt x="390" y="205"/>
                  <a:pt x="390" y="206"/>
                </a:cubicBezTo>
                <a:cubicBezTo>
                  <a:pt x="390" y="207"/>
                  <a:pt x="390" y="207"/>
                  <a:pt x="390" y="208"/>
                </a:cubicBezTo>
                <a:close/>
                <a:moveTo>
                  <a:pt x="426" y="225"/>
                </a:moveTo>
                <a:lnTo>
                  <a:pt x="429" y="193"/>
                </a:lnTo>
                <a:lnTo>
                  <a:pt x="411" y="192"/>
                </a:lnTo>
                <a:cubicBezTo>
                  <a:pt x="410" y="183"/>
                  <a:pt x="407" y="174"/>
                  <a:pt x="403" y="167"/>
                </a:cubicBezTo>
                <a:lnTo>
                  <a:pt x="417" y="155"/>
                </a:lnTo>
                <a:lnTo>
                  <a:pt x="396" y="131"/>
                </a:lnTo>
                <a:lnTo>
                  <a:pt x="383" y="143"/>
                </a:lnTo>
                <a:cubicBezTo>
                  <a:pt x="376" y="137"/>
                  <a:pt x="368" y="133"/>
                  <a:pt x="359" y="131"/>
                </a:cubicBezTo>
                <a:lnTo>
                  <a:pt x="361" y="113"/>
                </a:lnTo>
                <a:lnTo>
                  <a:pt x="330" y="110"/>
                </a:lnTo>
                <a:lnTo>
                  <a:pt x="328" y="128"/>
                </a:lnTo>
                <a:cubicBezTo>
                  <a:pt x="319" y="129"/>
                  <a:pt x="311" y="132"/>
                  <a:pt x="303" y="136"/>
                </a:cubicBezTo>
                <a:lnTo>
                  <a:pt x="291" y="122"/>
                </a:lnTo>
                <a:lnTo>
                  <a:pt x="267" y="142"/>
                </a:lnTo>
                <a:lnTo>
                  <a:pt x="279" y="156"/>
                </a:lnTo>
                <a:cubicBezTo>
                  <a:pt x="274" y="163"/>
                  <a:pt x="270" y="171"/>
                  <a:pt x="267" y="179"/>
                </a:cubicBezTo>
                <a:lnTo>
                  <a:pt x="249" y="178"/>
                </a:lnTo>
                <a:lnTo>
                  <a:pt x="246" y="209"/>
                </a:lnTo>
                <a:lnTo>
                  <a:pt x="264" y="211"/>
                </a:lnTo>
                <a:cubicBezTo>
                  <a:pt x="265" y="219"/>
                  <a:pt x="268" y="228"/>
                  <a:pt x="272" y="236"/>
                </a:cubicBezTo>
                <a:lnTo>
                  <a:pt x="258" y="247"/>
                </a:lnTo>
                <a:lnTo>
                  <a:pt x="279" y="271"/>
                </a:lnTo>
                <a:lnTo>
                  <a:pt x="292" y="260"/>
                </a:lnTo>
                <a:cubicBezTo>
                  <a:pt x="299" y="265"/>
                  <a:pt x="307" y="269"/>
                  <a:pt x="316" y="272"/>
                </a:cubicBezTo>
                <a:lnTo>
                  <a:pt x="314" y="290"/>
                </a:lnTo>
                <a:lnTo>
                  <a:pt x="345" y="292"/>
                </a:lnTo>
                <a:lnTo>
                  <a:pt x="347" y="274"/>
                </a:lnTo>
                <a:cubicBezTo>
                  <a:pt x="356" y="273"/>
                  <a:pt x="364" y="270"/>
                  <a:pt x="372" y="266"/>
                </a:cubicBezTo>
                <a:lnTo>
                  <a:pt x="384" y="280"/>
                </a:lnTo>
                <a:lnTo>
                  <a:pt x="408" y="260"/>
                </a:lnTo>
                <a:lnTo>
                  <a:pt x="396" y="246"/>
                </a:lnTo>
                <a:cubicBezTo>
                  <a:pt x="401" y="239"/>
                  <a:pt x="405" y="232"/>
                  <a:pt x="408" y="223"/>
                </a:cubicBezTo>
                <a:lnTo>
                  <a:pt x="426" y="225"/>
                </a:lnTo>
                <a:close/>
              </a:path>
            </a:pathLst>
          </a:custGeom>
          <a:solidFill>
            <a:schemeClr val="bg1">
              <a:alpha val="100000"/>
            </a:schemeClr>
          </a:solidFill>
          <a:ln w="9525">
            <a:noFill/>
          </a:ln>
        </p:spPr>
        <p:txBody>
          <a:bodyPr/>
          <a:lstStyle/>
          <a:p>
            <a:endParaRPr lang="zh-CN" altLang="en-US"/>
          </a:p>
        </p:txBody>
      </p:sp>
    </p:spTree>
  </p:cSld>
  <p:clrMapOvr>
    <a:masterClrMapping/>
  </p:clrMapOvr>
  <p:transition spd="slow" advTm="5163">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wipe(left)">
                                      <p:cBhvr>
                                        <p:cTn id="7" dur="1000"/>
                                        <p:tgtEl>
                                          <p:spTgt spid="3891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38916"/>
                                        </p:tgtEl>
                                        <p:attrNameLst>
                                          <p:attrName>style.visibility</p:attrName>
                                        </p:attrNameLst>
                                      </p:cBhvr>
                                      <p:to>
                                        <p:strVal val="visible"/>
                                      </p:to>
                                    </p:set>
                                    <p:anim calcmode="lin" valueType="num">
                                      <p:cBhvr additive="base">
                                        <p:cTn id="11" dur="500" fill="hold"/>
                                        <p:tgtEl>
                                          <p:spTgt spid="38916"/>
                                        </p:tgtEl>
                                        <p:attrNameLst>
                                          <p:attrName>ppt_x</p:attrName>
                                        </p:attrNameLst>
                                      </p:cBhvr>
                                      <p:tavLst>
                                        <p:tav tm="0">
                                          <p:val>
                                            <p:strVal val="1+#ppt_w/2"/>
                                          </p:val>
                                        </p:tav>
                                        <p:tav tm="100000">
                                          <p:val>
                                            <p:strVal val="#ppt_x"/>
                                          </p:val>
                                        </p:tav>
                                      </p:tavLst>
                                    </p:anim>
                                    <p:anim calcmode="lin" valueType="num">
                                      <p:cBhvr additive="base">
                                        <p:cTn id="12" dur="500" fill="hold"/>
                                        <p:tgtEl>
                                          <p:spTgt spid="3891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8915"/>
                                        </p:tgtEl>
                                        <p:attrNameLst>
                                          <p:attrName>style.visibility</p:attrName>
                                        </p:attrNameLst>
                                      </p:cBhvr>
                                      <p:to>
                                        <p:strVal val="visible"/>
                                      </p:to>
                                    </p:set>
                                    <p:anim calcmode="lin" valueType="num">
                                      <p:cBhvr>
                                        <p:cTn id="16" dur="500" fill="hold"/>
                                        <p:tgtEl>
                                          <p:spTgt spid="3891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8915"/>
                                        </p:tgtEl>
                                        <p:attrNameLst>
                                          <p:attrName>ppt_y</p:attrName>
                                        </p:attrNameLst>
                                      </p:cBhvr>
                                      <p:tavLst>
                                        <p:tav tm="0">
                                          <p:val>
                                            <p:strVal val="#ppt_y"/>
                                          </p:val>
                                        </p:tav>
                                        <p:tav tm="100000">
                                          <p:val>
                                            <p:strVal val="#ppt_y"/>
                                          </p:val>
                                        </p:tav>
                                      </p:tavLst>
                                    </p:anim>
                                    <p:anim calcmode="lin" valueType="num">
                                      <p:cBhvr>
                                        <p:cTn id="18" dur="500" fill="hold"/>
                                        <p:tgtEl>
                                          <p:spTgt spid="3891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891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8915"/>
                                        </p:tgtEl>
                                      </p:cBhvr>
                                    </p:animEffect>
                                  </p:childTnLst>
                                </p:cTn>
                              </p:par>
                            </p:childTnLst>
                          </p:cTn>
                        </p:par>
                        <p:par>
                          <p:cTn id="21" fill="hold">
                            <p:stCondLst>
                              <p:cond delay="2400"/>
                            </p:stCondLst>
                            <p:childTnLst>
                              <p:par>
                                <p:cTn id="22" presetID="22" presetClass="entr" presetSubtype="1" fill="hold" grpId="0" nodeType="afterEffect">
                                  <p:stCondLst>
                                    <p:cond delay="0"/>
                                  </p:stCondLst>
                                  <p:childTnLst>
                                    <p:set>
                                      <p:cBhvr>
                                        <p:cTn id="23" dur="1" fill="hold">
                                          <p:stCondLst>
                                            <p:cond delay="0"/>
                                          </p:stCondLst>
                                        </p:cTn>
                                        <p:tgtEl>
                                          <p:spTgt spid="38919"/>
                                        </p:tgtEl>
                                        <p:attrNameLst>
                                          <p:attrName>style.visibility</p:attrName>
                                        </p:attrNameLst>
                                      </p:cBhvr>
                                      <p:to>
                                        <p:strVal val="visible"/>
                                      </p:to>
                                    </p:set>
                                    <p:animEffect transition="in" filter="wipe(up)">
                                      <p:cBhvr>
                                        <p:cTn id="24" dur="500"/>
                                        <p:tgtEl>
                                          <p:spTgt spid="38919"/>
                                        </p:tgtEl>
                                      </p:cBhvr>
                                    </p:animEffect>
                                  </p:childTnLst>
                                </p:cTn>
                              </p:par>
                            </p:childTnLst>
                          </p:cTn>
                        </p:par>
                        <p:par>
                          <p:cTn id="25" fill="hold">
                            <p:stCondLst>
                              <p:cond delay="2900"/>
                            </p:stCondLst>
                            <p:childTnLst>
                              <p:par>
                                <p:cTn id="26" presetID="10" presetClass="entr" presetSubtype="0" fill="hold" nodeType="afterEffect">
                                  <p:stCondLst>
                                    <p:cond delay="0"/>
                                  </p:stCondLst>
                                  <p:childTnLst>
                                    <p:set>
                                      <p:cBhvr>
                                        <p:cTn id="27" dur="1" fill="hold">
                                          <p:stCondLst>
                                            <p:cond delay="0"/>
                                          </p:stCondLst>
                                        </p:cTn>
                                        <p:tgtEl>
                                          <p:spTgt spid="38920"/>
                                        </p:tgtEl>
                                        <p:attrNameLst>
                                          <p:attrName>style.visibility</p:attrName>
                                        </p:attrNameLst>
                                      </p:cBhvr>
                                      <p:to>
                                        <p:strVal val="visible"/>
                                      </p:to>
                                    </p:set>
                                    <p:anim calcmode="lin" valueType="num">
                                      <p:cBhvr>
                                        <p:cTn id="28" dur="500" fill="hold"/>
                                        <p:tgtEl>
                                          <p:spTgt spid="38920"/>
                                        </p:tgtEl>
                                        <p:attrNameLst>
                                          <p:attrName>ppt_w</p:attrName>
                                        </p:attrNameLst>
                                      </p:cBhvr>
                                      <p:tavLst>
                                        <p:tav tm="0">
                                          <p:val>
                                            <p:fltVal val="0"/>
                                          </p:val>
                                        </p:tav>
                                        <p:tav tm="100000">
                                          <p:val>
                                            <p:strVal val="#ppt_w"/>
                                          </p:val>
                                        </p:tav>
                                      </p:tavLst>
                                    </p:anim>
                                    <p:anim calcmode="lin" valueType="num">
                                      <p:cBhvr>
                                        <p:cTn id="29" dur="500" fill="hold"/>
                                        <p:tgtEl>
                                          <p:spTgt spid="38920"/>
                                        </p:tgtEl>
                                        <p:attrNameLst>
                                          <p:attrName>ppt_h</p:attrName>
                                        </p:attrNameLst>
                                      </p:cBhvr>
                                      <p:tavLst>
                                        <p:tav tm="0">
                                          <p:val>
                                            <p:fltVal val="0"/>
                                          </p:val>
                                        </p:tav>
                                        <p:tav tm="100000">
                                          <p:val>
                                            <p:strVal val="#ppt_h"/>
                                          </p:val>
                                        </p:tav>
                                      </p:tavLst>
                                    </p:anim>
                                    <p:animEffect transition="in" filter="fade">
                                      <p:cBhvr>
                                        <p:cTn id="30" dur="500"/>
                                        <p:tgtEl>
                                          <p:spTgt spid="38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P spid="389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54"/>
          <p:cNvSpPr txBox="1"/>
          <p:nvPr/>
        </p:nvSpPr>
        <p:spPr>
          <a:xfrm>
            <a:off x="1330325" y="44450"/>
            <a:ext cx="5041900" cy="523875"/>
          </a:xfrm>
          <a:prstGeom prst="rect">
            <a:avLst/>
          </a:prstGeom>
          <a:noFill/>
          <a:ln w="9525">
            <a:noFill/>
          </a:ln>
        </p:spPr>
        <p:txBody>
          <a:bodyPr>
            <a:spAutoFit/>
          </a:bodyPr>
          <a:lstStyle/>
          <a:p>
            <a:pPr lvl="0" eaLnBrk="1" hangingPunct="1"/>
            <a:r>
              <a:rPr lang="en-US" altLang="x-none" sz="2800" dirty="0">
                <a:solidFill>
                  <a:srgbClr val="FFFFFF"/>
                </a:solidFill>
                <a:latin typeface="微软雅黑" panose="020B0503020204020204" pitchFamily="2" charset="-122"/>
                <a:ea typeface="微软雅黑" panose="020B0503020204020204" pitchFamily="2" charset="-122"/>
              </a:rPr>
              <a:t>4.1</a:t>
            </a:r>
            <a:r>
              <a:rPr lang="zh-CN" altLang="en-US" sz="2800" dirty="0">
                <a:solidFill>
                  <a:srgbClr val="FFFFFF"/>
                </a:solidFill>
                <a:latin typeface="微软雅黑" panose="020B0503020204020204" pitchFamily="2" charset="-122"/>
                <a:ea typeface="微软雅黑" panose="020B0503020204020204" pitchFamily="2" charset="-122"/>
              </a:rPr>
              <a:t>请输入您的标题</a:t>
            </a:r>
          </a:p>
        </p:txBody>
      </p:sp>
      <p:sp>
        <p:nvSpPr>
          <p:cNvPr id="39939" name="TextBox 55"/>
          <p:cNvSpPr txBox="1"/>
          <p:nvPr/>
        </p:nvSpPr>
        <p:spPr>
          <a:xfrm>
            <a:off x="139700" y="106363"/>
            <a:ext cx="1065213" cy="400050"/>
          </a:xfrm>
          <a:prstGeom prst="rect">
            <a:avLst/>
          </a:prstGeom>
          <a:noFill/>
          <a:ln w="9525">
            <a:noFill/>
          </a:ln>
        </p:spPr>
        <p:txBody>
          <a:bodyPr>
            <a:spAutoFit/>
          </a:bodyPr>
          <a:lstStyle/>
          <a:p>
            <a:pPr lvl="0" algn="r" eaLnBrk="1" hangingPunct="1"/>
            <a:r>
              <a:rPr lang="en-US" altLang="x-none" sz="2000" dirty="0">
                <a:solidFill>
                  <a:srgbClr val="FFFFFF"/>
                </a:solidFill>
                <a:latin typeface="Arial" panose="020B0604020202020204" pitchFamily="34" charset="0"/>
                <a:ea typeface="宋体" panose="02010600030101010101" pitchFamily="2" charset="-122"/>
              </a:rPr>
              <a:t>Part</a:t>
            </a:r>
            <a:r>
              <a:rPr lang="en-US" altLang="x-none" dirty="0">
                <a:solidFill>
                  <a:srgbClr val="FFFFFF"/>
                </a:solidFill>
                <a:latin typeface="Arial" panose="020B0604020202020204" pitchFamily="34" charset="0"/>
                <a:ea typeface="宋体" panose="02010600030101010101" pitchFamily="2" charset="-122"/>
              </a:rPr>
              <a:t> 4</a:t>
            </a:r>
            <a:endParaRPr lang="zh-CN" altLang="en-US" dirty="0">
              <a:solidFill>
                <a:srgbClr val="FFFFFF"/>
              </a:solidFill>
              <a:latin typeface="Arial" panose="020B0604020202020204" pitchFamily="34" charset="0"/>
              <a:ea typeface="宋体" panose="02010600030101010101" pitchFamily="2" charset="-122"/>
            </a:endParaRPr>
          </a:p>
        </p:txBody>
      </p:sp>
      <p:sp>
        <p:nvSpPr>
          <p:cNvPr id="39940" name="Freeform 6"/>
          <p:cNvSpPr/>
          <p:nvPr/>
        </p:nvSpPr>
        <p:spPr>
          <a:xfrm>
            <a:off x="1077913" y="1611313"/>
            <a:ext cx="10115550" cy="685800"/>
          </a:xfrm>
          <a:custGeom>
            <a:avLst/>
            <a:gdLst/>
            <a:ahLst/>
            <a:cxnLst>
              <a:cxn ang="0">
                <a:pos x="60069" y="0"/>
              </a:cxn>
              <a:cxn ang="0">
                <a:pos x="10055482" y="0"/>
              </a:cxn>
              <a:cxn ang="0">
                <a:pos x="10115551" y="75310"/>
              </a:cxn>
              <a:cxn ang="0">
                <a:pos x="10115551" y="611291"/>
              </a:cxn>
              <a:cxn ang="0">
                <a:pos x="10055482" y="685800"/>
              </a:cxn>
              <a:cxn ang="0">
                <a:pos x="60069" y="685800"/>
              </a:cxn>
              <a:cxn ang="0">
                <a:pos x="0" y="611291"/>
              </a:cxn>
              <a:cxn ang="0">
                <a:pos x="0" y="75310"/>
              </a:cxn>
              <a:cxn ang="0">
                <a:pos x="60069" y="0"/>
              </a:cxn>
            </a:cxnLst>
            <a:rect l="0" t="0" r="0" b="0"/>
            <a:pathLst>
              <a:path w="12630" h="856">
                <a:moveTo>
                  <a:pt x="75" y="0"/>
                </a:moveTo>
                <a:lnTo>
                  <a:pt x="12555" y="0"/>
                </a:lnTo>
                <a:cubicBezTo>
                  <a:pt x="12597" y="0"/>
                  <a:pt x="12630" y="43"/>
                  <a:pt x="12630" y="94"/>
                </a:cubicBezTo>
                <a:lnTo>
                  <a:pt x="12630" y="763"/>
                </a:lnTo>
                <a:cubicBezTo>
                  <a:pt x="12630" y="814"/>
                  <a:pt x="12597" y="856"/>
                  <a:pt x="12555" y="856"/>
                </a:cubicBezTo>
                <a:lnTo>
                  <a:pt x="75" y="856"/>
                </a:lnTo>
                <a:cubicBezTo>
                  <a:pt x="34" y="856"/>
                  <a:pt x="0" y="814"/>
                  <a:pt x="0" y="763"/>
                </a:cubicBezTo>
                <a:lnTo>
                  <a:pt x="0" y="94"/>
                </a:lnTo>
                <a:cubicBezTo>
                  <a:pt x="0" y="43"/>
                  <a:pt x="34" y="0"/>
                  <a:pt x="75" y="0"/>
                </a:cubicBezTo>
                <a:close/>
              </a:path>
            </a:pathLst>
          </a:custGeom>
          <a:solidFill>
            <a:srgbClr val="DADADB">
              <a:alpha val="100000"/>
            </a:srgbClr>
          </a:solidFill>
          <a:ln w="10" cap="flat" cmpd="sng">
            <a:solidFill>
              <a:srgbClr val="B5B5B7"/>
            </a:solidFill>
            <a:prstDash val="solid"/>
            <a:headEnd type="none" w="med" len="med"/>
            <a:tailEnd type="none" w="med" len="med"/>
          </a:ln>
        </p:spPr>
        <p:txBody>
          <a:bodyPr/>
          <a:lstStyle/>
          <a:p>
            <a:endParaRPr lang="zh-CN" altLang="en-US"/>
          </a:p>
        </p:txBody>
      </p:sp>
      <p:sp>
        <p:nvSpPr>
          <p:cNvPr id="39941" name="Freeform 7"/>
          <p:cNvSpPr/>
          <p:nvPr/>
        </p:nvSpPr>
        <p:spPr>
          <a:xfrm>
            <a:off x="1077913" y="2919413"/>
            <a:ext cx="10115550" cy="685800"/>
          </a:xfrm>
          <a:custGeom>
            <a:avLst/>
            <a:gdLst/>
            <a:ahLst/>
            <a:cxnLst>
              <a:cxn ang="0">
                <a:pos x="60069" y="0"/>
              </a:cxn>
              <a:cxn ang="0">
                <a:pos x="10055482" y="0"/>
              </a:cxn>
              <a:cxn ang="0">
                <a:pos x="10115551" y="75310"/>
              </a:cxn>
              <a:cxn ang="0">
                <a:pos x="10115551" y="611291"/>
              </a:cxn>
              <a:cxn ang="0">
                <a:pos x="10055482" y="685800"/>
              </a:cxn>
              <a:cxn ang="0">
                <a:pos x="60069" y="685800"/>
              </a:cxn>
              <a:cxn ang="0">
                <a:pos x="0" y="611291"/>
              </a:cxn>
              <a:cxn ang="0">
                <a:pos x="0" y="75310"/>
              </a:cxn>
              <a:cxn ang="0">
                <a:pos x="60069" y="0"/>
              </a:cxn>
            </a:cxnLst>
            <a:rect l="0" t="0" r="0" b="0"/>
            <a:pathLst>
              <a:path w="12630" h="856">
                <a:moveTo>
                  <a:pt x="75" y="0"/>
                </a:moveTo>
                <a:lnTo>
                  <a:pt x="12555" y="0"/>
                </a:lnTo>
                <a:cubicBezTo>
                  <a:pt x="12597" y="0"/>
                  <a:pt x="12630" y="42"/>
                  <a:pt x="12630" y="94"/>
                </a:cubicBezTo>
                <a:lnTo>
                  <a:pt x="12630" y="763"/>
                </a:lnTo>
                <a:cubicBezTo>
                  <a:pt x="12630" y="814"/>
                  <a:pt x="12597" y="856"/>
                  <a:pt x="12555" y="856"/>
                </a:cubicBezTo>
                <a:lnTo>
                  <a:pt x="75" y="856"/>
                </a:lnTo>
                <a:cubicBezTo>
                  <a:pt x="34" y="856"/>
                  <a:pt x="0" y="814"/>
                  <a:pt x="0" y="763"/>
                </a:cubicBezTo>
                <a:lnTo>
                  <a:pt x="0" y="94"/>
                </a:lnTo>
                <a:cubicBezTo>
                  <a:pt x="0" y="42"/>
                  <a:pt x="34" y="0"/>
                  <a:pt x="75" y="0"/>
                </a:cubicBezTo>
                <a:close/>
              </a:path>
            </a:pathLst>
          </a:custGeom>
          <a:solidFill>
            <a:srgbClr val="DADADB">
              <a:alpha val="100000"/>
            </a:srgbClr>
          </a:solidFill>
          <a:ln w="10" cap="flat" cmpd="sng">
            <a:solidFill>
              <a:srgbClr val="B5B5B7"/>
            </a:solidFill>
            <a:prstDash val="solid"/>
            <a:headEnd type="none" w="med" len="med"/>
            <a:tailEnd type="none" w="med" len="med"/>
          </a:ln>
        </p:spPr>
        <p:txBody>
          <a:bodyPr/>
          <a:lstStyle/>
          <a:p>
            <a:endParaRPr lang="zh-CN" altLang="en-US"/>
          </a:p>
        </p:txBody>
      </p:sp>
      <p:sp>
        <p:nvSpPr>
          <p:cNvPr id="39942" name="Freeform 8"/>
          <p:cNvSpPr/>
          <p:nvPr/>
        </p:nvSpPr>
        <p:spPr>
          <a:xfrm>
            <a:off x="1077913" y="4171950"/>
            <a:ext cx="10115550" cy="685800"/>
          </a:xfrm>
          <a:custGeom>
            <a:avLst/>
            <a:gdLst/>
            <a:ahLst/>
            <a:cxnLst>
              <a:cxn ang="0">
                <a:pos x="60069" y="0"/>
              </a:cxn>
              <a:cxn ang="0">
                <a:pos x="10055482" y="0"/>
              </a:cxn>
              <a:cxn ang="0">
                <a:pos x="10115551" y="74509"/>
              </a:cxn>
              <a:cxn ang="0">
                <a:pos x="10115551" y="610490"/>
              </a:cxn>
              <a:cxn ang="0">
                <a:pos x="10055482" y="685800"/>
              </a:cxn>
              <a:cxn ang="0">
                <a:pos x="60069" y="685800"/>
              </a:cxn>
              <a:cxn ang="0">
                <a:pos x="0" y="610490"/>
              </a:cxn>
              <a:cxn ang="0">
                <a:pos x="0" y="74509"/>
              </a:cxn>
              <a:cxn ang="0">
                <a:pos x="60069" y="0"/>
              </a:cxn>
            </a:cxnLst>
            <a:rect l="0" t="0" r="0" b="0"/>
            <a:pathLst>
              <a:path w="12630" h="856">
                <a:moveTo>
                  <a:pt x="75" y="0"/>
                </a:moveTo>
                <a:lnTo>
                  <a:pt x="12555" y="0"/>
                </a:lnTo>
                <a:cubicBezTo>
                  <a:pt x="12597" y="0"/>
                  <a:pt x="12630" y="42"/>
                  <a:pt x="12630" y="93"/>
                </a:cubicBezTo>
                <a:lnTo>
                  <a:pt x="12630" y="762"/>
                </a:lnTo>
                <a:cubicBezTo>
                  <a:pt x="12630" y="814"/>
                  <a:pt x="12597" y="856"/>
                  <a:pt x="12555" y="856"/>
                </a:cubicBezTo>
                <a:lnTo>
                  <a:pt x="75" y="856"/>
                </a:lnTo>
                <a:cubicBezTo>
                  <a:pt x="34" y="856"/>
                  <a:pt x="0" y="814"/>
                  <a:pt x="0" y="762"/>
                </a:cubicBezTo>
                <a:lnTo>
                  <a:pt x="0" y="93"/>
                </a:lnTo>
                <a:cubicBezTo>
                  <a:pt x="0" y="42"/>
                  <a:pt x="34" y="0"/>
                  <a:pt x="75" y="0"/>
                </a:cubicBezTo>
                <a:close/>
              </a:path>
            </a:pathLst>
          </a:custGeom>
          <a:solidFill>
            <a:srgbClr val="DADADB">
              <a:alpha val="100000"/>
            </a:srgbClr>
          </a:solidFill>
          <a:ln w="10" cap="flat" cmpd="sng">
            <a:solidFill>
              <a:srgbClr val="B5B5B7"/>
            </a:solidFill>
            <a:prstDash val="solid"/>
            <a:headEnd type="none" w="med" len="med"/>
            <a:tailEnd type="none" w="med" len="med"/>
          </a:ln>
        </p:spPr>
        <p:txBody>
          <a:bodyPr/>
          <a:lstStyle/>
          <a:p>
            <a:endParaRPr lang="zh-CN" altLang="en-US"/>
          </a:p>
        </p:txBody>
      </p:sp>
      <p:sp>
        <p:nvSpPr>
          <p:cNvPr id="39943" name="Freeform 9"/>
          <p:cNvSpPr/>
          <p:nvPr/>
        </p:nvSpPr>
        <p:spPr>
          <a:xfrm>
            <a:off x="1077913" y="5394325"/>
            <a:ext cx="10115550" cy="685800"/>
          </a:xfrm>
          <a:custGeom>
            <a:avLst/>
            <a:gdLst/>
            <a:ahLst/>
            <a:cxnLst>
              <a:cxn ang="0">
                <a:pos x="60069" y="0"/>
              </a:cxn>
              <a:cxn ang="0">
                <a:pos x="10055482" y="0"/>
              </a:cxn>
              <a:cxn ang="0">
                <a:pos x="10115551" y="74509"/>
              </a:cxn>
              <a:cxn ang="0">
                <a:pos x="10115551" y="610490"/>
              </a:cxn>
              <a:cxn ang="0">
                <a:pos x="10055482" y="685800"/>
              </a:cxn>
              <a:cxn ang="0">
                <a:pos x="60069" y="685800"/>
              </a:cxn>
              <a:cxn ang="0">
                <a:pos x="0" y="610490"/>
              </a:cxn>
              <a:cxn ang="0">
                <a:pos x="0" y="74509"/>
              </a:cxn>
              <a:cxn ang="0">
                <a:pos x="60069" y="0"/>
              </a:cxn>
            </a:cxnLst>
            <a:rect l="0" t="0" r="0" b="0"/>
            <a:pathLst>
              <a:path w="12630" h="856">
                <a:moveTo>
                  <a:pt x="75" y="0"/>
                </a:moveTo>
                <a:lnTo>
                  <a:pt x="12555" y="0"/>
                </a:lnTo>
                <a:cubicBezTo>
                  <a:pt x="12597" y="0"/>
                  <a:pt x="12630" y="42"/>
                  <a:pt x="12630" y="93"/>
                </a:cubicBezTo>
                <a:lnTo>
                  <a:pt x="12630" y="762"/>
                </a:lnTo>
                <a:cubicBezTo>
                  <a:pt x="12630" y="814"/>
                  <a:pt x="12597" y="856"/>
                  <a:pt x="12555" y="856"/>
                </a:cubicBezTo>
                <a:lnTo>
                  <a:pt x="75" y="856"/>
                </a:lnTo>
                <a:cubicBezTo>
                  <a:pt x="34" y="856"/>
                  <a:pt x="0" y="814"/>
                  <a:pt x="0" y="762"/>
                </a:cubicBezTo>
                <a:lnTo>
                  <a:pt x="0" y="93"/>
                </a:lnTo>
                <a:cubicBezTo>
                  <a:pt x="0" y="42"/>
                  <a:pt x="34" y="0"/>
                  <a:pt x="75" y="0"/>
                </a:cubicBezTo>
                <a:close/>
              </a:path>
            </a:pathLst>
          </a:custGeom>
          <a:solidFill>
            <a:srgbClr val="DADADB">
              <a:alpha val="100000"/>
            </a:srgbClr>
          </a:solidFill>
          <a:ln w="10" cap="flat" cmpd="sng">
            <a:solidFill>
              <a:srgbClr val="B5B5B7"/>
            </a:solidFill>
            <a:prstDash val="solid"/>
            <a:headEnd type="none" w="med" len="med"/>
            <a:tailEnd type="none" w="med" len="med"/>
          </a:ln>
        </p:spPr>
        <p:txBody>
          <a:bodyPr/>
          <a:lstStyle/>
          <a:p>
            <a:endParaRPr lang="zh-CN" altLang="en-US"/>
          </a:p>
        </p:txBody>
      </p:sp>
      <p:sp>
        <p:nvSpPr>
          <p:cNvPr id="39944" name="Freeform 10"/>
          <p:cNvSpPr>
            <a:spLocks noEditPoints="1"/>
          </p:cNvSpPr>
          <p:nvPr/>
        </p:nvSpPr>
        <p:spPr>
          <a:xfrm>
            <a:off x="1789113" y="1255713"/>
            <a:ext cx="1868487" cy="1455737"/>
          </a:xfrm>
          <a:custGeom>
            <a:avLst/>
            <a:gdLst/>
            <a:ahLst/>
            <a:cxnLst>
              <a:cxn ang="0">
                <a:pos x="1868488" y="0"/>
              </a:cxn>
              <a:cxn ang="0">
                <a:pos x="1868488" y="1092204"/>
              </a:cxn>
              <a:cxn ang="0">
                <a:pos x="933844" y="1455738"/>
              </a:cxn>
              <a:cxn ang="0">
                <a:pos x="0" y="1092204"/>
              </a:cxn>
              <a:cxn ang="0">
                <a:pos x="0" y="0"/>
              </a:cxn>
              <a:cxn ang="0">
                <a:pos x="1868488" y="0"/>
              </a:cxn>
              <a:cxn ang="0">
                <a:pos x="933844" y="0"/>
              </a:cxn>
            </a:cxnLst>
            <a:rect l="0" t="0" r="0" b="0"/>
            <a:pathLst>
              <a:path w="2333" h="1818">
                <a:moveTo>
                  <a:pt x="2333" y="0"/>
                </a:moveTo>
                <a:lnTo>
                  <a:pt x="2333" y="1364"/>
                </a:lnTo>
                <a:lnTo>
                  <a:pt x="1166" y="1818"/>
                </a:lnTo>
                <a:lnTo>
                  <a:pt x="0" y="1364"/>
                </a:lnTo>
                <a:lnTo>
                  <a:pt x="0" y="0"/>
                </a:lnTo>
                <a:lnTo>
                  <a:pt x="2333" y="0"/>
                </a:lnTo>
                <a:close/>
                <a:moveTo>
                  <a:pt x="1166" y="0"/>
                </a:moveTo>
              </a:path>
            </a:pathLst>
          </a:custGeom>
          <a:solidFill>
            <a:srgbClr val="00744B">
              <a:alpha val="100000"/>
            </a:srgbClr>
          </a:solidFill>
          <a:ln w="9525">
            <a:noFill/>
          </a:ln>
        </p:spPr>
        <p:txBody>
          <a:bodyPr/>
          <a:lstStyle/>
          <a:p>
            <a:endParaRPr lang="zh-CN" altLang="en-US"/>
          </a:p>
        </p:txBody>
      </p:sp>
      <p:sp>
        <p:nvSpPr>
          <p:cNvPr id="39945" name="Freeform 11"/>
          <p:cNvSpPr>
            <a:spLocks noEditPoints="1"/>
          </p:cNvSpPr>
          <p:nvPr/>
        </p:nvSpPr>
        <p:spPr>
          <a:xfrm>
            <a:off x="1789113" y="2552700"/>
            <a:ext cx="1868487" cy="1420813"/>
          </a:xfrm>
          <a:custGeom>
            <a:avLst/>
            <a:gdLst/>
            <a:ahLst/>
            <a:cxnLst>
              <a:cxn ang="0">
                <a:pos x="1868488" y="0"/>
              </a:cxn>
              <a:cxn ang="0">
                <a:pos x="1868488" y="1065410"/>
              </a:cxn>
              <a:cxn ang="0">
                <a:pos x="933844" y="1420813"/>
              </a:cxn>
              <a:cxn ang="0">
                <a:pos x="0" y="1065410"/>
              </a:cxn>
              <a:cxn ang="0">
                <a:pos x="0" y="0"/>
              </a:cxn>
              <a:cxn ang="0">
                <a:pos x="933844" y="355403"/>
              </a:cxn>
              <a:cxn ang="0">
                <a:pos x="1868488" y="0"/>
              </a:cxn>
              <a:cxn ang="0">
                <a:pos x="1401566" y="177702"/>
              </a:cxn>
            </a:cxnLst>
            <a:rect l="0" t="0" r="0" b="0"/>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chemeClr val="bg1">
              <a:alpha val="100000"/>
            </a:schemeClr>
          </a:solidFill>
          <a:ln w="9525">
            <a:noFill/>
          </a:ln>
        </p:spPr>
        <p:txBody>
          <a:bodyPr/>
          <a:lstStyle/>
          <a:p>
            <a:endParaRPr lang="zh-CN" altLang="en-US"/>
          </a:p>
        </p:txBody>
      </p:sp>
      <p:sp>
        <p:nvSpPr>
          <p:cNvPr id="39946" name="Freeform 12"/>
          <p:cNvSpPr>
            <a:spLocks noEditPoints="1"/>
          </p:cNvSpPr>
          <p:nvPr/>
        </p:nvSpPr>
        <p:spPr>
          <a:xfrm>
            <a:off x="1789113" y="3794125"/>
            <a:ext cx="1868487" cy="1420813"/>
          </a:xfrm>
          <a:custGeom>
            <a:avLst/>
            <a:gdLst/>
            <a:ahLst/>
            <a:cxnLst>
              <a:cxn ang="0">
                <a:pos x="1868488" y="0"/>
              </a:cxn>
              <a:cxn ang="0">
                <a:pos x="1868488" y="1065410"/>
              </a:cxn>
              <a:cxn ang="0">
                <a:pos x="933844" y="1420813"/>
              </a:cxn>
              <a:cxn ang="0">
                <a:pos x="0" y="1065410"/>
              </a:cxn>
              <a:cxn ang="0">
                <a:pos x="0" y="0"/>
              </a:cxn>
              <a:cxn ang="0">
                <a:pos x="933844" y="355403"/>
              </a:cxn>
              <a:cxn ang="0">
                <a:pos x="1868488" y="0"/>
              </a:cxn>
              <a:cxn ang="0">
                <a:pos x="1401566" y="177702"/>
              </a:cxn>
            </a:cxnLst>
            <a:rect l="0" t="0" r="0" b="0"/>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chemeClr val="tx2">
              <a:alpha val="100000"/>
            </a:schemeClr>
          </a:solidFill>
          <a:ln w="9525">
            <a:noFill/>
          </a:ln>
        </p:spPr>
        <p:txBody>
          <a:bodyPr/>
          <a:lstStyle/>
          <a:p>
            <a:endParaRPr lang="zh-CN" altLang="en-US"/>
          </a:p>
        </p:txBody>
      </p:sp>
      <p:sp>
        <p:nvSpPr>
          <p:cNvPr id="39947" name="Freeform 13"/>
          <p:cNvSpPr>
            <a:spLocks noEditPoints="1"/>
          </p:cNvSpPr>
          <p:nvPr/>
        </p:nvSpPr>
        <p:spPr>
          <a:xfrm>
            <a:off x="1789113" y="5019675"/>
            <a:ext cx="1868487" cy="1419225"/>
          </a:xfrm>
          <a:custGeom>
            <a:avLst/>
            <a:gdLst/>
            <a:ahLst/>
            <a:cxnLst>
              <a:cxn ang="0">
                <a:pos x="1868488" y="0"/>
              </a:cxn>
              <a:cxn ang="0">
                <a:pos x="1868488" y="1064819"/>
              </a:cxn>
              <a:cxn ang="0">
                <a:pos x="933844" y="1419225"/>
              </a:cxn>
              <a:cxn ang="0">
                <a:pos x="0" y="1064819"/>
              </a:cxn>
              <a:cxn ang="0">
                <a:pos x="0" y="0"/>
              </a:cxn>
              <a:cxn ang="0">
                <a:pos x="933844" y="354406"/>
              </a:cxn>
              <a:cxn ang="0">
                <a:pos x="1868488" y="0"/>
              </a:cxn>
              <a:cxn ang="0">
                <a:pos x="1401566" y="176803"/>
              </a:cxn>
            </a:cxnLst>
            <a:rect l="0" t="0" r="0" b="0"/>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chemeClr val="bg2">
              <a:alpha val="100000"/>
            </a:schemeClr>
          </a:solidFill>
          <a:ln w="9525">
            <a:noFill/>
          </a:ln>
        </p:spPr>
        <p:txBody>
          <a:bodyPr/>
          <a:lstStyle/>
          <a:p>
            <a:endParaRPr lang="zh-CN" altLang="en-US"/>
          </a:p>
        </p:txBody>
      </p:sp>
      <p:sp>
        <p:nvSpPr>
          <p:cNvPr id="39948" name="TextBox 11"/>
          <p:cNvSpPr txBox="1"/>
          <p:nvPr/>
        </p:nvSpPr>
        <p:spPr>
          <a:xfrm>
            <a:off x="4081463" y="1631950"/>
            <a:ext cx="6913562" cy="646113"/>
          </a:xfrm>
          <a:prstGeom prst="rect">
            <a:avLst/>
          </a:prstGeom>
          <a:noFill/>
          <a:ln w="9525">
            <a:noFill/>
          </a:ln>
        </p:spPr>
        <p:txBody>
          <a:bodyPr>
            <a:spAutoFit/>
          </a:bodyPr>
          <a:lstStyle/>
          <a:p>
            <a:pPr lvl="0" eaLnBrk="1" hangingPunct="1"/>
            <a:r>
              <a:rPr lang="zh-CN" altLang="en-US" dirty="0">
                <a:solidFill>
                  <a:schemeClr val="accent1"/>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a:t>
            </a:r>
          </a:p>
        </p:txBody>
      </p:sp>
      <p:sp>
        <p:nvSpPr>
          <p:cNvPr id="39949" name="TextBox 12"/>
          <p:cNvSpPr txBox="1"/>
          <p:nvPr/>
        </p:nvSpPr>
        <p:spPr>
          <a:xfrm>
            <a:off x="1939925" y="1739900"/>
            <a:ext cx="1566863" cy="430213"/>
          </a:xfrm>
          <a:prstGeom prst="rect">
            <a:avLst/>
          </a:prstGeom>
          <a:noFill/>
          <a:ln w="9525">
            <a:noFill/>
          </a:ln>
        </p:spPr>
        <p:txBody>
          <a:bodyPr>
            <a:spAutoFit/>
          </a:bodyPr>
          <a:lstStyle/>
          <a:p>
            <a:pPr lvl="0" algn="ctr" eaLnBrk="1" hangingPunct="1"/>
            <a:r>
              <a:rPr lang="zh-CN" altLang="en-US" sz="2200" dirty="0">
                <a:solidFill>
                  <a:schemeClr val="accent2"/>
                </a:solidFill>
                <a:latin typeface="微软雅黑" panose="020B0503020204020204" pitchFamily="2" charset="-122"/>
                <a:ea typeface="微软雅黑" panose="020B0503020204020204" pitchFamily="2" charset="-122"/>
              </a:rPr>
              <a:t>本地市场</a:t>
            </a:r>
            <a:endParaRPr lang="en-US" altLang="x-none" sz="2200" dirty="0">
              <a:solidFill>
                <a:schemeClr val="accent2"/>
              </a:solidFill>
              <a:latin typeface="微软雅黑" panose="020B0503020204020204" pitchFamily="2" charset="-122"/>
              <a:ea typeface="微软雅黑" panose="020B0503020204020204" pitchFamily="2" charset="-122"/>
            </a:endParaRPr>
          </a:p>
        </p:txBody>
      </p:sp>
      <p:sp>
        <p:nvSpPr>
          <p:cNvPr id="39950" name="TextBox 13"/>
          <p:cNvSpPr txBox="1"/>
          <p:nvPr/>
        </p:nvSpPr>
        <p:spPr>
          <a:xfrm>
            <a:off x="1939925" y="3090863"/>
            <a:ext cx="1566863" cy="430212"/>
          </a:xfrm>
          <a:prstGeom prst="rect">
            <a:avLst/>
          </a:prstGeom>
          <a:noFill/>
          <a:ln w="9525">
            <a:noFill/>
          </a:ln>
        </p:spPr>
        <p:txBody>
          <a:bodyPr>
            <a:spAutoFit/>
          </a:bodyPr>
          <a:lstStyle/>
          <a:p>
            <a:pPr lvl="0" algn="ctr" eaLnBrk="1" hangingPunct="1"/>
            <a:r>
              <a:rPr lang="zh-CN" altLang="en-US" sz="2200" dirty="0">
                <a:solidFill>
                  <a:schemeClr val="accent2"/>
                </a:solidFill>
                <a:latin typeface="微软雅黑" panose="020B0503020204020204" pitchFamily="2" charset="-122"/>
                <a:ea typeface="微软雅黑" panose="020B0503020204020204" pitchFamily="2" charset="-122"/>
              </a:rPr>
              <a:t>周边市场</a:t>
            </a:r>
            <a:endParaRPr lang="en-US" altLang="x-none" sz="2200" dirty="0">
              <a:solidFill>
                <a:schemeClr val="accent2"/>
              </a:solidFill>
              <a:latin typeface="微软雅黑" panose="020B0503020204020204" pitchFamily="2" charset="-122"/>
              <a:ea typeface="微软雅黑" panose="020B0503020204020204" pitchFamily="2" charset="-122"/>
            </a:endParaRPr>
          </a:p>
        </p:txBody>
      </p:sp>
      <p:sp>
        <p:nvSpPr>
          <p:cNvPr id="39951" name="TextBox 14"/>
          <p:cNvSpPr txBox="1"/>
          <p:nvPr/>
        </p:nvSpPr>
        <p:spPr>
          <a:xfrm>
            <a:off x="1939925" y="4346575"/>
            <a:ext cx="1566863" cy="430213"/>
          </a:xfrm>
          <a:prstGeom prst="rect">
            <a:avLst/>
          </a:prstGeom>
          <a:noFill/>
          <a:ln w="9525">
            <a:noFill/>
          </a:ln>
        </p:spPr>
        <p:txBody>
          <a:bodyPr>
            <a:spAutoFit/>
          </a:bodyPr>
          <a:lstStyle/>
          <a:p>
            <a:pPr lvl="0" algn="ctr" eaLnBrk="1" hangingPunct="1"/>
            <a:r>
              <a:rPr lang="zh-CN" altLang="en-US" sz="2200" dirty="0">
                <a:solidFill>
                  <a:schemeClr val="accent2"/>
                </a:solidFill>
                <a:latin typeface="微软雅黑" panose="020B0503020204020204" pitchFamily="2" charset="-122"/>
                <a:ea typeface="微软雅黑" panose="020B0503020204020204" pitchFamily="2" charset="-122"/>
              </a:rPr>
              <a:t>细分市场</a:t>
            </a:r>
            <a:endParaRPr lang="en-US" altLang="x-none" sz="2200" dirty="0">
              <a:solidFill>
                <a:schemeClr val="accent2"/>
              </a:solidFill>
              <a:latin typeface="微软雅黑" panose="020B0503020204020204" pitchFamily="2" charset="-122"/>
              <a:ea typeface="微软雅黑" panose="020B0503020204020204" pitchFamily="2" charset="-122"/>
            </a:endParaRPr>
          </a:p>
        </p:txBody>
      </p:sp>
      <p:sp>
        <p:nvSpPr>
          <p:cNvPr id="39952" name="TextBox 15"/>
          <p:cNvSpPr txBox="1"/>
          <p:nvPr/>
        </p:nvSpPr>
        <p:spPr>
          <a:xfrm>
            <a:off x="1939925" y="5534025"/>
            <a:ext cx="1566863" cy="430213"/>
          </a:xfrm>
          <a:prstGeom prst="rect">
            <a:avLst/>
          </a:prstGeom>
          <a:noFill/>
          <a:ln w="9525">
            <a:noFill/>
          </a:ln>
        </p:spPr>
        <p:txBody>
          <a:bodyPr>
            <a:spAutoFit/>
          </a:bodyPr>
          <a:lstStyle/>
          <a:p>
            <a:pPr lvl="0" algn="ctr" eaLnBrk="1" hangingPunct="1"/>
            <a:r>
              <a:rPr lang="zh-CN" altLang="en-US" sz="2200" dirty="0">
                <a:solidFill>
                  <a:schemeClr val="accent2"/>
                </a:solidFill>
                <a:latin typeface="微软雅黑" panose="020B0503020204020204" pitchFamily="2" charset="-122"/>
                <a:ea typeface="微软雅黑" panose="020B0503020204020204" pitchFamily="2" charset="-122"/>
              </a:rPr>
              <a:t>高端市场</a:t>
            </a:r>
            <a:endParaRPr lang="en-US" altLang="x-none" sz="2200" dirty="0">
              <a:solidFill>
                <a:schemeClr val="accent2"/>
              </a:solidFill>
              <a:latin typeface="微软雅黑" panose="020B0503020204020204" pitchFamily="2" charset="-122"/>
              <a:ea typeface="微软雅黑" panose="020B0503020204020204" pitchFamily="2" charset="-122"/>
            </a:endParaRPr>
          </a:p>
        </p:txBody>
      </p:sp>
      <p:sp>
        <p:nvSpPr>
          <p:cNvPr id="39953" name="TextBox 16"/>
          <p:cNvSpPr txBox="1"/>
          <p:nvPr/>
        </p:nvSpPr>
        <p:spPr>
          <a:xfrm>
            <a:off x="4081463" y="2955925"/>
            <a:ext cx="6913562" cy="646113"/>
          </a:xfrm>
          <a:prstGeom prst="rect">
            <a:avLst/>
          </a:prstGeom>
          <a:noFill/>
          <a:ln w="9525">
            <a:noFill/>
          </a:ln>
        </p:spPr>
        <p:txBody>
          <a:bodyPr>
            <a:spAutoFit/>
          </a:bodyPr>
          <a:lstStyle/>
          <a:p>
            <a:pPr lvl="0" eaLnBrk="1" hangingPunct="1"/>
            <a:r>
              <a:rPr lang="zh-CN" altLang="en-US" dirty="0">
                <a:solidFill>
                  <a:schemeClr val="accent1"/>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a:t>
            </a:r>
          </a:p>
        </p:txBody>
      </p:sp>
      <p:sp>
        <p:nvSpPr>
          <p:cNvPr id="39954" name="TextBox 17"/>
          <p:cNvSpPr txBox="1"/>
          <p:nvPr/>
        </p:nvSpPr>
        <p:spPr>
          <a:xfrm>
            <a:off x="4081463" y="4211638"/>
            <a:ext cx="6913562" cy="646112"/>
          </a:xfrm>
          <a:prstGeom prst="rect">
            <a:avLst/>
          </a:prstGeom>
          <a:noFill/>
          <a:ln w="9525">
            <a:noFill/>
          </a:ln>
        </p:spPr>
        <p:txBody>
          <a:bodyPr>
            <a:spAutoFit/>
          </a:bodyPr>
          <a:lstStyle/>
          <a:p>
            <a:pPr lvl="0" eaLnBrk="1" hangingPunct="1"/>
            <a:r>
              <a:rPr lang="zh-CN" altLang="en-US" dirty="0">
                <a:solidFill>
                  <a:schemeClr val="accent1"/>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a:t>
            </a:r>
          </a:p>
        </p:txBody>
      </p:sp>
      <p:sp>
        <p:nvSpPr>
          <p:cNvPr id="39955" name="TextBox 18"/>
          <p:cNvSpPr txBox="1"/>
          <p:nvPr/>
        </p:nvSpPr>
        <p:spPr>
          <a:xfrm>
            <a:off x="4081463" y="5411788"/>
            <a:ext cx="6913562" cy="646112"/>
          </a:xfrm>
          <a:prstGeom prst="rect">
            <a:avLst/>
          </a:prstGeom>
          <a:noFill/>
          <a:ln w="9525">
            <a:noFill/>
          </a:ln>
        </p:spPr>
        <p:txBody>
          <a:bodyPr>
            <a:spAutoFit/>
          </a:bodyPr>
          <a:lstStyle/>
          <a:p>
            <a:pPr lvl="0" eaLnBrk="1" hangingPunct="1"/>
            <a:r>
              <a:rPr lang="zh-CN" altLang="en-US" dirty="0">
                <a:solidFill>
                  <a:schemeClr val="accent1"/>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a:t>
            </a:r>
          </a:p>
        </p:txBody>
      </p:sp>
      <p:sp>
        <p:nvSpPr>
          <p:cNvPr id="39956" name="TextBox 19"/>
          <p:cNvSpPr txBox="1"/>
          <p:nvPr/>
        </p:nvSpPr>
        <p:spPr>
          <a:xfrm>
            <a:off x="1130300" y="1616075"/>
            <a:ext cx="604838" cy="708025"/>
          </a:xfrm>
          <a:prstGeom prst="rect">
            <a:avLst/>
          </a:prstGeom>
          <a:noFill/>
          <a:ln w="9525">
            <a:noFill/>
          </a:ln>
        </p:spPr>
        <p:txBody>
          <a:bodyPr>
            <a:spAutoFit/>
          </a:bodyPr>
          <a:lstStyle/>
          <a:p>
            <a:pPr lvl="0" algn="ctr" eaLnBrk="1" hangingPunct="1"/>
            <a:r>
              <a:rPr lang="en-US" altLang="x-none" sz="4000" dirty="0">
                <a:solidFill>
                  <a:schemeClr val="accent1"/>
                </a:solidFill>
                <a:latin typeface="微软雅黑" panose="020B0503020204020204" pitchFamily="2" charset="-122"/>
                <a:ea typeface="微软雅黑" panose="020B0503020204020204" pitchFamily="2" charset="-122"/>
              </a:rPr>
              <a:t>1</a:t>
            </a:r>
          </a:p>
        </p:txBody>
      </p:sp>
      <p:sp>
        <p:nvSpPr>
          <p:cNvPr id="39957" name="TextBox 20"/>
          <p:cNvSpPr txBox="1"/>
          <p:nvPr/>
        </p:nvSpPr>
        <p:spPr>
          <a:xfrm>
            <a:off x="1130300" y="2940050"/>
            <a:ext cx="604838" cy="708025"/>
          </a:xfrm>
          <a:prstGeom prst="rect">
            <a:avLst/>
          </a:prstGeom>
          <a:noFill/>
          <a:ln w="9525">
            <a:noFill/>
          </a:ln>
        </p:spPr>
        <p:txBody>
          <a:bodyPr>
            <a:spAutoFit/>
          </a:bodyPr>
          <a:lstStyle/>
          <a:p>
            <a:pPr lvl="0" algn="ctr" eaLnBrk="1" hangingPunct="1"/>
            <a:r>
              <a:rPr lang="en-US" altLang="x-none" sz="4000" dirty="0">
                <a:solidFill>
                  <a:schemeClr val="accent1"/>
                </a:solidFill>
                <a:latin typeface="微软雅黑" panose="020B0503020204020204" pitchFamily="2" charset="-122"/>
                <a:ea typeface="微软雅黑" panose="020B0503020204020204" pitchFamily="2" charset="-122"/>
              </a:rPr>
              <a:t>2</a:t>
            </a:r>
          </a:p>
        </p:txBody>
      </p:sp>
      <p:sp>
        <p:nvSpPr>
          <p:cNvPr id="39958" name="TextBox 21"/>
          <p:cNvSpPr txBox="1"/>
          <p:nvPr/>
        </p:nvSpPr>
        <p:spPr>
          <a:xfrm>
            <a:off x="1130300" y="4195763"/>
            <a:ext cx="604838" cy="708025"/>
          </a:xfrm>
          <a:prstGeom prst="rect">
            <a:avLst/>
          </a:prstGeom>
          <a:noFill/>
          <a:ln w="9525">
            <a:noFill/>
          </a:ln>
        </p:spPr>
        <p:txBody>
          <a:bodyPr>
            <a:spAutoFit/>
          </a:bodyPr>
          <a:lstStyle/>
          <a:p>
            <a:pPr lvl="0" algn="ctr" eaLnBrk="1" hangingPunct="1"/>
            <a:r>
              <a:rPr lang="en-US" altLang="x-none" sz="4000" dirty="0">
                <a:solidFill>
                  <a:schemeClr val="accent1"/>
                </a:solidFill>
                <a:latin typeface="微软雅黑" panose="020B0503020204020204" pitchFamily="2" charset="-122"/>
                <a:ea typeface="微软雅黑" panose="020B0503020204020204" pitchFamily="2" charset="-122"/>
              </a:rPr>
              <a:t>3</a:t>
            </a:r>
          </a:p>
        </p:txBody>
      </p:sp>
      <p:sp>
        <p:nvSpPr>
          <p:cNvPr id="39959" name="TextBox 22"/>
          <p:cNvSpPr txBox="1"/>
          <p:nvPr/>
        </p:nvSpPr>
        <p:spPr>
          <a:xfrm>
            <a:off x="1130300" y="5383213"/>
            <a:ext cx="604838" cy="708025"/>
          </a:xfrm>
          <a:prstGeom prst="rect">
            <a:avLst/>
          </a:prstGeom>
          <a:noFill/>
          <a:ln w="9525">
            <a:noFill/>
          </a:ln>
        </p:spPr>
        <p:txBody>
          <a:bodyPr>
            <a:spAutoFit/>
          </a:bodyPr>
          <a:lstStyle/>
          <a:p>
            <a:pPr lvl="0" algn="ctr" eaLnBrk="1" hangingPunct="1"/>
            <a:r>
              <a:rPr lang="en-US" altLang="x-none" sz="4000" dirty="0">
                <a:solidFill>
                  <a:schemeClr val="accent1"/>
                </a:solidFill>
                <a:latin typeface="微软雅黑" panose="020B0503020204020204" pitchFamily="2" charset="-122"/>
                <a:ea typeface="微软雅黑" panose="020B0503020204020204" pitchFamily="2" charset="-122"/>
              </a:rPr>
              <a:t>4</a:t>
            </a: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9938"/>
                                        </p:tgtEl>
                                        <p:attrNameLst>
                                          <p:attrName>style.visibility</p:attrName>
                                        </p:attrNameLst>
                                      </p:cBhvr>
                                      <p:to>
                                        <p:strVal val="visible"/>
                                      </p:to>
                                    </p:set>
                                    <p:anim calcmode="lin" valueType="num">
                                      <p:cBhvr>
                                        <p:cTn id="7" dur="400" fill="hold"/>
                                        <p:tgtEl>
                                          <p:spTgt spid="39938"/>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39938"/>
                                        </p:tgtEl>
                                        <p:attrNameLst>
                                          <p:attrName>ppt_y</p:attrName>
                                        </p:attrNameLst>
                                      </p:cBhvr>
                                      <p:tavLst>
                                        <p:tav tm="0">
                                          <p:val>
                                            <p:strVal val="#ppt_y"/>
                                          </p:val>
                                        </p:tav>
                                        <p:tav tm="100000">
                                          <p:val>
                                            <p:strVal val="#ppt_y"/>
                                          </p:val>
                                        </p:tav>
                                      </p:tavLst>
                                    </p:anim>
                                    <p:anim calcmode="lin" valueType="num">
                                      <p:cBhvr>
                                        <p:cTn id="9" dur="400" fill="hold"/>
                                        <p:tgtEl>
                                          <p:spTgt spid="39938"/>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3993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39938"/>
                                        </p:tgtEl>
                                      </p:cBhvr>
                                    </p:animEffect>
                                  </p:childTnLst>
                                </p:cTn>
                              </p:par>
                            </p:childTnLst>
                          </p:cTn>
                        </p:par>
                        <p:par>
                          <p:cTn id="12" fill="hold">
                            <p:stCondLst>
                              <p:cond delay="759"/>
                            </p:stCondLst>
                            <p:childTnLst>
                              <p:par>
                                <p:cTn id="13" presetID="22" presetClass="entr" presetSubtype="8" fill="hold" nodeType="afterEffect">
                                  <p:stCondLst>
                                    <p:cond delay="0"/>
                                  </p:stCondLst>
                                  <p:childTnLst>
                                    <p:set>
                                      <p:cBhvr>
                                        <p:cTn id="14" dur="1" fill="hold">
                                          <p:stCondLst>
                                            <p:cond delay="0"/>
                                          </p:stCondLst>
                                        </p:cTn>
                                        <p:tgtEl>
                                          <p:spTgt spid="39940"/>
                                        </p:tgtEl>
                                        <p:attrNameLst>
                                          <p:attrName>style.visibility</p:attrName>
                                        </p:attrNameLst>
                                      </p:cBhvr>
                                      <p:to>
                                        <p:strVal val="visible"/>
                                      </p:to>
                                    </p:set>
                                    <p:animEffect transition="in" filter="wipe(left)">
                                      <p:cBhvr>
                                        <p:cTn id="15" dur="500"/>
                                        <p:tgtEl>
                                          <p:spTgt spid="39940"/>
                                        </p:tgtEl>
                                      </p:cBhvr>
                                    </p:animEffect>
                                  </p:childTnLst>
                                </p:cTn>
                              </p:par>
                              <p:par>
                                <p:cTn id="16" presetID="22" presetClass="entr" presetSubtype="8" fill="hold" nodeType="withEffect">
                                  <p:stCondLst>
                                    <p:cond delay="100"/>
                                  </p:stCondLst>
                                  <p:childTnLst>
                                    <p:set>
                                      <p:cBhvr>
                                        <p:cTn id="17" dur="1" fill="hold">
                                          <p:stCondLst>
                                            <p:cond delay="0"/>
                                          </p:stCondLst>
                                        </p:cTn>
                                        <p:tgtEl>
                                          <p:spTgt spid="39941"/>
                                        </p:tgtEl>
                                        <p:attrNameLst>
                                          <p:attrName>style.visibility</p:attrName>
                                        </p:attrNameLst>
                                      </p:cBhvr>
                                      <p:to>
                                        <p:strVal val="visible"/>
                                      </p:to>
                                    </p:set>
                                    <p:animEffect transition="in" filter="wipe(left)">
                                      <p:cBhvr>
                                        <p:cTn id="18" dur="500"/>
                                        <p:tgtEl>
                                          <p:spTgt spid="39941"/>
                                        </p:tgtEl>
                                      </p:cBhvr>
                                    </p:animEffect>
                                  </p:childTnLst>
                                </p:cTn>
                              </p:par>
                              <p:par>
                                <p:cTn id="19" presetID="22" presetClass="entr" presetSubtype="8" fill="hold" nodeType="withEffect">
                                  <p:stCondLst>
                                    <p:cond delay="200"/>
                                  </p:stCondLst>
                                  <p:childTnLst>
                                    <p:set>
                                      <p:cBhvr>
                                        <p:cTn id="20" dur="1" fill="hold">
                                          <p:stCondLst>
                                            <p:cond delay="0"/>
                                          </p:stCondLst>
                                        </p:cTn>
                                        <p:tgtEl>
                                          <p:spTgt spid="39942"/>
                                        </p:tgtEl>
                                        <p:attrNameLst>
                                          <p:attrName>style.visibility</p:attrName>
                                        </p:attrNameLst>
                                      </p:cBhvr>
                                      <p:to>
                                        <p:strVal val="visible"/>
                                      </p:to>
                                    </p:set>
                                    <p:animEffect transition="in" filter="wipe(left)">
                                      <p:cBhvr>
                                        <p:cTn id="21" dur="500"/>
                                        <p:tgtEl>
                                          <p:spTgt spid="39942"/>
                                        </p:tgtEl>
                                      </p:cBhvr>
                                    </p:animEffect>
                                  </p:childTnLst>
                                </p:cTn>
                              </p:par>
                              <p:par>
                                <p:cTn id="22" presetID="22" presetClass="entr" presetSubtype="8" fill="hold" nodeType="withEffect">
                                  <p:stCondLst>
                                    <p:cond delay="300"/>
                                  </p:stCondLst>
                                  <p:childTnLst>
                                    <p:set>
                                      <p:cBhvr>
                                        <p:cTn id="23" dur="1" fill="hold">
                                          <p:stCondLst>
                                            <p:cond delay="0"/>
                                          </p:stCondLst>
                                        </p:cTn>
                                        <p:tgtEl>
                                          <p:spTgt spid="39943"/>
                                        </p:tgtEl>
                                        <p:attrNameLst>
                                          <p:attrName>style.visibility</p:attrName>
                                        </p:attrNameLst>
                                      </p:cBhvr>
                                      <p:to>
                                        <p:strVal val="visible"/>
                                      </p:to>
                                    </p:set>
                                    <p:animEffect transition="in" filter="wipe(left)">
                                      <p:cBhvr>
                                        <p:cTn id="24" dur="500"/>
                                        <p:tgtEl>
                                          <p:spTgt spid="39943"/>
                                        </p:tgtEl>
                                      </p:cBhvr>
                                    </p:animEffect>
                                  </p:childTnLst>
                                </p:cTn>
                              </p:par>
                            </p:childTnLst>
                          </p:cTn>
                        </p:par>
                        <p:par>
                          <p:cTn id="25" fill="hold">
                            <p:stCondLst>
                              <p:cond delay="1259"/>
                            </p:stCondLst>
                            <p:childTnLst>
                              <p:par>
                                <p:cTn id="26" presetID="47" presetClass="entr" presetSubtype="0" fill="hold" nodeType="afterEffect">
                                  <p:stCondLst>
                                    <p:cond delay="0"/>
                                  </p:stCondLst>
                                  <p:childTnLst>
                                    <p:set>
                                      <p:cBhvr>
                                        <p:cTn id="27" dur="1" fill="hold">
                                          <p:stCondLst>
                                            <p:cond delay="0"/>
                                          </p:stCondLst>
                                        </p:cTn>
                                        <p:tgtEl>
                                          <p:spTgt spid="39944"/>
                                        </p:tgtEl>
                                        <p:attrNameLst>
                                          <p:attrName>style.visibility</p:attrName>
                                        </p:attrNameLst>
                                      </p:cBhvr>
                                      <p:to>
                                        <p:strVal val="visible"/>
                                      </p:to>
                                    </p:set>
                                    <p:animEffect transition="in" filter="fade">
                                      <p:cBhvr>
                                        <p:cTn id="28" dur="1000"/>
                                        <p:tgtEl>
                                          <p:spTgt spid="39944"/>
                                        </p:tgtEl>
                                      </p:cBhvr>
                                    </p:animEffect>
                                    <p:anim calcmode="lin" valueType="num">
                                      <p:cBhvr>
                                        <p:cTn id="29" dur="1000" fill="hold"/>
                                        <p:tgtEl>
                                          <p:spTgt spid="39944"/>
                                        </p:tgtEl>
                                        <p:attrNameLst>
                                          <p:attrName>ppt_x</p:attrName>
                                        </p:attrNameLst>
                                      </p:cBhvr>
                                      <p:tavLst>
                                        <p:tav tm="0">
                                          <p:val>
                                            <p:strVal val="#ppt_x"/>
                                          </p:val>
                                        </p:tav>
                                        <p:tav tm="100000">
                                          <p:val>
                                            <p:strVal val="#ppt_x"/>
                                          </p:val>
                                        </p:tav>
                                      </p:tavLst>
                                    </p:anim>
                                    <p:anim calcmode="lin" valueType="num">
                                      <p:cBhvr>
                                        <p:cTn id="30" dur="1000" fill="hold"/>
                                        <p:tgtEl>
                                          <p:spTgt spid="3994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39949"/>
                                        </p:tgtEl>
                                        <p:attrNameLst>
                                          <p:attrName>style.visibility</p:attrName>
                                        </p:attrNameLst>
                                      </p:cBhvr>
                                      <p:to>
                                        <p:strVal val="visible"/>
                                      </p:to>
                                    </p:set>
                                    <p:animEffect transition="in" filter="fade">
                                      <p:cBhvr>
                                        <p:cTn id="33" dur="1000"/>
                                        <p:tgtEl>
                                          <p:spTgt spid="39949"/>
                                        </p:tgtEl>
                                      </p:cBhvr>
                                    </p:animEffect>
                                    <p:anim calcmode="lin" valueType="num">
                                      <p:cBhvr>
                                        <p:cTn id="34" dur="1000" fill="hold"/>
                                        <p:tgtEl>
                                          <p:spTgt spid="39949"/>
                                        </p:tgtEl>
                                        <p:attrNameLst>
                                          <p:attrName>ppt_x</p:attrName>
                                        </p:attrNameLst>
                                      </p:cBhvr>
                                      <p:tavLst>
                                        <p:tav tm="0">
                                          <p:val>
                                            <p:strVal val="#ppt_x"/>
                                          </p:val>
                                        </p:tav>
                                        <p:tav tm="100000">
                                          <p:val>
                                            <p:strVal val="#ppt_x"/>
                                          </p:val>
                                        </p:tav>
                                      </p:tavLst>
                                    </p:anim>
                                    <p:anim calcmode="lin" valueType="num">
                                      <p:cBhvr>
                                        <p:cTn id="35" dur="1000" fill="hold"/>
                                        <p:tgtEl>
                                          <p:spTgt spid="39949"/>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600"/>
                                  </p:stCondLst>
                                  <p:childTnLst>
                                    <p:set>
                                      <p:cBhvr>
                                        <p:cTn id="37" dur="1" fill="hold">
                                          <p:stCondLst>
                                            <p:cond delay="0"/>
                                          </p:stCondLst>
                                        </p:cTn>
                                        <p:tgtEl>
                                          <p:spTgt spid="39950"/>
                                        </p:tgtEl>
                                        <p:attrNameLst>
                                          <p:attrName>style.visibility</p:attrName>
                                        </p:attrNameLst>
                                      </p:cBhvr>
                                      <p:to>
                                        <p:strVal val="visible"/>
                                      </p:to>
                                    </p:set>
                                    <p:animEffect transition="in" filter="fade">
                                      <p:cBhvr>
                                        <p:cTn id="38" dur="1000"/>
                                        <p:tgtEl>
                                          <p:spTgt spid="39950"/>
                                        </p:tgtEl>
                                      </p:cBhvr>
                                    </p:animEffect>
                                    <p:anim calcmode="lin" valueType="num">
                                      <p:cBhvr>
                                        <p:cTn id="39" dur="1000" fill="hold"/>
                                        <p:tgtEl>
                                          <p:spTgt spid="39950"/>
                                        </p:tgtEl>
                                        <p:attrNameLst>
                                          <p:attrName>ppt_x</p:attrName>
                                        </p:attrNameLst>
                                      </p:cBhvr>
                                      <p:tavLst>
                                        <p:tav tm="0">
                                          <p:val>
                                            <p:strVal val="#ppt_x"/>
                                          </p:val>
                                        </p:tav>
                                        <p:tav tm="100000">
                                          <p:val>
                                            <p:strVal val="#ppt_x"/>
                                          </p:val>
                                        </p:tav>
                                      </p:tavLst>
                                    </p:anim>
                                    <p:anim calcmode="lin" valueType="num">
                                      <p:cBhvr>
                                        <p:cTn id="40" dur="1000" fill="hold"/>
                                        <p:tgtEl>
                                          <p:spTgt spid="3995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600"/>
                                  </p:stCondLst>
                                  <p:childTnLst>
                                    <p:set>
                                      <p:cBhvr>
                                        <p:cTn id="42" dur="1" fill="hold">
                                          <p:stCondLst>
                                            <p:cond delay="0"/>
                                          </p:stCondLst>
                                        </p:cTn>
                                        <p:tgtEl>
                                          <p:spTgt spid="39945"/>
                                        </p:tgtEl>
                                        <p:attrNameLst>
                                          <p:attrName>style.visibility</p:attrName>
                                        </p:attrNameLst>
                                      </p:cBhvr>
                                      <p:to>
                                        <p:strVal val="visible"/>
                                      </p:to>
                                    </p:set>
                                    <p:animEffect transition="in" filter="fade">
                                      <p:cBhvr>
                                        <p:cTn id="43" dur="1000"/>
                                        <p:tgtEl>
                                          <p:spTgt spid="39945"/>
                                        </p:tgtEl>
                                      </p:cBhvr>
                                    </p:animEffect>
                                    <p:anim calcmode="lin" valueType="num">
                                      <p:cBhvr>
                                        <p:cTn id="44" dur="1000" fill="hold"/>
                                        <p:tgtEl>
                                          <p:spTgt spid="39945"/>
                                        </p:tgtEl>
                                        <p:attrNameLst>
                                          <p:attrName>ppt_x</p:attrName>
                                        </p:attrNameLst>
                                      </p:cBhvr>
                                      <p:tavLst>
                                        <p:tav tm="0">
                                          <p:val>
                                            <p:strVal val="#ppt_x"/>
                                          </p:val>
                                        </p:tav>
                                        <p:tav tm="100000">
                                          <p:val>
                                            <p:strVal val="#ppt_x"/>
                                          </p:val>
                                        </p:tav>
                                      </p:tavLst>
                                    </p:anim>
                                    <p:anim calcmode="lin" valueType="num">
                                      <p:cBhvr>
                                        <p:cTn id="45" dur="1000" fill="hold"/>
                                        <p:tgtEl>
                                          <p:spTgt spid="39945"/>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400"/>
                                  </p:stCondLst>
                                  <p:childTnLst>
                                    <p:set>
                                      <p:cBhvr>
                                        <p:cTn id="47" dur="1" fill="hold">
                                          <p:stCondLst>
                                            <p:cond delay="0"/>
                                          </p:stCondLst>
                                        </p:cTn>
                                        <p:tgtEl>
                                          <p:spTgt spid="39951"/>
                                        </p:tgtEl>
                                        <p:attrNameLst>
                                          <p:attrName>style.visibility</p:attrName>
                                        </p:attrNameLst>
                                      </p:cBhvr>
                                      <p:to>
                                        <p:strVal val="visible"/>
                                      </p:to>
                                    </p:set>
                                    <p:animEffect transition="in" filter="fade">
                                      <p:cBhvr>
                                        <p:cTn id="48" dur="1000"/>
                                        <p:tgtEl>
                                          <p:spTgt spid="39951"/>
                                        </p:tgtEl>
                                      </p:cBhvr>
                                    </p:animEffect>
                                    <p:anim calcmode="lin" valueType="num">
                                      <p:cBhvr>
                                        <p:cTn id="49" dur="1000" fill="hold"/>
                                        <p:tgtEl>
                                          <p:spTgt spid="39951"/>
                                        </p:tgtEl>
                                        <p:attrNameLst>
                                          <p:attrName>ppt_x</p:attrName>
                                        </p:attrNameLst>
                                      </p:cBhvr>
                                      <p:tavLst>
                                        <p:tav tm="0">
                                          <p:val>
                                            <p:strVal val="#ppt_x"/>
                                          </p:val>
                                        </p:tav>
                                        <p:tav tm="100000">
                                          <p:val>
                                            <p:strVal val="#ppt_x"/>
                                          </p:val>
                                        </p:tav>
                                      </p:tavLst>
                                    </p:anim>
                                    <p:anim calcmode="lin" valueType="num">
                                      <p:cBhvr>
                                        <p:cTn id="50" dur="1000" fill="hold"/>
                                        <p:tgtEl>
                                          <p:spTgt spid="39951"/>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400"/>
                                  </p:stCondLst>
                                  <p:childTnLst>
                                    <p:set>
                                      <p:cBhvr>
                                        <p:cTn id="52" dur="1" fill="hold">
                                          <p:stCondLst>
                                            <p:cond delay="0"/>
                                          </p:stCondLst>
                                        </p:cTn>
                                        <p:tgtEl>
                                          <p:spTgt spid="39946"/>
                                        </p:tgtEl>
                                        <p:attrNameLst>
                                          <p:attrName>style.visibility</p:attrName>
                                        </p:attrNameLst>
                                      </p:cBhvr>
                                      <p:to>
                                        <p:strVal val="visible"/>
                                      </p:to>
                                    </p:set>
                                    <p:animEffect transition="in" filter="fade">
                                      <p:cBhvr>
                                        <p:cTn id="53" dur="1000"/>
                                        <p:tgtEl>
                                          <p:spTgt spid="39946"/>
                                        </p:tgtEl>
                                      </p:cBhvr>
                                    </p:animEffect>
                                    <p:anim calcmode="lin" valueType="num">
                                      <p:cBhvr>
                                        <p:cTn id="54" dur="1000" fill="hold"/>
                                        <p:tgtEl>
                                          <p:spTgt spid="39946"/>
                                        </p:tgtEl>
                                        <p:attrNameLst>
                                          <p:attrName>ppt_x</p:attrName>
                                        </p:attrNameLst>
                                      </p:cBhvr>
                                      <p:tavLst>
                                        <p:tav tm="0">
                                          <p:val>
                                            <p:strVal val="#ppt_x"/>
                                          </p:val>
                                        </p:tav>
                                        <p:tav tm="100000">
                                          <p:val>
                                            <p:strVal val="#ppt_x"/>
                                          </p:val>
                                        </p:tav>
                                      </p:tavLst>
                                    </p:anim>
                                    <p:anim calcmode="lin" valueType="num">
                                      <p:cBhvr>
                                        <p:cTn id="55" dur="1000" fill="hold"/>
                                        <p:tgtEl>
                                          <p:spTgt spid="39946"/>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200"/>
                                  </p:stCondLst>
                                  <p:childTnLst>
                                    <p:set>
                                      <p:cBhvr>
                                        <p:cTn id="57" dur="1" fill="hold">
                                          <p:stCondLst>
                                            <p:cond delay="0"/>
                                          </p:stCondLst>
                                        </p:cTn>
                                        <p:tgtEl>
                                          <p:spTgt spid="39952"/>
                                        </p:tgtEl>
                                        <p:attrNameLst>
                                          <p:attrName>style.visibility</p:attrName>
                                        </p:attrNameLst>
                                      </p:cBhvr>
                                      <p:to>
                                        <p:strVal val="visible"/>
                                      </p:to>
                                    </p:set>
                                    <p:animEffect transition="in" filter="fade">
                                      <p:cBhvr>
                                        <p:cTn id="58" dur="1000"/>
                                        <p:tgtEl>
                                          <p:spTgt spid="39952"/>
                                        </p:tgtEl>
                                      </p:cBhvr>
                                    </p:animEffect>
                                    <p:anim calcmode="lin" valueType="num">
                                      <p:cBhvr>
                                        <p:cTn id="59" dur="1000" fill="hold"/>
                                        <p:tgtEl>
                                          <p:spTgt spid="39952"/>
                                        </p:tgtEl>
                                        <p:attrNameLst>
                                          <p:attrName>ppt_x</p:attrName>
                                        </p:attrNameLst>
                                      </p:cBhvr>
                                      <p:tavLst>
                                        <p:tav tm="0">
                                          <p:val>
                                            <p:strVal val="#ppt_x"/>
                                          </p:val>
                                        </p:tav>
                                        <p:tav tm="100000">
                                          <p:val>
                                            <p:strVal val="#ppt_x"/>
                                          </p:val>
                                        </p:tav>
                                      </p:tavLst>
                                    </p:anim>
                                    <p:anim calcmode="lin" valueType="num">
                                      <p:cBhvr>
                                        <p:cTn id="60" dur="1000" fill="hold"/>
                                        <p:tgtEl>
                                          <p:spTgt spid="39952"/>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200"/>
                                  </p:stCondLst>
                                  <p:childTnLst>
                                    <p:set>
                                      <p:cBhvr>
                                        <p:cTn id="62" dur="1" fill="hold">
                                          <p:stCondLst>
                                            <p:cond delay="0"/>
                                          </p:stCondLst>
                                        </p:cTn>
                                        <p:tgtEl>
                                          <p:spTgt spid="39947"/>
                                        </p:tgtEl>
                                        <p:attrNameLst>
                                          <p:attrName>style.visibility</p:attrName>
                                        </p:attrNameLst>
                                      </p:cBhvr>
                                      <p:to>
                                        <p:strVal val="visible"/>
                                      </p:to>
                                    </p:set>
                                    <p:animEffect transition="in" filter="fade">
                                      <p:cBhvr>
                                        <p:cTn id="63" dur="1000"/>
                                        <p:tgtEl>
                                          <p:spTgt spid="39947"/>
                                        </p:tgtEl>
                                      </p:cBhvr>
                                    </p:animEffect>
                                    <p:anim calcmode="lin" valueType="num">
                                      <p:cBhvr>
                                        <p:cTn id="64" dur="1000" fill="hold"/>
                                        <p:tgtEl>
                                          <p:spTgt spid="39947"/>
                                        </p:tgtEl>
                                        <p:attrNameLst>
                                          <p:attrName>ppt_x</p:attrName>
                                        </p:attrNameLst>
                                      </p:cBhvr>
                                      <p:tavLst>
                                        <p:tav tm="0">
                                          <p:val>
                                            <p:strVal val="#ppt_x"/>
                                          </p:val>
                                        </p:tav>
                                        <p:tav tm="100000">
                                          <p:val>
                                            <p:strVal val="#ppt_x"/>
                                          </p:val>
                                        </p:tav>
                                      </p:tavLst>
                                    </p:anim>
                                    <p:anim calcmode="lin" valueType="num">
                                      <p:cBhvr>
                                        <p:cTn id="65" dur="1000" fill="hold"/>
                                        <p:tgtEl>
                                          <p:spTgt spid="39947"/>
                                        </p:tgtEl>
                                        <p:attrNameLst>
                                          <p:attrName>ppt_y</p:attrName>
                                        </p:attrNameLst>
                                      </p:cBhvr>
                                      <p:tavLst>
                                        <p:tav tm="0">
                                          <p:val>
                                            <p:strVal val="#ppt_y-.1"/>
                                          </p:val>
                                        </p:tav>
                                        <p:tav tm="100000">
                                          <p:val>
                                            <p:strVal val="#ppt_y"/>
                                          </p:val>
                                        </p:tav>
                                      </p:tavLst>
                                    </p:anim>
                                  </p:childTnLst>
                                </p:cTn>
                              </p:par>
                            </p:childTnLst>
                          </p:cTn>
                        </p:par>
                        <p:par>
                          <p:cTn id="66" fill="hold">
                            <p:stCondLst>
                              <p:cond delay="2259"/>
                            </p:stCondLst>
                            <p:childTnLst>
                              <p:par>
                                <p:cTn id="67" presetID="31" presetClass="entr" presetSubtype="0" fill="hold" grpId="0" nodeType="afterEffect">
                                  <p:stCondLst>
                                    <p:cond delay="0"/>
                                  </p:stCondLst>
                                  <p:childTnLst>
                                    <p:set>
                                      <p:cBhvr>
                                        <p:cTn id="68" dur="1" fill="hold">
                                          <p:stCondLst>
                                            <p:cond delay="0"/>
                                          </p:stCondLst>
                                        </p:cTn>
                                        <p:tgtEl>
                                          <p:spTgt spid="39956"/>
                                        </p:tgtEl>
                                        <p:attrNameLst>
                                          <p:attrName>style.visibility</p:attrName>
                                        </p:attrNameLst>
                                      </p:cBhvr>
                                      <p:to>
                                        <p:strVal val="visible"/>
                                      </p:to>
                                    </p:set>
                                    <p:anim calcmode="lin" valueType="num">
                                      <p:cBhvr>
                                        <p:cTn id="69" dur="400" fill="hold"/>
                                        <p:tgtEl>
                                          <p:spTgt spid="39956"/>
                                        </p:tgtEl>
                                        <p:attrNameLst>
                                          <p:attrName>ppt_w</p:attrName>
                                        </p:attrNameLst>
                                      </p:cBhvr>
                                      <p:tavLst>
                                        <p:tav tm="0">
                                          <p:val>
                                            <p:fltVal val="0"/>
                                          </p:val>
                                        </p:tav>
                                        <p:tav tm="100000">
                                          <p:val>
                                            <p:strVal val="#ppt_w"/>
                                          </p:val>
                                        </p:tav>
                                      </p:tavLst>
                                    </p:anim>
                                    <p:anim calcmode="lin" valueType="num">
                                      <p:cBhvr>
                                        <p:cTn id="70" dur="400" fill="hold"/>
                                        <p:tgtEl>
                                          <p:spTgt spid="39956"/>
                                        </p:tgtEl>
                                        <p:attrNameLst>
                                          <p:attrName>ppt_h</p:attrName>
                                        </p:attrNameLst>
                                      </p:cBhvr>
                                      <p:tavLst>
                                        <p:tav tm="0">
                                          <p:val>
                                            <p:fltVal val="0"/>
                                          </p:val>
                                        </p:tav>
                                        <p:tav tm="100000">
                                          <p:val>
                                            <p:strVal val="#ppt_h"/>
                                          </p:val>
                                        </p:tav>
                                      </p:tavLst>
                                    </p:anim>
                                    <p:anim calcmode="lin" valueType="num">
                                      <p:cBhvr>
                                        <p:cTn id="71" dur="400" fill="hold"/>
                                        <p:tgtEl>
                                          <p:spTgt spid="39956"/>
                                        </p:tgtEl>
                                        <p:attrNameLst>
                                          <p:attrName>style.rotation</p:attrName>
                                        </p:attrNameLst>
                                      </p:cBhvr>
                                      <p:tavLst>
                                        <p:tav tm="0">
                                          <p:val>
                                            <p:fltVal val="90"/>
                                          </p:val>
                                        </p:tav>
                                        <p:tav tm="100000">
                                          <p:val>
                                            <p:fltVal val="0"/>
                                          </p:val>
                                        </p:tav>
                                      </p:tavLst>
                                    </p:anim>
                                    <p:animEffect transition="in" filter="fade">
                                      <p:cBhvr>
                                        <p:cTn id="72" dur="400"/>
                                        <p:tgtEl>
                                          <p:spTgt spid="39956"/>
                                        </p:tgtEl>
                                      </p:cBhvr>
                                    </p:animEffect>
                                  </p:childTnLst>
                                </p:cTn>
                              </p:par>
                            </p:childTnLst>
                          </p:cTn>
                        </p:par>
                        <p:par>
                          <p:cTn id="73" fill="hold">
                            <p:stCondLst>
                              <p:cond delay="2759"/>
                            </p:stCondLst>
                            <p:childTnLst>
                              <p:par>
                                <p:cTn id="74" presetID="22" presetClass="entr" presetSubtype="8" fill="hold" grpId="0" nodeType="afterEffect">
                                  <p:stCondLst>
                                    <p:cond delay="0"/>
                                  </p:stCondLst>
                                  <p:childTnLst>
                                    <p:set>
                                      <p:cBhvr>
                                        <p:cTn id="75" dur="1" fill="hold">
                                          <p:stCondLst>
                                            <p:cond delay="0"/>
                                          </p:stCondLst>
                                        </p:cTn>
                                        <p:tgtEl>
                                          <p:spTgt spid="39948"/>
                                        </p:tgtEl>
                                        <p:attrNameLst>
                                          <p:attrName>style.visibility</p:attrName>
                                        </p:attrNameLst>
                                      </p:cBhvr>
                                      <p:to>
                                        <p:strVal val="visible"/>
                                      </p:to>
                                    </p:set>
                                    <p:animEffect transition="in" filter="wipe(left)">
                                      <p:cBhvr>
                                        <p:cTn id="76" dur="500"/>
                                        <p:tgtEl>
                                          <p:spTgt spid="39948"/>
                                        </p:tgtEl>
                                      </p:cBhvr>
                                    </p:animEffect>
                                  </p:childTnLst>
                                </p:cTn>
                              </p:par>
                            </p:childTnLst>
                          </p:cTn>
                        </p:par>
                        <p:par>
                          <p:cTn id="77" fill="hold">
                            <p:stCondLst>
                              <p:cond delay="3259"/>
                            </p:stCondLst>
                            <p:childTnLst>
                              <p:par>
                                <p:cTn id="78" presetID="31" presetClass="entr" presetSubtype="0" fill="hold" grpId="0" nodeType="afterEffect">
                                  <p:stCondLst>
                                    <p:cond delay="0"/>
                                  </p:stCondLst>
                                  <p:childTnLst>
                                    <p:set>
                                      <p:cBhvr>
                                        <p:cTn id="79" dur="1" fill="hold">
                                          <p:stCondLst>
                                            <p:cond delay="0"/>
                                          </p:stCondLst>
                                        </p:cTn>
                                        <p:tgtEl>
                                          <p:spTgt spid="39957"/>
                                        </p:tgtEl>
                                        <p:attrNameLst>
                                          <p:attrName>style.visibility</p:attrName>
                                        </p:attrNameLst>
                                      </p:cBhvr>
                                      <p:to>
                                        <p:strVal val="visible"/>
                                      </p:to>
                                    </p:set>
                                    <p:anim calcmode="lin" valueType="num">
                                      <p:cBhvr>
                                        <p:cTn id="80" dur="400" fill="hold"/>
                                        <p:tgtEl>
                                          <p:spTgt spid="39957"/>
                                        </p:tgtEl>
                                        <p:attrNameLst>
                                          <p:attrName>ppt_w</p:attrName>
                                        </p:attrNameLst>
                                      </p:cBhvr>
                                      <p:tavLst>
                                        <p:tav tm="0">
                                          <p:val>
                                            <p:fltVal val="0"/>
                                          </p:val>
                                        </p:tav>
                                        <p:tav tm="100000">
                                          <p:val>
                                            <p:strVal val="#ppt_w"/>
                                          </p:val>
                                        </p:tav>
                                      </p:tavLst>
                                    </p:anim>
                                    <p:anim calcmode="lin" valueType="num">
                                      <p:cBhvr>
                                        <p:cTn id="81" dur="400" fill="hold"/>
                                        <p:tgtEl>
                                          <p:spTgt spid="39957"/>
                                        </p:tgtEl>
                                        <p:attrNameLst>
                                          <p:attrName>ppt_h</p:attrName>
                                        </p:attrNameLst>
                                      </p:cBhvr>
                                      <p:tavLst>
                                        <p:tav tm="0">
                                          <p:val>
                                            <p:fltVal val="0"/>
                                          </p:val>
                                        </p:tav>
                                        <p:tav tm="100000">
                                          <p:val>
                                            <p:strVal val="#ppt_h"/>
                                          </p:val>
                                        </p:tav>
                                      </p:tavLst>
                                    </p:anim>
                                    <p:anim calcmode="lin" valueType="num">
                                      <p:cBhvr>
                                        <p:cTn id="82" dur="400" fill="hold"/>
                                        <p:tgtEl>
                                          <p:spTgt spid="39957"/>
                                        </p:tgtEl>
                                        <p:attrNameLst>
                                          <p:attrName>style.rotation</p:attrName>
                                        </p:attrNameLst>
                                      </p:cBhvr>
                                      <p:tavLst>
                                        <p:tav tm="0">
                                          <p:val>
                                            <p:fltVal val="90"/>
                                          </p:val>
                                        </p:tav>
                                        <p:tav tm="100000">
                                          <p:val>
                                            <p:fltVal val="0"/>
                                          </p:val>
                                        </p:tav>
                                      </p:tavLst>
                                    </p:anim>
                                    <p:animEffect transition="in" filter="fade">
                                      <p:cBhvr>
                                        <p:cTn id="83" dur="400"/>
                                        <p:tgtEl>
                                          <p:spTgt spid="39957"/>
                                        </p:tgtEl>
                                      </p:cBhvr>
                                    </p:animEffect>
                                  </p:childTnLst>
                                </p:cTn>
                              </p:par>
                            </p:childTnLst>
                          </p:cTn>
                        </p:par>
                        <p:par>
                          <p:cTn id="84" fill="hold">
                            <p:stCondLst>
                              <p:cond delay="3759"/>
                            </p:stCondLst>
                            <p:childTnLst>
                              <p:par>
                                <p:cTn id="85" presetID="22" presetClass="entr" presetSubtype="8" fill="hold" grpId="0" nodeType="afterEffect">
                                  <p:stCondLst>
                                    <p:cond delay="0"/>
                                  </p:stCondLst>
                                  <p:childTnLst>
                                    <p:set>
                                      <p:cBhvr>
                                        <p:cTn id="86" dur="1" fill="hold">
                                          <p:stCondLst>
                                            <p:cond delay="0"/>
                                          </p:stCondLst>
                                        </p:cTn>
                                        <p:tgtEl>
                                          <p:spTgt spid="39953"/>
                                        </p:tgtEl>
                                        <p:attrNameLst>
                                          <p:attrName>style.visibility</p:attrName>
                                        </p:attrNameLst>
                                      </p:cBhvr>
                                      <p:to>
                                        <p:strVal val="visible"/>
                                      </p:to>
                                    </p:set>
                                    <p:animEffect transition="in" filter="wipe(left)">
                                      <p:cBhvr>
                                        <p:cTn id="87" dur="500"/>
                                        <p:tgtEl>
                                          <p:spTgt spid="39953"/>
                                        </p:tgtEl>
                                      </p:cBhvr>
                                    </p:animEffect>
                                  </p:childTnLst>
                                </p:cTn>
                              </p:par>
                            </p:childTnLst>
                          </p:cTn>
                        </p:par>
                        <p:par>
                          <p:cTn id="88" fill="hold">
                            <p:stCondLst>
                              <p:cond delay="4259"/>
                            </p:stCondLst>
                            <p:childTnLst>
                              <p:par>
                                <p:cTn id="89" presetID="31" presetClass="entr" presetSubtype="0" fill="hold" grpId="0" nodeType="afterEffect">
                                  <p:stCondLst>
                                    <p:cond delay="0"/>
                                  </p:stCondLst>
                                  <p:childTnLst>
                                    <p:set>
                                      <p:cBhvr>
                                        <p:cTn id="90" dur="1" fill="hold">
                                          <p:stCondLst>
                                            <p:cond delay="0"/>
                                          </p:stCondLst>
                                        </p:cTn>
                                        <p:tgtEl>
                                          <p:spTgt spid="39958"/>
                                        </p:tgtEl>
                                        <p:attrNameLst>
                                          <p:attrName>style.visibility</p:attrName>
                                        </p:attrNameLst>
                                      </p:cBhvr>
                                      <p:to>
                                        <p:strVal val="visible"/>
                                      </p:to>
                                    </p:set>
                                    <p:anim calcmode="lin" valueType="num">
                                      <p:cBhvr>
                                        <p:cTn id="91" dur="400" fill="hold"/>
                                        <p:tgtEl>
                                          <p:spTgt spid="39958"/>
                                        </p:tgtEl>
                                        <p:attrNameLst>
                                          <p:attrName>ppt_w</p:attrName>
                                        </p:attrNameLst>
                                      </p:cBhvr>
                                      <p:tavLst>
                                        <p:tav tm="0">
                                          <p:val>
                                            <p:fltVal val="0"/>
                                          </p:val>
                                        </p:tav>
                                        <p:tav tm="100000">
                                          <p:val>
                                            <p:strVal val="#ppt_w"/>
                                          </p:val>
                                        </p:tav>
                                      </p:tavLst>
                                    </p:anim>
                                    <p:anim calcmode="lin" valueType="num">
                                      <p:cBhvr>
                                        <p:cTn id="92" dur="400" fill="hold"/>
                                        <p:tgtEl>
                                          <p:spTgt spid="39958"/>
                                        </p:tgtEl>
                                        <p:attrNameLst>
                                          <p:attrName>ppt_h</p:attrName>
                                        </p:attrNameLst>
                                      </p:cBhvr>
                                      <p:tavLst>
                                        <p:tav tm="0">
                                          <p:val>
                                            <p:fltVal val="0"/>
                                          </p:val>
                                        </p:tav>
                                        <p:tav tm="100000">
                                          <p:val>
                                            <p:strVal val="#ppt_h"/>
                                          </p:val>
                                        </p:tav>
                                      </p:tavLst>
                                    </p:anim>
                                    <p:anim calcmode="lin" valueType="num">
                                      <p:cBhvr>
                                        <p:cTn id="93" dur="400" fill="hold"/>
                                        <p:tgtEl>
                                          <p:spTgt spid="39958"/>
                                        </p:tgtEl>
                                        <p:attrNameLst>
                                          <p:attrName>style.rotation</p:attrName>
                                        </p:attrNameLst>
                                      </p:cBhvr>
                                      <p:tavLst>
                                        <p:tav tm="0">
                                          <p:val>
                                            <p:fltVal val="90"/>
                                          </p:val>
                                        </p:tav>
                                        <p:tav tm="100000">
                                          <p:val>
                                            <p:fltVal val="0"/>
                                          </p:val>
                                        </p:tav>
                                      </p:tavLst>
                                    </p:anim>
                                    <p:animEffect transition="in" filter="fade">
                                      <p:cBhvr>
                                        <p:cTn id="94" dur="400"/>
                                        <p:tgtEl>
                                          <p:spTgt spid="39958"/>
                                        </p:tgtEl>
                                      </p:cBhvr>
                                    </p:animEffect>
                                  </p:childTnLst>
                                </p:cTn>
                              </p:par>
                            </p:childTnLst>
                          </p:cTn>
                        </p:par>
                        <p:par>
                          <p:cTn id="95" fill="hold">
                            <p:stCondLst>
                              <p:cond delay="4759"/>
                            </p:stCondLst>
                            <p:childTnLst>
                              <p:par>
                                <p:cTn id="96" presetID="22" presetClass="entr" presetSubtype="8" fill="hold" grpId="0" nodeType="afterEffect">
                                  <p:stCondLst>
                                    <p:cond delay="0"/>
                                  </p:stCondLst>
                                  <p:childTnLst>
                                    <p:set>
                                      <p:cBhvr>
                                        <p:cTn id="97" dur="1" fill="hold">
                                          <p:stCondLst>
                                            <p:cond delay="0"/>
                                          </p:stCondLst>
                                        </p:cTn>
                                        <p:tgtEl>
                                          <p:spTgt spid="39954"/>
                                        </p:tgtEl>
                                        <p:attrNameLst>
                                          <p:attrName>style.visibility</p:attrName>
                                        </p:attrNameLst>
                                      </p:cBhvr>
                                      <p:to>
                                        <p:strVal val="visible"/>
                                      </p:to>
                                    </p:set>
                                    <p:animEffect transition="in" filter="wipe(left)">
                                      <p:cBhvr>
                                        <p:cTn id="98" dur="500"/>
                                        <p:tgtEl>
                                          <p:spTgt spid="39954"/>
                                        </p:tgtEl>
                                      </p:cBhvr>
                                    </p:animEffect>
                                  </p:childTnLst>
                                </p:cTn>
                              </p:par>
                            </p:childTnLst>
                          </p:cTn>
                        </p:par>
                        <p:par>
                          <p:cTn id="99" fill="hold">
                            <p:stCondLst>
                              <p:cond delay="5259"/>
                            </p:stCondLst>
                            <p:childTnLst>
                              <p:par>
                                <p:cTn id="100" presetID="31" presetClass="entr" presetSubtype="0" fill="hold" grpId="0" nodeType="afterEffect">
                                  <p:stCondLst>
                                    <p:cond delay="0"/>
                                  </p:stCondLst>
                                  <p:childTnLst>
                                    <p:set>
                                      <p:cBhvr>
                                        <p:cTn id="101" dur="1" fill="hold">
                                          <p:stCondLst>
                                            <p:cond delay="0"/>
                                          </p:stCondLst>
                                        </p:cTn>
                                        <p:tgtEl>
                                          <p:spTgt spid="39959"/>
                                        </p:tgtEl>
                                        <p:attrNameLst>
                                          <p:attrName>style.visibility</p:attrName>
                                        </p:attrNameLst>
                                      </p:cBhvr>
                                      <p:to>
                                        <p:strVal val="visible"/>
                                      </p:to>
                                    </p:set>
                                    <p:anim calcmode="lin" valueType="num">
                                      <p:cBhvr>
                                        <p:cTn id="102" dur="400" fill="hold"/>
                                        <p:tgtEl>
                                          <p:spTgt spid="39959"/>
                                        </p:tgtEl>
                                        <p:attrNameLst>
                                          <p:attrName>ppt_w</p:attrName>
                                        </p:attrNameLst>
                                      </p:cBhvr>
                                      <p:tavLst>
                                        <p:tav tm="0">
                                          <p:val>
                                            <p:fltVal val="0"/>
                                          </p:val>
                                        </p:tav>
                                        <p:tav tm="100000">
                                          <p:val>
                                            <p:strVal val="#ppt_w"/>
                                          </p:val>
                                        </p:tav>
                                      </p:tavLst>
                                    </p:anim>
                                    <p:anim calcmode="lin" valueType="num">
                                      <p:cBhvr>
                                        <p:cTn id="103" dur="400" fill="hold"/>
                                        <p:tgtEl>
                                          <p:spTgt spid="39959"/>
                                        </p:tgtEl>
                                        <p:attrNameLst>
                                          <p:attrName>ppt_h</p:attrName>
                                        </p:attrNameLst>
                                      </p:cBhvr>
                                      <p:tavLst>
                                        <p:tav tm="0">
                                          <p:val>
                                            <p:fltVal val="0"/>
                                          </p:val>
                                        </p:tav>
                                        <p:tav tm="100000">
                                          <p:val>
                                            <p:strVal val="#ppt_h"/>
                                          </p:val>
                                        </p:tav>
                                      </p:tavLst>
                                    </p:anim>
                                    <p:anim calcmode="lin" valueType="num">
                                      <p:cBhvr>
                                        <p:cTn id="104" dur="400" fill="hold"/>
                                        <p:tgtEl>
                                          <p:spTgt spid="39959"/>
                                        </p:tgtEl>
                                        <p:attrNameLst>
                                          <p:attrName>style.rotation</p:attrName>
                                        </p:attrNameLst>
                                      </p:cBhvr>
                                      <p:tavLst>
                                        <p:tav tm="0">
                                          <p:val>
                                            <p:fltVal val="90"/>
                                          </p:val>
                                        </p:tav>
                                        <p:tav tm="100000">
                                          <p:val>
                                            <p:fltVal val="0"/>
                                          </p:val>
                                        </p:tav>
                                      </p:tavLst>
                                    </p:anim>
                                    <p:animEffect transition="in" filter="fade">
                                      <p:cBhvr>
                                        <p:cTn id="105" dur="400"/>
                                        <p:tgtEl>
                                          <p:spTgt spid="39959"/>
                                        </p:tgtEl>
                                      </p:cBhvr>
                                    </p:animEffect>
                                  </p:childTnLst>
                                </p:cTn>
                              </p:par>
                            </p:childTnLst>
                          </p:cTn>
                        </p:par>
                        <p:par>
                          <p:cTn id="106" fill="hold">
                            <p:stCondLst>
                              <p:cond delay="5759"/>
                            </p:stCondLst>
                            <p:childTnLst>
                              <p:par>
                                <p:cTn id="107" presetID="22" presetClass="entr" presetSubtype="8" fill="hold" grpId="0" nodeType="afterEffect">
                                  <p:stCondLst>
                                    <p:cond delay="0"/>
                                  </p:stCondLst>
                                  <p:childTnLst>
                                    <p:set>
                                      <p:cBhvr>
                                        <p:cTn id="108" dur="1" fill="hold">
                                          <p:stCondLst>
                                            <p:cond delay="0"/>
                                          </p:stCondLst>
                                        </p:cTn>
                                        <p:tgtEl>
                                          <p:spTgt spid="39955"/>
                                        </p:tgtEl>
                                        <p:attrNameLst>
                                          <p:attrName>style.visibility</p:attrName>
                                        </p:attrNameLst>
                                      </p:cBhvr>
                                      <p:to>
                                        <p:strVal val="visible"/>
                                      </p:to>
                                    </p:set>
                                    <p:animEffect transition="in" filter="wipe(left)">
                                      <p:cBhvr>
                                        <p:cTn id="109" dur="500"/>
                                        <p:tgtEl>
                                          <p:spTgt spid="39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48" grpId="0"/>
      <p:bldP spid="39949" grpId="0"/>
      <p:bldP spid="39950" grpId="0"/>
      <p:bldP spid="39951" grpId="0"/>
      <p:bldP spid="39952" grpId="0"/>
      <p:bldP spid="39953" grpId="0"/>
      <p:bldP spid="39954" grpId="0"/>
      <p:bldP spid="39955" grpId="0"/>
      <p:bldP spid="39956" grpId="0"/>
      <p:bldP spid="39957" grpId="0"/>
      <p:bldP spid="39958" grpId="0"/>
      <p:bldP spid="3995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54"/>
          <p:cNvSpPr txBox="1"/>
          <p:nvPr/>
        </p:nvSpPr>
        <p:spPr>
          <a:xfrm>
            <a:off x="1330325" y="44450"/>
            <a:ext cx="5041900" cy="523875"/>
          </a:xfrm>
          <a:prstGeom prst="rect">
            <a:avLst/>
          </a:prstGeom>
          <a:noFill/>
          <a:ln w="9525">
            <a:noFill/>
          </a:ln>
        </p:spPr>
        <p:txBody>
          <a:bodyPr>
            <a:spAutoFit/>
          </a:bodyPr>
          <a:lstStyle/>
          <a:p>
            <a:pPr lvl="0" eaLnBrk="1" hangingPunct="1"/>
            <a:r>
              <a:rPr lang="en-US" altLang="x-none" sz="2800" dirty="0">
                <a:solidFill>
                  <a:srgbClr val="FFFFFF"/>
                </a:solidFill>
                <a:latin typeface="微软雅黑" panose="020B0503020204020204" pitchFamily="2" charset="-122"/>
                <a:ea typeface="微软雅黑" panose="020B0503020204020204" pitchFamily="2" charset="-122"/>
              </a:rPr>
              <a:t>5.1</a:t>
            </a:r>
            <a:r>
              <a:rPr lang="zh-CN" altLang="en-US" sz="2800" dirty="0">
                <a:solidFill>
                  <a:srgbClr val="FFFFFF"/>
                </a:solidFill>
                <a:latin typeface="微软雅黑" panose="020B0503020204020204" pitchFamily="2" charset="-122"/>
                <a:ea typeface="微软雅黑" panose="020B0503020204020204" pitchFamily="2" charset="-122"/>
              </a:rPr>
              <a:t>请输入您的标题</a:t>
            </a:r>
          </a:p>
        </p:txBody>
      </p:sp>
      <p:sp>
        <p:nvSpPr>
          <p:cNvPr id="40963" name="TextBox 55"/>
          <p:cNvSpPr txBox="1"/>
          <p:nvPr/>
        </p:nvSpPr>
        <p:spPr>
          <a:xfrm>
            <a:off x="139700" y="106363"/>
            <a:ext cx="1065213" cy="400050"/>
          </a:xfrm>
          <a:prstGeom prst="rect">
            <a:avLst/>
          </a:prstGeom>
          <a:noFill/>
          <a:ln w="9525">
            <a:noFill/>
          </a:ln>
        </p:spPr>
        <p:txBody>
          <a:bodyPr>
            <a:spAutoFit/>
          </a:bodyPr>
          <a:lstStyle/>
          <a:p>
            <a:pPr lvl="0" algn="r" eaLnBrk="1" hangingPunct="1"/>
            <a:r>
              <a:rPr lang="en-US" altLang="x-none" sz="2000" dirty="0">
                <a:solidFill>
                  <a:srgbClr val="FFFFFF"/>
                </a:solidFill>
                <a:latin typeface="Arial" panose="020B0604020202020204" pitchFamily="34" charset="0"/>
                <a:ea typeface="宋体" panose="02010600030101010101" pitchFamily="2" charset="-122"/>
              </a:rPr>
              <a:t>Part</a:t>
            </a:r>
            <a:r>
              <a:rPr lang="en-US" altLang="x-none" dirty="0">
                <a:solidFill>
                  <a:srgbClr val="FFFFFF"/>
                </a:solidFill>
                <a:latin typeface="Arial" panose="020B0604020202020204" pitchFamily="34" charset="0"/>
                <a:ea typeface="宋体" panose="02010600030101010101" pitchFamily="2" charset="-122"/>
              </a:rPr>
              <a:t> 5</a:t>
            </a:r>
            <a:endParaRPr lang="zh-CN" altLang="en-US" dirty="0">
              <a:solidFill>
                <a:srgbClr val="FFFFFF"/>
              </a:solidFill>
              <a:latin typeface="Arial" panose="020B0604020202020204" pitchFamily="34" charset="0"/>
              <a:ea typeface="宋体" panose="02010600030101010101" pitchFamily="2" charset="-122"/>
            </a:endParaRPr>
          </a:p>
        </p:txBody>
      </p:sp>
      <p:sp>
        <p:nvSpPr>
          <p:cNvPr id="40964" name="Freeform 6"/>
          <p:cNvSpPr/>
          <p:nvPr/>
        </p:nvSpPr>
        <p:spPr>
          <a:xfrm>
            <a:off x="2170113" y="1976438"/>
            <a:ext cx="3282950" cy="3282950"/>
          </a:xfrm>
          <a:custGeom>
            <a:avLst/>
            <a:gdLst/>
            <a:ahLst/>
            <a:cxnLst>
              <a:cxn ang="0">
                <a:pos x="1641475" y="0"/>
              </a:cxn>
              <a:cxn ang="0">
                <a:pos x="3282950" y="1641475"/>
              </a:cxn>
              <a:cxn ang="0">
                <a:pos x="1641475" y="3282950"/>
              </a:cxn>
              <a:cxn ang="0">
                <a:pos x="0" y="1641475"/>
              </a:cxn>
              <a:cxn ang="0">
                <a:pos x="1641475" y="0"/>
              </a:cxn>
            </a:cxnLst>
            <a:rect l="0" t="0" r="0" b="0"/>
            <a:pathLst>
              <a:path w="4042" h="4042">
                <a:moveTo>
                  <a:pt x="2021" y="0"/>
                </a:moveTo>
                <a:lnTo>
                  <a:pt x="4042" y="2021"/>
                </a:lnTo>
                <a:lnTo>
                  <a:pt x="2021" y="4042"/>
                </a:lnTo>
                <a:lnTo>
                  <a:pt x="0" y="2021"/>
                </a:lnTo>
                <a:lnTo>
                  <a:pt x="2021" y="0"/>
                </a:lnTo>
                <a:close/>
              </a:path>
            </a:pathLst>
          </a:custGeom>
          <a:solidFill>
            <a:schemeClr val="bg1">
              <a:alpha val="100000"/>
            </a:schemeClr>
          </a:solidFill>
          <a:ln w="9525">
            <a:noFill/>
          </a:ln>
        </p:spPr>
        <p:txBody>
          <a:bodyPr/>
          <a:lstStyle/>
          <a:p>
            <a:endParaRPr lang="zh-CN" altLang="en-US"/>
          </a:p>
        </p:txBody>
      </p:sp>
      <p:sp>
        <p:nvSpPr>
          <p:cNvPr id="40965" name="Freeform 7"/>
          <p:cNvSpPr/>
          <p:nvPr/>
        </p:nvSpPr>
        <p:spPr>
          <a:xfrm>
            <a:off x="4370388" y="1208088"/>
            <a:ext cx="2328862" cy="2328862"/>
          </a:xfrm>
          <a:custGeom>
            <a:avLst/>
            <a:gdLst/>
            <a:ahLst/>
            <a:cxnLst>
              <a:cxn ang="0">
                <a:pos x="1164025" y="0"/>
              </a:cxn>
              <a:cxn ang="0">
                <a:pos x="2328862" y="1164838"/>
              </a:cxn>
              <a:cxn ang="0">
                <a:pos x="1164025" y="2328863"/>
              </a:cxn>
              <a:cxn ang="0">
                <a:pos x="0" y="1164838"/>
              </a:cxn>
              <a:cxn ang="0">
                <a:pos x="1164025" y="0"/>
              </a:cxn>
            </a:cxnLst>
            <a:rect l="0" t="0" r="0" b="0"/>
            <a:pathLst>
              <a:path w="2867" h="2867">
                <a:moveTo>
                  <a:pt x="1433" y="0"/>
                </a:moveTo>
                <a:lnTo>
                  <a:pt x="2867" y="1434"/>
                </a:lnTo>
                <a:lnTo>
                  <a:pt x="1433" y="2867"/>
                </a:lnTo>
                <a:lnTo>
                  <a:pt x="0" y="1434"/>
                </a:lnTo>
                <a:lnTo>
                  <a:pt x="1433" y="0"/>
                </a:lnTo>
                <a:close/>
              </a:path>
            </a:pathLst>
          </a:custGeom>
          <a:solidFill>
            <a:schemeClr val="tx2">
              <a:alpha val="100000"/>
            </a:schemeClr>
          </a:solidFill>
          <a:ln w="9525">
            <a:noFill/>
          </a:ln>
        </p:spPr>
        <p:txBody>
          <a:bodyPr/>
          <a:lstStyle/>
          <a:p>
            <a:endParaRPr lang="zh-CN" altLang="en-US"/>
          </a:p>
        </p:txBody>
      </p:sp>
      <p:sp>
        <p:nvSpPr>
          <p:cNvPr id="40966" name="Freeform 8"/>
          <p:cNvSpPr/>
          <p:nvPr/>
        </p:nvSpPr>
        <p:spPr>
          <a:xfrm>
            <a:off x="4549775" y="3698875"/>
            <a:ext cx="1971675" cy="1971675"/>
          </a:xfrm>
          <a:custGeom>
            <a:avLst/>
            <a:gdLst/>
            <a:ahLst/>
            <a:cxnLst>
              <a:cxn ang="0">
                <a:pos x="985431" y="0"/>
              </a:cxn>
              <a:cxn ang="0">
                <a:pos x="1971675" y="986244"/>
              </a:cxn>
              <a:cxn ang="0">
                <a:pos x="985431" y="1971675"/>
              </a:cxn>
              <a:cxn ang="0">
                <a:pos x="0" y="986244"/>
              </a:cxn>
              <a:cxn ang="0">
                <a:pos x="985431" y="0"/>
              </a:cxn>
            </a:cxnLst>
            <a:rect l="0" t="0" r="0" b="0"/>
            <a:pathLst>
              <a:path w="2427" h="2427">
                <a:moveTo>
                  <a:pt x="1213" y="0"/>
                </a:moveTo>
                <a:lnTo>
                  <a:pt x="2427" y="1214"/>
                </a:lnTo>
                <a:lnTo>
                  <a:pt x="1213" y="2427"/>
                </a:lnTo>
                <a:lnTo>
                  <a:pt x="0" y="1214"/>
                </a:lnTo>
                <a:lnTo>
                  <a:pt x="1213" y="0"/>
                </a:lnTo>
                <a:close/>
              </a:path>
            </a:pathLst>
          </a:custGeom>
          <a:solidFill>
            <a:schemeClr val="bg2">
              <a:alpha val="100000"/>
            </a:schemeClr>
          </a:solidFill>
          <a:ln w="9525">
            <a:noFill/>
          </a:ln>
        </p:spPr>
        <p:txBody>
          <a:bodyPr/>
          <a:lstStyle/>
          <a:p>
            <a:endParaRPr lang="zh-CN" altLang="en-US"/>
          </a:p>
        </p:txBody>
      </p:sp>
      <p:sp>
        <p:nvSpPr>
          <p:cNvPr id="40967" name="Freeform 9"/>
          <p:cNvSpPr/>
          <p:nvPr/>
        </p:nvSpPr>
        <p:spPr>
          <a:xfrm>
            <a:off x="5616575" y="2792413"/>
            <a:ext cx="1654175" cy="1652587"/>
          </a:xfrm>
          <a:custGeom>
            <a:avLst/>
            <a:gdLst/>
            <a:ahLst/>
            <a:cxnLst>
              <a:cxn ang="0">
                <a:pos x="827201" y="0"/>
              </a:cxn>
              <a:cxn ang="0">
                <a:pos x="1653762" y="826257"/>
              </a:cxn>
              <a:cxn ang="0">
                <a:pos x="827201" y="1652513"/>
              </a:cxn>
              <a:cxn ang="0">
                <a:pos x="0" y="826257"/>
              </a:cxn>
              <a:cxn ang="0">
                <a:pos x="827201" y="0"/>
              </a:cxn>
            </a:cxnLst>
            <a:rect l="0" t="0" r="0" b="0"/>
            <a:pathLst>
              <a:path w="2587" h="2586">
                <a:moveTo>
                  <a:pt x="1294" y="0"/>
                </a:moveTo>
                <a:lnTo>
                  <a:pt x="2587" y="1293"/>
                </a:lnTo>
                <a:lnTo>
                  <a:pt x="1294" y="2586"/>
                </a:lnTo>
                <a:lnTo>
                  <a:pt x="0" y="1293"/>
                </a:lnTo>
                <a:lnTo>
                  <a:pt x="1294" y="0"/>
                </a:lnTo>
                <a:close/>
              </a:path>
            </a:pathLst>
          </a:custGeom>
          <a:solidFill>
            <a:schemeClr val="accent1">
              <a:alpha val="100000"/>
            </a:schemeClr>
          </a:solidFill>
          <a:ln w="9525">
            <a:noFill/>
          </a:ln>
        </p:spPr>
        <p:txBody>
          <a:bodyPr/>
          <a:lstStyle/>
          <a:p>
            <a:endParaRPr lang="zh-CN" altLang="en-US"/>
          </a:p>
        </p:txBody>
      </p:sp>
      <p:cxnSp>
        <p:nvCxnSpPr>
          <p:cNvPr id="40968" name="直接连接符 7"/>
          <p:cNvCxnSpPr/>
          <p:nvPr/>
        </p:nvCxnSpPr>
        <p:spPr>
          <a:xfrm>
            <a:off x="6699250" y="2373313"/>
            <a:ext cx="3671888" cy="0"/>
          </a:xfrm>
          <a:prstGeom prst="line">
            <a:avLst/>
          </a:prstGeom>
          <a:ln w="9525" cap="flat" cmpd="sng">
            <a:solidFill>
              <a:schemeClr val="tx1"/>
            </a:solidFill>
            <a:prstDash val="solid"/>
            <a:headEnd type="none" w="med" len="med"/>
            <a:tailEnd type="none" w="med" len="med"/>
          </a:ln>
        </p:spPr>
      </p:cxnSp>
      <p:cxnSp>
        <p:nvCxnSpPr>
          <p:cNvPr id="40969" name="直接连接符 8"/>
          <p:cNvCxnSpPr/>
          <p:nvPr/>
        </p:nvCxnSpPr>
        <p:spPr>
          <a:xfrm>
            <a:off x="7286625" y="3617913"/>
            <a:ext cx="3673475" cy="0"/>
          </a:xfrm>
          <a:prstGeom prst="line">
            <a:avLst/>
          </a:prstGeom>
          <a:ln w="9525" cap="flat" cmpd="sng">
            <a:solidFill>
              <a:schemeClr val="tx1"/>
            </a:solidFill>
            <a:prstDash val="solid"/>
            <a:headEnd type="none" w="med" len="med"/>
            <a:tailEnd type="none" w="med" len="med"/>
          </a:ln>
        </p:spPr>
      </p:cxnSp>
      <p:cxnSp>
        <p:nvCxnSpPr>
          <p:cNvPr id="40970" name="直接连接符 9"/>
          <p:cNvCxnSpPr/>
          <p:nvPr/>
        </p:nvCxnSpPr>
        <p:spPr>
          <a:xfrm>
            <a:off x="6521450" y="4684713"/>
            <a:ext cx="3671888" cy="0"/>
          </a:xfrm>
          <a:prstGeom prst="line">
            <a:avLst/>
          </a:prstGeom>
          <a:ln w="9525" cap="flat" cmpd="sng">
            <a:solidFill>
              <a:schemeClr val="tx1"/>
            </a:solidFill>
            <a:prstDash val="solid"/>
            <a:headEnd type="none" w="med" len="med"/>
            <a:tailEnd type="none" w="med" len="med"/>
          </a:ln>
        </p:spPr>
      </p:cxnSp>
      <p:sp>
        <p:nvSpPr>
          <p:cNvPr id="40971" name="TextBox 10"/>
          <p:cNvSpPr txBox="1"/>
          <p:nvPr/>
        </p:nvSpPr>
        <p:spPr>
          <a:xfrm>
            <a:off x="2976563" y="3046413"/>
            <a:ext cx="1668462" cy="431800"/>
          </a:xfrm>
          <a:prstGeom prst="rect">
            <a:avLst/>
          </a:prstGeom>
          <a:noFill/>
          <a:ln w="9525">
            <a:noFill/>
          </a:ln>
        </p:spPr>
        <p:txBody>
          <a:bodyPr>
            <a:spAutoFit/>
          </a:bodyPr>
          <a:lstStyle/>
          <a:p>
            <a:pPr lvl="0" algn="ctr" eaLnBrk="1" hangingPunct="1"/>
            <a:r>
              <a:rPr lang="zh-CN" altLang="en-US" sz="2200" dirty="0">
                <a:solidFill>
                  <a:schemeClr val="accent2"/>
                </a:solidFill>
                <a:latin typeface="微软雅黑" panose="020B0503020204020204" pitchFamily="2" charset="-122"/>
                <a:ea typeface="微软雅黑" panose="020B0503020204020204" pitchFamily="2" charset="-122"/>
              </a:rPr>
              <a:t>人力成本</a:t>
            </a:r>
            <a:endParaRPr lang="en-US" altLang="x-none" sz="2200" dirty="0">
              <a:solidFill>
                <a:schemeClr val="accent2"/>
              </a:solidFill>
              <a:latin typeface="微软雅黑" panose="020B0503020204020204" pitchFamily="2" charset="-122"/>
              <a:ea typeface="微软雅黑" panose="020B0503020204020204" pitchFamily="2" charset="-122"/>
            </a:endParaRPr>
          </a:p>
        </p:txBody>
      </p:sp>
      <p:sp>
        <p:nvSpPr>
          <p:cNvPr id="40972" name="TextBox 11"/>
          <p:cNvSpPr txBox="1"/>
          <p:nvPr/>
        </p:nvSpPr>
        <p:spPr>
          <a:xfrm>
            <a:off x="2976563" y="3441700"/>
            <a:ext cx="1668462" cy="708025"/>
          </a:xfrm>
          <a:prstGeom prst="rect">
            <a:avLst/>
          </a:prstGeom>
          <a:noFill/>
          <a:ln w="9525">
            <a:noFill/>
          </a:ln>
        </p:spPr>
        <p:txBody>
          <a:bodyPr>
            <a:spAutoFit/>
          </a:bodyPr>
          <a:lstStyle/>
          <a:p>
            <a:pPr lvl="0" algn="ctr" eaLnBrk="1" hangingPunct="1"/>
            <a:r>
              <a:rPr lang="en-US" altLang="x-none" sz="4000" b="1" dirty="0">
                <a:solidFill>
                  <a:schemeClr val="accent2"/>
                </a:solidFill>
                <a:latin typeface="微软雅黑" panose="020B0503020204020204" pitchFamily="2" charset="-122"/>
                <a:ea typeface="微软雅黑" panose="020B0503020204020204" pitchFamily="2" charset="-122"/>
              </a:rPr>
              <a:t>45%</a:t>
            </a:r>
          </a:p>
        </p:txBody>
      </p:sp>
      <p:sp>
        <p:nvSpPr>
          <p:cNvPr id="40973" name="TextBox 12"/>
          <p:cNvSpPr txBox="1"/>
          <p:nvPr/>
        </p:nvSpPr>
        <p:spPr>
          <a:xfrm>
            <a:off x="4724400" y="1876425"/>
            <a:ext cx="1668463" cy="400050"/>
          </a:xfrm>
          <a:prstGeom prst="rect">
            <a:avLst/>
          </a:prstGeom>
          <a:noFill/>
          <a:ln w="9525">
            <a:noFill/>
          </a:ln>
        </p:spPr>
        <p:txBody>
          <a:bodyPr>
            <a:spAutoFit/>
          </a:bodyPr>
          <a:lstStyle/>
          <a:p>
            <a:pPr lvl="0" algn="ctr" eaLnBrk="1" hangingPunct="1"/>
            <a:r>
              <a:rPr lang="zh-CN" altLang="en-US" sz="2000" dirty="0">
                <a:solidFill>
                  <a:schemeClr val="accent2"/>
                </a:solidFill>
                <a:latin typeface="微软雅黑" panose="020B0503020204020204" pitchFamily="2" charset="-122"/>
                <a:ea typeface="微软雅黑" panose="020B0503020204020204" pitchFamily="2" charset="-122"/>
              </a:rPr>
              <a:t>办公场地</a:t>
            </a:r>
            <a:endParaRPr lang="en-US" altLang="x-none" sz="2000" dirty="0">
              <a:solidFill>
                <a:schemeClr val="accent2"/>
              </a:solidFill>
              <a:latin typeface="微软雅黑" panose="020B0503020204020204" pitchFamily="2" charset="-122"/>
              <a:ea typeface="微软雅黑" panose="020B0503020204020204" pitchFamily="2" charset="-122"/>
            </a:endParaRPr>
          </a:p>
        </p:txBody>
      </p:sp>
      <p:sp>
        <p:nvSpPr>
          <p:cNvPr id="40974" name="TextBox 13"/>
          <p:cNvSpPr txBox="1"/>
          <p:nvPr/>
        </p:nvSpPr>
        <p:spPr>
          <a:xfrm>
            <a:off x="4724400" y="2171700"/>
            <a:ext cx="1668463" cy="708025"/>
          </a:xfrm>
          <a:prstGeom prst="rect">
            <a:avLst/>
          </a:prstGeom>
          <a:noFill/>
          <a:ln w="9525">
            <a:noFill/>
          </a:ln>
        </p:spPr>
        <p:txBody>
          <a:bodyPr>
            <a:spAutoFit/>
          </a:bodyPr>
          <a:lstStyle/>
          <a:p>
            <a:pPr lvl="0" algn="ctr" eaLnBrk="1" hangingPunct="1"/>
            <a:r>
              <a:rPr lang="en-US" altLang="x-none" sz="4000" b="1" dirty="0">
                <a:solidFill>
                  <a:schemeClr val="accent2"/>
                </a:solidFill>
                <a:latin typeface="微软雅黑" panose="020B0503020204020204" pitchFamily="2" charset="-122"/>
                <a:ea typeface="微软雅黑" panose="020B0503020204020204" pitchFamily="2" charset="-122"/>
              </a:rPr>
              <a:t>22%</a:t>
            </a:r>
          </a:p>
        </p:txBody>
      </p:sp>
      <p:sp>
        <p:nvSpPr>
          <p:cNvPr id="40975" name="TextBox 14"/>
          <p:cNvSpPr txBox="1"/>
          <p:nvPr/>
        </p:nvSpPr>
        <p:spPr>
          <a:xfrm>
            <a:off x="4724400" y="4210050"/>
            <a:ext cx="1668463" cy="369888"/>
          </a:xfrm>
          <a:prstGeom prst="rect">
            <a:avLst/>
          </a:prstGeom>
          <a:noFill/>
          <a:ln w="9525">
            <a:noFill/>
          </a:ln>
        </p:spPr>
        <p:txBody>
          <a:bodyPr>
            <a:spAutoFit/>
          </a:bodyPr>
          <a:lstStyle/>
          <a:p>
            <a:pPr lvl="0" algn="ctr" eaLnBrk="1" hangingPunct="1"/>
            <a:r>
              <a:rPr lang="zh-CN" altLang="en-US" dirty="0">
                <a:solidFill>
                  <a:schemeClr val="accent2"/>
                </a:solidFill>
                <a:latin typeface="微软雅黑" panose="020B0503020204020204" pitchFamily="2" charset="-122"/>
                <a:ea typeface="微软雅黑" panose="020B0503020204020204" pitchFamily="2" charset="-122"/>
              </a:rPr>
              <a:t>推广费用</a:t>
            </a:r>
            <a:endParaRPr lang="en-US" altLang="x-none" dirty="0">
              <a:solidFill>
                <a:schemeClr val="accent2"/>
              </a:solidFill>
              <a:latin typeface="微软雅黑" panose="020B0503020204020204" pitchFamily="2" charset="-122"/>
              <a:ea typeface="微软雅黑" panose="020B0503020204020204" pitchFamily="2" charset="-122"/>
            </a:endParaRPr>
          </a:p>
        </p:txBody>
      </p:sp>
      <p:sp>
        <p:nvSpPr>
          <p:cNvPr id="40976" name="TextBox 15"/>
          <p:cNvSpPr txBox="1"/>
          <p:nvPr/>
        </p:nvSpPr>
        <p:spPr>
          <a:xfrm>
            <a:off x="4724400" y="4505325"/>
            <a:ext cx="1668463" cy="646113"/>
          </a:xfrm>
          <a:prstGeom prst="rect">
            <a:avLst/>
          </a:prstGeom>
          <a:noFill/>
          <a:ln w="9525">
            <a:noFill/>
          </a:ln>
        </p:spPr>
        <p:txBody>
          <a:bodyPr>
            <a:spAutoFit/>
          </a:bodyPr>
          <a:lstStyle/>
          <a:p>
            <a:pPr lvl="0" algn="ctr" eaLnBrk="1" hangingPunct="1"/>
            <a:r>
              <a:rPr lang="en-US" altLang="x-none" sz="3600" b="1" dirty="0">
                <a:solidFill>
                  <a:schemeClr val="accent2"/>
                </a:solidFill>
                <a:latin typeface="微软雅黑" panose="020B0503020204020204" pitchFamily="2" charset="-122"/>
                <a:ea typeface="微软雅黑" panose="020B0503020204020204" pitchFamily="2" charset="-122"/>
              </a:rPr>
              <a:t>19%</a:t>
            </a:r>
          </a:p>
        </p:txBody>
      </p:sp>
      <p:sp>
        <p:nvSpPr>
          <p:cNvPr id="40977" name="TextBox 16"/>
          <p:cNvSpPr txBox="1"/>
          <p:nvPr/>
        </p:nvSpPr>
        <p:spPr>
          <a:xfrm>
            <a:off x="5654675" y="3306763"/>
            <a:ext cx="1668463" cy="338137"/>
          </a:xfrm>
          <a:prstGeom prst="rect">
            <a:avLst/>
          </a:prstGeom>
          <a:noFill/>
          <a:ln w="9525">
            <a:noFill/>
          </a:ln>
        </p:spPr>
        <p:txBody>
          <a:bodyPr>
            <a:spAutoFit/>
          </a:bodyPr>
          <a:lstStyle/>
          <a:p>
            <a:pPr lvl="0" algn="ctr" eaLnBrk="1" hangingPunct="1"/>
            <a:r>
              <a:rPr lang="zh-CN" altLang="en-US" sz="1600" dirty="0">
                <a:solidFill>
                  <a:schemeClr val="accent2"/>
                </a:solidFill>
                <a:latin typeface="微软雅黑" panose="020B0503020204020204" pitchFamily="2" charset="-122"/>
                <a:ea typeface="微软雅黑" panose="020B0503020204020204" pitchFamily="2" charset="-122"/>
              </a:rPr>
              <a:t>其他费用</a:t>
            </a:r>
            <a:endParaRPr lang="en-US" altLang="x-none" sz="1600" dirty="0">
              <a:solidFill>
                <a:schemeClr val="accent2"/>
              </a:solidFill>
              <a:latin typeface="微软雅黑" panose="020B0503020204020204" pitchFamily="2" charset="-122"/>
              <a:ea typeface="微软雅黑" panose="020B0503020204020204" pitchFamily="2" charset="-122"/>
            </a:endParaRPr>
          </a:p>
        </p:txBody>
      </p:sp>
      <p:sp>
        <p:nvSpPr>
          <p:cNvPr id="40978" name="TextBox 17"/>
          <p:cNvSpPr txBox="1"/>
          <p:nvPr/>
        </p:nvSpPr>
        <p:spPr>
          <a:xfrm>
            <a:off x="5611813" y="3468688"/>
            <a:ext cx="1668462" cy="554037"/>
          </a:xfrm>
          <a:prstGeom prst="rect">
            <a:avLst/>
          </a:prstGeom>
          <a:noFill/>
          <a:ln w="9525">
            <a:noFill/>
          </a:ln>
        </p:spPr>
        <p:txBody>
          <a:bodyPr>
            <a:spAutoFit/>
          </a:bodyPr>
          <a:lstStyle/>
          <a:p>
            <a:pPr lvl="0" algn="ctr" eaLnBrk="1" hangingPunct="1"/>
            <a:r>
              <a:rPr lang="en-US" altLang="x-none" sz="3000" b="1" dirty="0">
                <a:solidFill>
                  <a:schemeClr val="accent2"/>
                </a:solidFill>
                <a:latin typeface="微软雅黑" panose="020B0503020204020204" pitchFamily="2" charset="-122"/>
                <a:ea typeface="微软雅黑" panose="020B0503020204020204" pitchFamily="2" charset="-122"/>
              </a:rPr>
              <a:t>14%</a:t>
            </a:r>
          </a:p>
        </p:txBody>
      </p:sp>
      <p:sp>
        <p:nvSpPr>
          <p:cNvPr id="40979" name="TextBox 18"/>
          <p:cNvSpPr txBox="1"/>
          <p:nvPr/>
        </p:nvSpPr>
        <p:spPr>
          <a:xfrm>
            <a:off x="7102475" y="1784350"/>
            <a:ext cx="3292475" cy="584200"/>
          </a:xfrm>
          <a:prstGeom prst="rect">
            <a:avLst/>
          </a:prstGeom>
          <a:noFill/>
          <a:ln w="9525">
            <a:noFill/>
          </a:ln>
        </p:spPr>
        <p:txBody>
          <a:bodyPr>
            <a:spAutoFit/>
          </a:bodyPr>
          <a:lstStyle/>
          <a:p>
            <a:pPr lvl="0" eaLnBrk="1" hangingPunct="1"/>
            <a:r>
              <a:rPr lang="zh-CN" altLang="en-US" sz="1600" dirty="0">
                <a:latin typeface="微软雅黑" panose="020B0503020204020204" pitchFamily="2" charset="-122"/>
                <a:ea typeface="微软雅黑" panose="020B0503020204020204" pitchFamily="2" charset="-122"/>
              </a:rPr>
              <a:t>这里可以添加主要内容这里可以添加主要内容这里可以添加主要内容</a:t>
            </a:r>
          </a:p>
        </p:txBody>
      </p:sp>
      <p:sp>
        <p:nvSpPr>
          <p:cNvPr id="40980" name="TextBox 19"/>
          <p:cNvSpPr txBox="1"/>
          <p:nvPr/>
        </p:nvSpPr>
        <p:spPr>
          <a:xfrm>
            <a:off x="7675563" y="3014663"/>
            <a:ext cx="3292475" cy="584200"/>
          </a:xfrm>
          <a:prstGeom prst="rect">
            <a:avLst/>
          </a:prstGeom>
          <a:noFill/>
          <a:ln w="9525">
            <a:noFill/>
          </a:ln>
        </p:spPr>
        <p:txBody>
          <a:bodyPr>
            <a:spAutoFit/>
          </a:bodyPr>
          <a:lstStyle/>
          <a:p>
            <a:pPr lvl="0" eaLnBrk="1" hangingPunct="1"/>
            <a:r>
              <a:rPr lang="zh-CN" altLang="en-US" sz="1600" dirty="0">
                <a:latin typeface="微软雅黑" panose="020B0503020204020204" pitchFamily="2" charset="-122"/>
                <a:ea typeface="微软雅黑" panose="020B0503020204020204" pitchFamily="2" charset="-122"/>
              </a:rPr>
              <a:t>这里可以添加主要内容这里可以添加主要内容这里可以添加主要内容</a:t>
            </a:r>
          </a:p>
        </p:txBody>
      </p:sp>
      <p:sp>
        <p:nvSpPr>
          <p:cNvPr id="40981" name="TextBox 20"/>
          <p:cNvSpPr txBox="1"/>
          <p:nvPr/>
        </p:nvSpPr>
        <p:spPr>
          <a:xfrm>
            <a:off x="914400" y="4376738"/>
            <a:ext cx="2062163" cy="1077912"/>
          </a:xfrm>
          <a:prstGeom prst="rect">
            <a:avLst/>
          </a:prstGeom>
          <a:noFill/>
          <a:ln w="9525">
            <a:noFill/>
          </a:ln>
        </p:spPr>
        <p:txBody>
          <a:bodyPr>
            <a:spAutoFit/>
          </a:bodyPr>
          <a:lstStyle/>
          <a:p>
            <a:pPr lvl="0" eaLnBrk="1" hangingPunct="1"/>
            <a:r>
              <a:rPr lang="zh-CN" altLang="en-US" sz="1600" dirty="0">
                <a:latin typeface="微软雅黑" panose="020B0503020204020204" pitchFamily="2" charset="-122"/>
                <a:ea typeface="微软雅黑" panose="020B0503020204020204" pitchFamily="2" charset="-122"/>
              </a:rPr>
              <a:t>这里可以添加主要内容这里可以添加主要内容这里可以添加主要内容</a:t>
            </a:r>
          </a:p>
        </p:txBody>
      </p:sp>
      <p:sp>
        <p:nvSpPr>
          <p:cNvPr id="40982" name="TextBox 21"/>
          <p:cNvSpPr txBox="1"/>
          <p:nvPr/>
        </p:nvSpPr>
        <p:spPr>
          <a:xfrm>
            <a:off x="7102475" y="4083050"/>
            <a:ext cx="3292475" cy="584200"/>
          </a:xfrm>
          <a:prstGeom prst="rect">
            <a:avLst/>
          </a:prstGeom>
          <a:noFill/>
          <a:ln w="9525">
            <a:noFill/>
          </a:ln>
        </p:spPr>
        <p:txBody>
          <a:bodyPr>
            <a:spAutoFit/>
          </a:bodyPr>
          <a:lstStyle/>
          <a:p>
            <a:pPr lvl="0" eaLnBrk="1" hangingPunct="1"/>
            <a:r>
              <a:rPr lang="zh-CN" altLang="en-US" sz="1600" dirty="0">
                <a:latin typeface="微软雅黑" panose="020B0503020204020204" pitchFamily="2" charset="-122"/>
                <a:ea typeface="微软雅黑" panose="020B0503020204020204" pitchFamily="2" charset="-122"/>
              </a:rPr>
              <a:t>这里可以添加主要内容这里可以添加主要内容这里可以添加主要内容</a:t>
            </a: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0962"/>
                                        </p:tgtEl>
                                        <p:attrNameLst>
                                          <p:attrName>style.visibility</p:attrName>
                                        </p:attrNameLst>
                                      </p:cBhvr>
                                      <p:to>
                                        <p:strVal val="visible"/>
                                      </p:to>
                                    </p:set>
                                    <p:anim calcmode="lin" valueType="num">
                                      <p:cBhvr>
                                        <p:cTn id="7" dur="400" fill="hold"/>
                                        <p:tgtEl>
                                          <p:spTgt spid="40962"/>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40962"/>
                                        </p:tgtEl>
                                        <p:attrNameLst>
                                          <p:attrName>ppt_y</p:attrName>
                                        </p:attrNameLst>
                                      </p:cBhvr>
                                      <p:tavLst>
                                        <p:tav tm="0">
                                          <p:val>
                                            <p:strVal val="#ppt_y"/>
                                          </p:val>
                                        </p:tav>
                                        <p:tav tm="100000">
                                          <p:val>
                                            <p:strVal val="#ppt_y"/>
                                          </p:val>
                                        </p:tav>
                                      </p:tavLst>
                                    </p:anim>
                                    <p:anim calcmode="lin" valueType="num">
                                      <p:cBhvr>
                                        <p:cTn id="9" dur="400" fill="hold"/>
                                        <p:tgtEl>
                                          <p:spTgt spid="40962"/>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4096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40962"/>
                                        </p:tgtEl>
                                      </p:cBhvr>
                                    </p:animEffect>
                                  </p:childTnLst>
                                </p:cTn>
                              </p:par>
                            </p:childTnLst>
                          </p:cTn>
                        </p:par>
                        <p:par>
                          <p:cTn id="12" fill="hold">
                            <p:stCondLst>
                              <p:cond delay="759"/>
                            </p:stCondLst>
                            <p:childTnLst>
                              <p:par>
                                <p:cTn id="13" presetID="2" presetClass="entr" presetSubtype="8" fill="hold" nodeType="afterEffect">
                                  <p:stCondLst>
                                    <p:cond delay="0"/>
                                  </p:stCondLst>
                                  <p:childTnLst>
                                    <p:set>
                                      <p:cBhvr>
                                        <p:cTn id="14" dur="1" fill="hold">
                                          <p:stCondLst>
                                            <p:cond delay="0"/>
                                          </p:stCondLst>
                                        </p:cTn>
                                        <p:tgtEl>
                                          <p:spTgt spid="40964"/>
                                        </p:tgtEl>
                                        <p:attrNameLst>
                                          <p:attrName>style.visibility</p:attrName>
                                        </p:attrNameLst>
                                      </p:cBhvr>
                                      <p:to>
                                        <p:strVal val="visible"/>
                                      </p:to>
                                    </p:set>
                                    <p:anim calcmode="lin" valueType="num">
                                      <p:cBhvr additive="base">
                                        <p:cTn id="15" dur="500" fill="hold"/>
                                        <p:tgtEl>
                                          <p:spTgt spid="40964"/>
                                        </p:tgtEl>
                                        <p:attrNameLst>
                                          <p:attrName>ppt_x</p:attrName>
                                        </p:attrNameLst>
                                      </p:cBhvr>
                                      <p:tavLst>
                                        <p:tav tm="0">
                                          <p:val>
                                            <p:strVal val="0-#ppt_w/2"/>
                                          </p:val>
                                        </p:tav>
                                        <p:tav tm="100000">
                                          <p:val>
                                            <p:strVal val="#ppt_x"/>
                                          </p:val>
                                        </p:tav>
                                      </p:tavLst>
                                    </p:anim>
                                    <p:anim calcmode="lin" valueType="num">
                                      <p:cBhvr additive="base">
                                        <p:cTn id="16" dur="500" fill="hold"/>
                                        <p:tgtEl>
                                          <p:spTgt spid="4096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40967"/>
                                        </p:tgtEl>
                                        <p:attrNameLst>
                                          <p:attrName>style.visibility</p:attrName>
                                        </p:attrNameLst>
                                      </p:cBhvr>
                                      <p:to>
                                        <p:strVal val="visible"/>
                                      </p:to>
                                    </p:set>
                                    <p:anim calcmode="lin" valueType="num">
                                      <p:cBhvr additive="base">
                                        <p:cTn id="19" dur="500" fill="hold"/>
                                        <p:tgtEl>
                                          <p:spTgt spid="40967"/>
                                        </p:tgtEl>
                                        <p:attrNameLst>
                                          <p:attrName>ppt_x</p:attrName>
                                        </p:attrNameLst>
                                      </p:cBhvr>
                                      <p:tavLst>
                                        <p:tav tm="0">
                                          <p:val>
                                            <p:strVal val="1+#ppt_w/2"/>
                                          </p:val>
                                        </p:tav>
                                        <p:tav tm="100000">
                                          <p:val>
                                            <p:strVal val="#ppt_x"/>
                                          </p:val>
                                        </p:tav>
                                      </p:tavLst>
                                    </p:anim>
                                    <p:anim calcmode="lin" valueType="num">
                                      <p:cBhvr additive="base">
                                        <p:cTn id="20" dur="500" fill="hold"/>
                                        <p:tgtEl>
                                          <p:spTgt spid="40967"/>
                                        </p:tgtEl>
                                        <p:attrNameLst>
                                          <p:attrName>ppt_y</p:attrName>
                                        </p:attrNameLst>
                                      </p:cBhvr>
                                      <p:tavLst>
                                        <p:tav tm="0">
                                          <p:val>
                                            <p:strVal val="#ppt_y"/>
                                          </p:val>
                                        </p:tav>
                                        <p:tav tm="100000">
                                          <p:val>
                                            <p:strVal val="#ppt_y"/>
                                          </p:val>
                                        </p:tav>
                                      </p:tavLst>
                                    </p:anim>
                                  </p:childTnLst>
                                </p:cTn>
                              </p:par>
                            </p:childTnLst>
                          </p:cTn>
                        </p:par>
                        <p:par>
                          <p:cTn id="21" fill="hold">
                            <p:stCondLst>
                              <p:cond delay="1259"/>
                            </p:stCondLst>
                            <p:childTnLst>
                              <p:par>
                                <p:cTn id="22" presetID="2" presetClass="entr" presetSubtype="1" fill="hold" nodeType="afterEffect">
                                  <p:stCondLst>
                                    <p:cond delay="0"/>
                                  </p:stCondLst>
                                  <p:childTnLst>
                                    <p:set>
                                      <p:cBhvr>
                                        <p:cTn id="23" dur="1" fill="hold">
                                          <p:stCondLst>
                                            <p:cond delay="0"/>
                                          </p:stCondLst>
                                        </p:cTn>
                                        <p:tgtEl>
                                          <p:spTgt spid="40965"/>
                                        </p:tgtEl>
                                        <p:attrNameLst>
                                          <p:attrName>style.visibility</p:attrName>
                                        </p:attrNameLst>
                                      </p:cBhvr>
                                      <p:to>
                                        <p:strVal val="visible"/>
                                      </p:to>
                                    </p:set>
                                    <p:anim calcmode="lin" valueType="num">
                                      <p:cBhvr additive="base">
                                        <p:cTn id="24" dur="500" fill="hold"/>
                                        <p:tgtEl>
                                          <p:spTgt spid="40965"/>
                                        </p:tgtEl>
                                        <p:attrNameLst>
                                          <p:attrName>ppt_x</p:attrName>
                                        </p:attrNameLst>
                                      </p:cBhvr>
                                      <p:tavLst>
                                        <p:tav tm="0">
                                          <p:val>
                                            <p:strVal val="#ppt_x"/>
                                          </p:val>
                                        </p:tav>
                                        <p:tav tm="100000">
                                          <p:val>
                                            <p:strVal val="#ppt_x"/>
                                          </p:val>
                                        </p:tav>
                                      </p:tavLst>
                                    </p:anim>
                                    <p:anim calcmode="lin" valueType="num">
                                      <p:cBhvr additive="base">
                                        <p:cTn id="25" dur="500" fill="hold"/>
                                        <p:tgtEl>
                                          <p:spTgt spid="40965"/>
                                        </p:tgtEl>
                                        <p:attrNameLst>
                                          <p:attrName>ppt_y</p:attrName>
                                        </p:attrNameLst>
                                      </p:cBhvr>
                                      <p:tavLst>
                                        <p:tav tm="0">
                                          <p:val>
                                            <p:strVal val="0-#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40966"/>
                                        </p:tgtEl>
                                        <p:attrNameLst>
                                          <p:attrName>style.visibility</p:attrName>
                                        </p:attrNameLst>
                                      </p:cBhvr>
                                      <p:to>
                                        <p:strVal val="visible"/>
                                      </p:to>
                                    </p:set>
                                    <p:anim calcmode="lin" valueType="num">
                                      <p:cBhvr additive="base">
                                        <p:cTn id="28" dur="500" fill="hold"/>
                                        <p:tgtEl>
                                          <p:spTgt spid="40966"/>
                                        </p:tgtEl>
                                        <p:attrNameLst>
                                          <p:attrName>ppt_x</p:attrName>
                                        </p:attrNameLst>
                                      </p:cBhvr>
                                      <p:tavLst>
                                        <p:tav tm="0">
                                          <p:val>
                                            <p:strVal val="#ppt_x"/>
                                          </p:val>
                                        </p:tav>
                                        <p:tav tm="100000">
                                          <p:val>
                                            <p:strVal val="#ppt_x"/>
                                          </p:val>
                                        </p:tav>
                                      </p:tavLst>
                                    </p:anim>
                                    <p:anim calcmode="lin" valueType="num">
                                      <p:cBhvr additive="base">
                                        <p:cTn id="29" dur="500" fill="hold"/>
                                        <p:tgtEl>
                                          <p:spTgt spid="40966"/>
                                        </p:tgtEl>
                                        <p:attrNameLst>
                                          <p:attrName>ppt_y</p:attrName>
                                        </p:attrNameLst>
                                      </p:cBhvr>
                                      <p:tavLst>
                                        <p:tav tm="0">
                                          <p:val>
                                            <p:strVal val="1+#ppt_h/2"/>
                                          </p:val>
                                        </p:tav>
                                        <p:tav tm="100000">
                                          <p:val>
                                            <p:strVal val="#ppt_y"/>
                                          </p:val>
                                        </p:tav>
                                      </p:tavLst>
                                    </p:anim>
                                  </p:childTnLst>
                                </p:cTn>
                              </p:par>
                            </p:childTnLst>
                          </p:cTn>
                        </p:par>
                        <p:par>
                          <p:cTn id="30" fill="hold">
                            <p:stCondLst>
                              <p:cond delay="1759"/>
                            </p:stCondLst>
                            <p:childTnLst>
                              <p:par>
                                <p:cTn id="31" presetID="31" presetClass="entr" presetSubtype="0" fill="hold" grpId="0" nodeType="afterEffect">
                                  <p:stCondLst>
                                    <p:cond delay="0"/>
                                  </p:stCondLst>
                                  <p:childTnLst>
                                    <p:set>
                                      <p:cBhvr>
                                        <p:cTn id="32" dur="1" fill="hold">
                                          <p:stCondLst>
                                            <p:cond delay="0"/>
                                          </p:stCondLst>
                                        </p:cTn>
                                        <p:tgtEl>
                                          <p:spTgt spid="40971"/>
                                        </p:tgtEl>
                                        <p:attrNameLst>
                                          <p:attrName>style.visibility</p:attrName>
                                        </p:attrNameLst>
                                      </p:cBhvr>
                                      <p:to>
                                        <p:strVal val="visible"/>
                                      </p:to>
                                    </p:set>
                                    <p:anim calcmode="lin" valueType="num">
                                      <p:cBhvr>
                                        <p:cTn id="33" dur="500" fill="hold"/>
                                        <p:tgtEl>
                                          <p:spTgt spid="40971"/>
                                        </p:tgtEl>
                                        <p:attrNameLst>
                                          <p:attrName>ppt_w</p:attrName>
                                        </p:attrNameLst>
                                      </p:cBhvr>
                                      <p:tavLst>
                                        <p:tav tm="0">
                                          <p:val>
                                            <p:fltVal val="0"/>
                                          </p:val>
                                        </p:tav>
                                        <p:tav tm="100000">
                                          <p:val>
                                            <p:strVal val="#ppt_w"/>
                                          </p:val>
                                        </p:tav>
                                      </p:tavLst>
                                    </p:anim>
                                    <p:anim calcmode="lin" valueType="num">
                                      <p:cBhvr>
                                        <p:cTn id="34" dur="500" fill="hold"/>
                                        <p:tgtEl>
                                          <p:spTgt spid="40971"/>
                                        </p:tgtEl>
                                        <p:attrNameLst>
                                          <p:attrName>ppt_h</p:attrName>
                                        </p:attrNameLst>
                                      </p:cBhvr>
                                      <p:tavLst>
                                        <p:tav tm="0">
                                          <p:val>
                                            <p:fltVal val="0"/>
                                          </p:val>
                                        </p:tav>
                                        <p:tav tm="100000">
                                          <p:val>
                                            <p:strVal val="#ppt_h"/>
                                          </p:val>
                                        </p:tav>
                                      </p:tavLst>
                                    </p:anim>
                                    <p:anim calcmode="lin" valueType="num">
                                      <p:cBhvr>
                                        <p:cTn id="35" dur="500" fill="hold"/>
                                        <p:tgtEl>
                                          <p:spTgt spid="40971"/>
                                        </p:tgtEl>
                                        <p:attrNameLst>
                                          <p:attrName>style.rotation</p:attrName>
                                        </p:attrNameLst>
                                      </p:cBhvr>
                                      <p:tavLst>
                                        <p:tav tm="0">
                                          <p:val>
                                            <p:fltVal val="90"/>
                                          </p:val>
                                        </p:tav>
                                        <p:tav tm="100000">
                                          <p:val>
                                            <p:fltVal val="0"/>
                                          </p:val>
                                        </p:tav>
                                      </p:tavLst>
                                    </p:anim>
                                    <p:animEffect transition="in" filter="fade">
                                      <p:cBhvr>
                                        <p:cTn id="36" dur="500"/>
                                        <p:tgtEl>
                                          <p:spTgt spid="40971"/>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40972"/>
                                        </p:tgtEl>
                                        <p:attrNameLst>
                                          <p:attrName>style.visibility</p:attrName>
                                        </p:attrNameLst>
                                      </p:cBhvr>
                                      <p:to>
                                        <p:strVal val="visible"/>
                                      </p:to>
                                    </p:set>
                                    <p:anim calcmode="lin" valueType="num">
                                      <p:cBhvr>
                                        <p:cTn id="39" dur="500" fill="hold"/>
                                        <p:tgtEl>
                                          <p:spTgt spid="40972"/>
                                        </p:tgtEl>
                                        <p:attrNameLst>
                                          <p:attrName>ppt_w</p:attrName>
                                        </p:attrNameLst>
                                      </p:cBhvr>
                                      <p:tavLst>
                                        <p:tav tm="0">
                                          <p:val>
                                            <p:fltVal val="0"/>
                                          </p:val>
                                        </p:tav>
                                        <p:tav tm="100000">
                                          <p:val>
                                            <p:strVal val="#ppt_w"/>
                                          </p:val>
                                        </p:tav>
                                      </p:tavLst>
                                    </p:anim>
                                    <p:anim calcmode="lin" valueType="num">
                                      <p:cBhvr>
                                        <p:cTn id="40" dur="500" fill="hold"/>
                                        <p:tgtEl>
                                          <p:spTgt spid="40972"/>
                                        </p:tgtEl>
                                        <p:attrNameLst>
                                          <p:attrName>ppt_h</p:attrName>
                                        </p:attrNameLst>
                                      </p:cBhvr>
                                      <p:tavLst>
                                        <p:tav tm="0">
                                          <p:val>
                                            <p:fltVal val="0"/>
                                          </p:val>
                                        </p:tav>
                                        <p:tav tm="100000">
                                          <p:val>
                                            <p:strVal val="#ppt_h"/>
                                          </p:val>
                                        </p:tav>
                                      </p:tavLst>
                                    </p:anim>
                                    <p:anim calcmode="lin" valueType="num">
                                      <p:cBhvr>
                                        <p:cTn id="41" dur="500" fill="hold"/>
                                        <p:tgtEl>
                                          <p:spTgt spid="40972"/>
                                        </p:tgtEl>
                                        <p:attrNameLst>
                                          <p:attrName>style.rotation</p:attrName>
                                        </p:attrNameLst>
                                      </p:cBhvr>
                                      <p:tavLst>
                                        <p:tav tm="0">
                                          <p:val>
                                            <p:fltVal val="90"/>
                                          </p:val>
                                        </p:tav>
                                        <p:tav tm="100000">
                                          <p:val>
                                            <p:fltVal val="0"/>
                                          </p:val>
                                        </p:tav>
                                      </p:tavLst>
                                    </p:anim>
                                    <p:animEffect transition="in" filter="fade">
                                      <p:cBhvr>
                                        <p:cTn id="42" dur="500"/>
                                        <p:tgtEl>
                                          <p:spTgt spid="40972"/>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40973"/>
                                        </p:tgtEl>
                                        <p:attrNameLst>
                                          <p:attrName>style.visibility</p:attrName>
                                        </p:attrNameLst>
                                      </p:cBhvr>
                                      <p:to>
                                        <p:strVal val="visible"/>
                                      </p:to>
                                    </p:set>
                                    <p:anim calcmode="lin" valueType="num">
                                      <p:cBhvr>
                                        <p:cTn id="45" dur="500" fill="hold"/>
                                        <p:tgtEl>
                                          <p:spTgt spid="40973"/>
                                        </p:tgtEl>
                                        <p:attrNameLst>
                                          <p:attrName>ppt_w</p:attrName>
                                        </p:attrNameLst>
                                      </p:cBhvr>
                                      <p:tavLst>
                                        <p:tav tm="0">
                                          <p:val>
                                            <p:fltVal val="0"/>
                                          </p:val>
                                        </p:tav>
                                        <p:tav tm="100000">
                                          <p:val>
                                            <p:strVal val="#ppt_w"/>
                                          </p:val>
                                        </p:tav>
                                      </p:tavLst>
                                    </p:anim>
                                    <p:anim calcmode="lin" valueType="num">
                                      <p:cBhvr>
                                        <p:cTn id="46" dur="500" fill="hold"/>
                                        <p:tgtEl>
                                          <p:spTgt spid="40973"/>
                                        </p:tgtEl>
                                        <p:attrNameLst>
                                          <p:attrName>ppt_h</p:attrName>
                                        </p:attrNameLst>
                                      </p:cBhvr>
                                      <p:tavLst>
                                        <p:tav tm="0">
                                          <p:val>
                                            <p:fltVal val="0"/>
                                          </p:val>
                                        </p:tav>
                                        <p:tav tm="100000">
                                          <p:val>
                                            <p:strVal val="#ppt_h"/>
                                          </p:val>
                                        </p:tav>
                                      </p:tavLst>
                                    </p:anim>
                                    <p:anim calcmode="lin" valueType="num">
                                      <p:cBhvr>
                                        <p:cTn id="47" dur="500" fill="hold"/>
                                        <p:tgtEl>
                                          <p:spTgt spid="40973"/>
                                        </p:tgtEl>
                                        <p:attrNameLst>
                                          <p:attrName>style.rotation</p:attrName>
                                        </p:attrNameLst>
                                      </p:cBhvr>
                                      <p:tavLst>
                                        <p:tav tm="0">
                                          <p:val>
                                            <p:fltVal val="90"/>
                                          </p:val>
                                        </p:tav>
                                        <p:tav tm="100000">
                                          <p:val>
                                            <p:fltVal val="0"/>
                                          </p:val>
                                        </p:tav>
                                      </p:tavLst>
                                    </p:anim>
                                    <p:animEffect transition="in" filter="fade">
                                      <p:cBhvr>
                                        <p:cTn id="48" dur="500"/>
                                        <p:tgtEl>
                                          <p:spTgt spid="40973"/>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40974"/>
                                        </p:tgtEl>
                                        <p:attrNameLst>
                                          <p:attrName>style.visibility</p:attrName>
                                        </p:attrNameLst>
                                      </p:cBhvr>
                                      <p:to>
                                        <p:strVal val="visible"/>
                                      </p:to>
                                    </p:set>
                                    <p:anim calcmode="lin" valueType="num">
                                      <p:cBhvr>
                                        <p:cTn id="51" dur="500" fill="hold"/>
                                        <p:tgtEl>
                                          <p:spTgt spid="40974"/>
                                        </p:tgtEl>
                                        <p:attrNameLst>
                                          <p:attrName>ppt_w</p:attrName>
                                        </p:attrNameLst>
                                      </p:cBhvr>
                                      <p:tavLst>
                                        <p:tav tm="0">
                                          <p:val>
                                            <p:fltVal val="0"/>
                                          </p:val>
                                        </p:tav>
                                        <p:tav tm="100000">
                                          <p:val>
                                            <p:strVal val="#ppt_w"/>
                                          </p:val>
                                        </p:tav>
                                      </p:tavLst>
                                    </p:anim>
                                    <p:anim calcmode="lin" valueType="num">
                                      <p:cBhvr>
                                        <p:cTn id="52" dur="500" fill="hold"/>
                                        <p:tgtEl>
                                          <p:spTgt spid="40974"/>
                                        </p:tgtEl>
                                        <p:attrNameLst>
                                          <p:attrName>ppt_h</p:attrName>
                                        </p:attrNameLst>
                                      </p:cBhvr>
                                      <p:tavLst>
                                        <p:tav tm="0">
                                          <p:val>
                                            <p:fltVal val="0"/>
                                          </p:val>
                                        </p:tav>
                                        <p:tav tm="100000">
                                          <p:val>
                                            <p:strVal val="#ppt_h"/>
                                          </p:val>
                                        </p:tav>
                                      </p:tavLst>
                                    </p:anim>
                                    <p:anim calcmode="lin" valueType="num">
                                      <p:cBhvr>
                                        <p:cTn id="53" dur="500" fill="hold"/>
                                        <p:tgtEl>
                                          <p:spTgt spid="40974"/>
                                        </p:tgtEl>
                                        <p:attrNameLst>
                                          <p:attrName>style.rotation</p:attrName>
                                        </p:attrNameLst>
                                      </p:cBhvr>
                                      <p:tavLst>
                                        <p:tav tm="0">
                                          <p:val>
                                            <p:fltVal val="90"/>
                                          </p:val>
                                        </p:tav>
                                        <p:tav tm="100000">
                                          <p:val>
                                            <p:fltVal val="0"/>
                                          </p:val>
                                        </p:tav>
                                      </p:tavLst>
                                    </p:anim>
                                    <p:animEffect transition="in" filter="fade">
                                      <p:cBhvr>
                                        <p:cTn id="54" dur="500"/>
                                        <p:tgtEl>
                                          <p:spTgt spid="40974"/>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40977"/>
                                        </p:tgtEl>
                                        <p:attrNameLst>
                                          <p:attrName>style.visibility</p:attrName>
                                        </p:attrNameLst>
                                      </p:cBhvr>
                                      <p:to>
                                        <p:strVal val="visible"/>
                                      </p:to>
                                    </p:set>
                                    <p:anim calcmode="lin" valueType="num">
                                      <p:cBhvr>
                                        <p:cTn id="57" dur="500" fill="hold"/>
                                        <p:tgtEl>
                                          <p:spTgt spid="40977"/>
                                        </p:tgtEl>
                                        <p:attrNameLst>
                                          <p:attrName>ppt_w</p:attrName>
                                        </p:attrNameLst>
                                      </p:cBhvr>
                                      <p:tavLst>
                                        <p:tav tm="0">
                                          <p:val>
                                            <p:fltVal val="0"/>
                                          </p:val>
                                        </p:tav>
                                        <p:tav tm="100000">
                                          <p:val>
                                            <p:strVal val="#ppt_w"/>
                                          </p:val>
                                        </p:tav>
                                      </p:tavLst>
                                    </p:anim>
                                    <p:anim calcmode="lin" valueType="num">
                                      <p:cBhvr>
                                        <p:cTn id="58" dur="500" fill="hold"/>
                                        <p:tgtEl>
                                          <p:spTgt spid="40977"/>
                                        </p:tgtEl>
                                        <p:attrNameLst>
                                          <p:attrName>ppt_h</p:attrName>
                                        </p:attrNameLst>
                                      </p:cBhvr>
                                      <p:tavLst>
                                        <p:tav tm="0">
                                          <p:val>
                                            <p:fltVal val="0"/>
                                          </p:val>
                                        </p:tav>
                                        <p:tav tm="100000">
                                          <p:val>
                                            <p:strVal val="#ppt_h"/>
                                          </p:val>
                                        </p:tav>
                                      </p:tavLst>
                                    </p:anim>
                                    <p:anim calcmode="lin" valueType="num">
                                      <p:cBhvr>
                                        <p:cTn id="59" dur="500" fill="hold"/>
                                        <p:tgtEl>
                                          <p:spTgt spid="40977"/>
                                        </p:tgtEl>
                                        <p:attrNameLst>
                                          <p:attrName>style.rotation</p:attrName>
                                        </p:attrNameLst>
                                      </p:cBhvr>
                                      <p:tavLst>
                                        <p:tav tm="0">
                                          <p:val>
                                            <p:fltVal val="90"/>
                                          </p:val>
                                        </p:tav>
                                        <p:tav tm="100000">
                                          <p:val>
                                            <p:fltVal val="0"/>
                                          </p:val>
                                        </p:tav>
                                      </p:tavLst>
                                    </p:anim>
                                    <p:animEffect transition="in" filter="fade">
                                      <p:cBhvr>
                                        <p:cTn id="60" dur="500"/>
                                        <p:tgtEl>
                                          <p:spTgt spid="40977"/>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40978"/>
                                        </p:tgtEl>
                                        <p:attrNameLst>
                                          <p:attrName>style.visibility</p:attrName>
                                        </p:attrNameLst>
                                      </p:cBhvr>
                                      <p:to>
                                        <p:strVal val="visible"/>
                                      </p:to>
                                    </p:set>
                                    <p:anim calcmode="lin" valueType="num">
                                      <p:cBhvr>
                                        <p:cTn id="63" dur="500" fill="hold"/>
                                        <p:tgtEl>
                                          <p:spTgt spid="40978"/>
                                        </p:tgtEl>
                                        <p:attrNameLst>
                                          <p:attrName>ppt_w</p:attrName>
                                        </p:attrNameLst>
                                      </p:cBhvr>
                                      <p:tavLst>
                                        <p:tav tm="0">
                                          <p:val>
                                            <p:fltVal val="0"/>
                                          </p:val>
                                        </p:tav>
                                        <p:tav tm="100000">
                                          <p:val>
                                            <p:strVal val="#ppt_w"/>
                                          </p:val>
                                        </p:tav>
                                      </p:tavLst>
                                    </p:anim>
                                    <p:anim calcmode="lin" valueType="num">
                                      <p:cBhvr>
                                        <p:cTn id="64" dur="500" fill="hold"/>
                                        <p:tgtEl>
                                          <p:spTgt spid="40978"/>
                                        </p:tgtEl>
                                        <p:attrNameLst>
                                          <p:attrName>ppt_h</p:attrName>
                                        </p:attrNameLst>
                                      </p:cBhvr>
                                      <p:tavLst>
                                        <p:tav tm="0">
                                          <p:val>
                                            <p:fltVal val="0"/>
                                          </p:val>
                                        </p:tav>
                                        <p:tav tm="100000">
                                          <p:val>
                                            <p:strVal val="#ppt_h"/>
                                          </p:val>
                                        </p:tav>
                                      </p:tavLst>
                                    </p:anim>
                                    <p:anim calcmode="lin" valueType="num">
                                      <p:cBhvr>
                                        <p:cTn id="65" dur="500" fill="hold"/>
                                        <p:tgtEl>
                                          <p:spTgt spid="40978"/>
                                        </p:tgtEl>
                                        <p:attrNameLst>
                                          <p:attrName>style.rotation</p:attrName>
                                        </p:attrNameLst>
                                      </p:cBhvr>
                                      <p:tavLst>
                                        <p:tav tm="0">
                                          <p:val>
                                            <p:fltVal val="90"/>
                                          </p:val>
                                        </p:tav>
                                        <p:tav tm="100000">
                                          <p:val>
                                            <p:fltVal val="0"/>
                                          </p:val>
                                        </p:tav>
                                      </p:tavLst>
                                    </p:anim>
                                    <p:animEffect transition="in" filter="fade">
                                      <p:cBhvr>
                                        <p:cTn id="66" dur="500"/>
                                        <p:tgtEl>
                                          <p:spTgt spid="40978"/>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40975"/>
                                        </p:tgtEl>
                                        <p:attrNameLst>
                                          <p:attrName>style.visibility</p:attrName>
                                        </p:attrNameLst>
                                      </p:cBhvr>
                                      <p:to>
                                        <p:strVal val="visible"/>
                                      </p:to>
                                    </p:set>
                                    <p:anim calcmode="lin" valueType="num">
                                      <p:cBhvr>
                                        <p:cTn id="69" dur="500" fill="hold"/>
                                        <p:tgtEl>
                                          <p:spTgt spid="40975"/>
                                        </p:tgtEl>
                                        <p:attrNameLst>
                                          <p:attrName>ppt_w</p:attrName>
                                        </p:attrNameLst>
                                      </p:cBhvr>
                                      <p:tavLst>
                                        <p:tav tm="0">
                                          <p:val>
                                            <p:fltVal val="0"/>
                                          </p:val>
                                        </p:tav>
                                        <p:tav tm="100000">
                                          <p:val>
                                            <p:strVal val="#ppt_w"/>
                                          </p:val>
                                        </p:tav>
                                      </p:tavLst>
                                    </p:anim>
                                    <p:anim calcmode="lin" valueType="num">
                                      <p:cBhvr>
                                        <p:cTn id="70" dur="500" fill="hold"/>
                                        <p:tgtEl>
                                          <p:spTgt spid="40975"/>
                                        </p:tgtEl>
                                        <p:attrNameLst>
                                          <p:attrName>ppt_h</p:attrName>
                                        </p:attrNameLst>
                                      </p:cBhvr>
                                      <p:tavLst>
                                        <p:tav tm="0">
                                          <p:val>
                                            <p:fltVal val="0"/>
                                          </p:val>
                                        </p:tav>
                                        <p:tav tm="100000">
                                          <p:val>
                                            <p:strVal val="#ppt_h"/>
                                          </p:val>
                                        </p:tav>
                                      </p:tavLst>
                                    </p:anim>
                                    <p:anim calcmode="lin" valueType="num">
                                      <p:cBhvr>
                                        <p:cTn id="71" dur="500" fill="hold"/>
                                        <p:tgtEl>
                                          <p:spTgt spid="40975"/>
                                        </p:tgtEl>
                                        <p:attrNameLst>
                                          <p:attrName>style.rotation</p:attrName>
                                        </p:attrNameLst>
                                      </p:cBhvr>
                                      <p:tavLst>
                                        <p:tav tm="0">
                                          <p:val>
                                            <p:fltVal val="90"/>
                                          </p:val>
                                        </p:tav>
                                        <p:tav tm="100000">
                                          <p:val>
                                            <p:fltVal val="0"/>
                                          </p:val>
                                        </p:tav>
                                      </p:tavLst>
                                    </p:anim>
                                    <p:animEffect transition="in" filter="fade">
                                      <p:cBhvr>
                                        <p:cTn id="72" dur="500"/>
                                        <p:tgtEl>
                                          <p:spTgt spid="40975"/>
                                        </p:tgtEl>
                                      </p:cBhvr>
                                    </p:animEffect>
                                  </p:childTnLst>
                                </p:cTn>
                              </p:par>
                              <p:par>
                                <p:cTn id="73" presetID="31" presetClass="entr" presetSubtype="0" fill="hold" grpId="0" nodeType="withEffect">
                                  <p:stCondLst>
                                    <p:cond delay="0"/>
                                  </p:stCondLst>
                                  <p:childTnLst>
                                    <p:set>
                                      <p:cBhvr>
                                        <p:cTn id="74" dur="1" fill="hold">
                                          <p:stCondLst>
                                            <p:cond delay="0"/>
                                          </p:stCondLst>
                                        </p:cTn>
                                        <p:tgtEl>
                                          <p:spTgt spid="40976"/>
                                        </p:tgtEl>
                                        <p:attrNameLst>
                                          <p:attrName>style.visibility</p:attrName>
                                        </p:attrNameLst>
                                      </p:cBhvr>
                                      <p:to>
                                        <p:strVal val="visible"/>
                                      </p:to>
                                    </p:set>
                                    <p:anim calcmode="lin" valueType="num">
                                      <p:cBhvr>
                                        <p:cTn id="75" dur="500" fill="hold"/>
                                        <p:tgtEl>
                                          <p:spTgt spid="40976"/>
                                        </p:tgtEl>
                                        <p:attrNameLst>
                                          <p:attrName>ppt_w</p:attrName>
                                        </p:attrNameLst>
                                      </p:cBhvr>
                                      <p:tavLst>
                                        <p:tav tm="0">
                                          <p:val>
                                            <p:fltVal val="0"/>
                                          </p:val>
                                        </p:tav>
                                        <p:tav tm="100000">
                                          <p:val>
                                            <p:strVal val="#ppt_w"/>
                                          </p:val>
                                        </p:tav>
                                      </p:tavLst>
                                    </p:anim>
                                    <p:anim calcmode="lin" valueType="num">
                                      <p:cBhvr>
                                        <p:cTn id="76" dur="500" fill="hold"/>
                                        <p:tgtEl>
                                          <p:spTgt spid="40976"/>
                                        </p:tgtEl>
                                        <p:attrNameLst>
                                          <p:attrName>ppt_h</p:attrName>
                                        </p:attrNameLst>
                                      </p:cBhvr>
                                      <p:tavLst>
                                        <p:tav tm="0">
                                          <p:val>
                                            <p:fltVal val="0"/>
                                          </p:val>
                                        </p:tav>
                                        <p:tav tm="100000">
                                          <p:val>
                                            <p:strVal val="#ppt_h"/>
                                          </p:val>
                                        </p:tav>
                                      </p:tavLst>
                                    </p:anim>
                                    <p:anim calcmode="lin" valueType="num">
                                      <p:cBhvr>
                                        <p:cTn id="77" dur="500" fill="hold"/>
                                        <p:tgtEl>
                                          <p:spTgt spid="40976"/>
                                        </p:tgtEl>
                                        <p:attrNameLst>
                                          <p:attrName>style.rotation</p:attrName>
                                        </p:attrNameLst>
                                      </p:cBhvr>
                                      <p:tavLst>
                                        <p:tav tm="0">
                                          <p:val>
                                            <p:fltVal val="90"/>
                                          </p:val>
                                        </p:tav>
                                        <p:tav tm="100000">
                                          <p:val>
                                            <p:fltVal val="0"/>
                                          </p:val>
                                        </p:tav>
                                      </p:tavLst>
                                    </p:anim>
                                    <p:animEffect transition="in" filter="fade">
                                      <p:cBhvr>
                                        <p:cTn id="78" dur="500"/>
                                        <p:tgtEl>
                                          <p:spTgt spid="40976"/>
                                        </p:tgtEl>
                                      </p:cBhvr>
                                    </p:animEffect>
                                  </p:childTnLst>
                                </p:cTn>
                              </p:par>
                            </p:childTnLst>
                          </p:cTn>
                        </p:par>
                        <p:par>
                          <p:cTn id="79" fill="hold">
                            <p:stCondLst>
                              <p:cond delay="2259"/>
                            </p:stCondLst>
                            <p:childTnLst>
                              <p:par>
                                <p:cTn id="80" presetID="22" presetClass="entr" presetSubtype="8" fill="hold" nodeType="afterEffect">
                                  <p:stCondLst>
                                    <p:cond delay="0"/>
                                  </p:stCondLst>
                                  <p:childTnLst>
                                    <p:set>
                                      <p:cBhvr>
                                        <p:cTn id="81" dur="1" fill="hold">
                                          <p:stCondLst>
                                            <p:cond delay="0"/>
                                          </p:stCondLst>
                                        </p:cTn>
                                        <p:tgtEl>
                                          <p:spTgt spid="40968"/>
                                        </p:tgtEl>
                                        <p:attrNameLst>
                                          <p:attrName>style.visibility</p:attrName>
                                        </p:attrNameLst>
                                      </p:cBhvr>
                                      <p:to>
                                        <p:strVal val="visible"/>
                                      </p:to>
                                    </p:set>
                                    <p:animEffect transition="in" filter="wipe(left)">
                                      <p:cBhvr>
                                        <p:cTn id="82" dur="500"/>
                                        <p:tgtEl>
                                          <p:spTgt spid="40968"/>
                                        </p:tgtEl>
                                      </p:cBhvr>
                                    </p:animEffect>
                                  </p:childTnLst>
                                </p:cTn>
                              </p:par>
                              <p:par>
                                <p:cTn id="83" presetID="22" presetClass="entr" presetSubtype="8" fill="hold" nodeType="withEffect">
                                  <p:stCondLst>
                                    <p:cond delay="0"/>
                                  </p:stCondLst>
                                  <p:childTnLst>
                                    <p:set>
                                      <p:cBhvr>
                                        <p:cTn id="84" dur="1" fill="hold">
                                          <p:stCondLst>
                                            <p:cond delay="0"/>
                                          </p:stCondLst>
                                        </p:cTn>
                                        <p:tgtEl>
                                          <p:spTgt spid="40969"/>
                                        </p:tgtEl>
                                        <p:attrNameLst>
                                          <p:attrName>style.visibility</p:attrName>
                                        </p:attrNameLst>
                                      </p:cBhvr>
                                      <p:to>
                                        <p:strVal val="visible"/>
                                      </p:to>
                                    </p:set>
                                    <p:animEffect transition="in" filter="wipe(left)">
                                      <p:cBhvr>
                                        <p:cTn id="85" dur="500"/>
                                        <p:tgtEl>
                                          <p:spTgt spid="40969"/>
                                        </p:tgtEl>
                                      </p:cBhvr>
                                    </p:animEffect>
                                  </p:childTnLst>
                                </p:cTn>
                              </p:par>
                              <p:par>
                                <p:cTn id="86" presetID="22" presetClass="entr" presetSubtype="8" fill="hold" nodeType="withEffect">
                                  <p:stCondLst>
                                    <p:cond delay="0"/>
                                  </p:stCondLst>
                                  <p:childTnLst>
                                    <p:set>
                                      <p:cBhvr>
                                        <p:cTn id="87" dur="1" fill="hold">
                                          <p:stCondLst>
                                            <p:cond delay="0"/>
                                          </p:stCondLst>
                                        </p:cTn>
                                        <p:tgtEl>
                                          <p:spTgt spid="40970"/>
                                        </p:tgtEl>
                                        <p:attrNameLst>
                                          <p:attrName>style.visibility</p:attrName>
                                        </p:attrNameLst>
                                      </p:cBhvr>
                                      <p:to>
                                        <p:strVal val="visible"/>
                                      </p:to>
                                    </p:set>
                                    <p:animEffect transition="in" filter="wipe(left)">
                                      <p:cBhvr>
                                        <p:cTn id="88" dur="500"/>
                                        <p:tgtEl>
                                          <p:spTgt spid="40970"/>
                                        </p:tgtEl>
                                      </p:cBhvr>
                                    </p:animEffect>
                                  </p:childTnLst>
                                </p:cTn>
                              </p:par>
                            </p:childTnLst>
                          </p:cTn>
                        </p:par>
                        <p:par>
                          <p:cTn id="89" fill="hold">
                            <p:stCondLst>
                              <p:cond delay="2759"/>
                            </p:stCondLst>
                            <p:childTnLst>
                              <p:par>
                                <p:cTn id="90" presetID="22" presetClass="entr" presetSubtype="8" fill="hold" grpId="0" nodeType="afterEffect">
                                  <p:stCondLst>
                                    <p:cond delay="0"/>
                                  </p:stCondLst>
                                  <p:childTnLst>
                                    <p:set>
                                      <p:cBhvr>
                                        <p:cTn id="91" dur="1" fill="hold">
                                          <p:stCondLst>
                                            <p:cond delay="0"/>
                                          </p:stCondLst>
                                        </p:cTn>
                                        <p:tgtEl>
                                          <p:spTgt spid="40979"/>
                                        </p:tgtEl>
                                        <p:attrNameLst>
                                          <p:attrName>style.visibility</p:attrName>
                                        </p:attrNameLst>
                                      </p:cBhvr>
                                      <p:to>
                                        <p:strVal val="visible"/>
                                      </p:to>
                                    </p:set>
                                    <p:animEffect transition="in" filter="wipe(left)">
                                      <p:cBhvr>
                                        <p:cTn id="92" dur="500"/>
                                        <p:tgtEl>
                                          <p:spTgt spid="40979"/>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40980"/>
                                        </p:tgtEl>
                                        <p:attrNameLst>
                                          <p:attrName>style.visibility</p:attrName>
                                        </p:attrNameLst>
                                      </p:cBhvr>
                                      <p:to>
                                        <p:strVal val="visible"/>
                                      </p:to>
                                    </p:set>
                                    <p:animEffect transition="in" filter="wipe(left)">
                                      <p:cBhvr>
                                        <p:cTn id="95" dur="500"/>
                                        <p:tgtEl>
                                          <p:spTgt spid="40980"/>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0982"/>
                                        </p:tgtEl>
                                        <p:attrNameLst>
                                          <p:attrName>style.visibility</p:attrName>
                                        </p:attrNameLst>
                                      </p:cBhvr>
                                      <p:to>
                                        <p:strVal val="visible"/>
                                      </p:to>
                                    </p:set>
                                    <p:animEffect transition="in" filter="wipe(left)">
                                      <p:cBhvr>
                                        <p:cTn id="98" dur="500"/>
                                        <p:tgtEl>
                                          <p:spTgt spid="40982"/>
                                        </p:tgtEl>
                                      </p:cBhvr>
                                    </p:animEffect>
                                  </p:childTnLst>
                                </p:cTn>
                              </p:par>
                              <p:par>
                                <p:cTn id="99" presetID="22" presetClass="entr" presetSubtype="2" fill="hold" grpId="0" nodeType="withEffect">
                                  <p:stCondLst>
                                    <p:cond delay="0"/>
                                  </p:stCondLst>
                                  <p:childTnLst>
                                    <p:set>
                                      <p:cBhvr>
                                        <p:cTn id="100" dur="1" fill="hold">
                                          <p:stCondLst>
                                            <p:cond delay="0"/>
                                          </p:stCondLst>
                                        </p:cTn>
                                        <p:tgtEl>
                                          <p:spTgt spid="40981"/>
                                        </p:tgtEl>
                                        <p:attrNameLst>
                                          <p:attrName>style.visibility</p:attrName>
                                        </p:attrNameLst>
                                      </p:cBhvr>
                                      <p:to>
                                        <p:strVal val="visible"/>
                                      </p:to>
                                    </p:set>
                                    <p:animEffect transition="in" filter="wipe(right)">
                                      <p:cBhvr>
                                        <p:cTn id="101" dur="500"/>
                                        <p:tgtEl>
                                          <p:spTgt spid="40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71" grpId="0"/>
      <p:bldP spid="40972" grpId="0"/>
      <p:bldP spid="40973" grpId="0"/>
      <p:bldP spid="40974" grpId="0"/>
      <p:bldP spid="40975" grpId="0"/>
      <p:bldP spid="40976" grpId="0"/>
      <p:bldP spid="40977" grpId="0"/>
      <p:bldP spid="40978" grpId="0"/>
      <p:bldP spid="40979" grpId="0"/>
      <p:bldP spid="40980" grpId="0"/>
      <p:bldP spid="40981" grpId="0"/>
      <p:bldP spid="4098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54"/>
          <p:cNvSpPr txBox="1"/>
          <p:nvPr/>
        </p:nvSpPr>
        <p:spPr>
          <a:xfrm>
            <a:off x="1330325" y="44450"/>
            <a:ext cx="5041900" cy="523875"/>
          </a:xfrm>
          <a:prstGeom prst="rect">
            <a:avLst/>
          </a:prstGeom>
          <a:noFill/>
          <a:ln w="9525">
            <a:noFill/>
          </a:ln>
        </p:spPr>
        <p:txBody>
          <a:bodyPr>
            <a:spAutoFit/>
          </a:bodyPr>
          <a:lstStyle/>
          <a:p>
            <a:pPr lvl="0" eaLnBrk="1" hangingPunct="1"/>
            <a:r>
              <a:rPr lang="en-US" altLang="x-none" sz="2800" dirty="0">
                <a:solidFill>
                  <a:srgbClr val="FFFFFF"/>
                </a:solidFill>
                <a:latin typeface="微软雅黑" panose="020B0503020204020204" pitchFamily="2" charset="-122"/>
                <a:ea typeface="微软雅黑" panose="020B0503020204020204" pitchFamily="2" charset="-122"/>
              </a:rPr>
              <a:t>5.1</a:t>
            </a:r>
            <a:r>
              <a:rPr lang="zh-CN" altLang="en-US" sz="2800" dirty="0">
                <a:solidFill>
                  <a:srgbClr val="FFFFFF"/>
                </a:solidFill>
                <a:latin typeface="微软雅黑" panose="020B0503020204020204" pitchFamily="2" charset="-122"/>
                <a:ea typeface="微软雅黑" panose="020B0503020204020204" pitchFamily="2" charset="-122"/>
              </a:rPr>
              <a:t>请输入您的标题</a:t>
            </a:r>
          </a:p>
        </p:txBody>
      </p:sp>
      <p:sp>
        <p:nvSpPr>
          <p:cNvPr id="41987" name="TextBox 55"/>
          <p:cNvSpPr txBox="1"/>
          <p:nvPr/>
        </p:nvSpPr>
        <p:spPr>
          <a:xfrm>
            <a:off x="139700" y="106363"/>
            <a:ext cx="1065213" cy="400050"/>
          </a:xfrm>
          <a:prstGeom prst="rect">
            <a:avLst/>
          </a:prstGeom>
          <a:noFill/>
          <a:ln w="9525">
            <a:noFill/>
          </a:ln>
        </p:spPr>
        <p:txBody>
          <a:bodyPr>
            <a:spAutoFit/>
          </a:bodyPr>
          <a:lstStyle/>
          <a:p>
            <a:pPr lvl="0" algn="r" eaLnBrk="1" hangingPunct="1"/>
            <a:r>
              <a:rPr lang="en-US" altLang="x-none" sz="2000" dirty="0">
                <a:solidFill>
                  <a:srgbClr val="FFFFFF"/>
                </a:solidFill>
                <a:latin typeface="Arial" panose="020B0604020202020204" pitchFamily="34" charset="0"/>
                <a:ea typeface="宋体" panose="02010600030101010101" pitchFamily="2" charset="-122"/>
              </a:rPr>
              <a:t>Part</a:t>
            </a:r>
            <a:r>
              <a:rPr lang="en-US" altLang="x-none" dirty="0">
                <a:solidFill>
                  <a:srgbClr val="FFFFFF"/>
                </a:solidFill>
                <a:latin typeface="Arial" panose="020B0604020202020204" pitchFamily="34" charset="0"/>
                <a:ea typeface="宋体" panose="02010600030101010101" pitchFamily="2" charset="-122"/>
              </a:rPr>
              <a:t> 5</a:t>
            </a:r>
            <a:endParaRPr lang="zh-CN" altLang="en-US" dirty="0">
              <a:solidFill>
                <a:srgbClr val="FFFFFF"/>
              </a:solidFill>
              <a:latin typeface="Arial" panose="020B0604020202020204" pitchFamily="34" charset="0"/>
              <a:ea typeface="宋体" panose="02010600030101010101" pitchFamily="2" charset="-122"/>
            </a:endParaRPr>
          </a:p>
        </p:txBody>
      </p:sp>
      <p:sp>
        <p:nvSpPr>
          <p:cNvPr id="41988" name="Freeform 6"/>
          <p:cNvSpPr/>
          <p:nvPr/>
        </p:nvSpPr>
        <p:spPr>
          <a:xfrm>
            <a:off x="2028825" y="1627188"/>
            <a:ext cx="3529013" cy="4210050"/>
          </a:xfrm>
          <a:custGeom>
            <a:avLst/>
            <a:gdLst/>
            <a:ahLst/>
            <a:cxnLst>
              <a:cxn ang="0">
                <a:pos x="1764806" y="0"/>
              </a:cxn>
              <a:cxn ang="0">
                <a:pos x="3529011" y="1763812"/>
              </a:cxn>
              <a:cxn ang="0">
                <a:pos x="3280421" y="2667374"/>
              </a:cxn>
              <a:cxn ang="0">
                <a:pos x="1764806" y="4210409"/>
              </a:cxn>
              <a:cxn ang="0">
                <a:pos x="249192" y="2667374"/>
              </a:cxn>
              <a:cxn ang="0">
                <a:pos x="0" y="1763812"/>
              </a:cxn>
              <a:cxn ang="0">
                <a:pos x="1764806" y="0"/>
              </a:cxn>
            </a:cxnLst>
            <a:rect l="0" t="0" r="0" b="0"/>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rgbClr val="00744B">
              <a:alpha val="100000"/>
            </a:srgbClr>
          </a:solidFill>
          <a:ln w="9525">
            <a:noFill/>
          </a:ln>
        </p:spPr>
        <p:txBody>
          <a:bodyPr/>
          <a:lstStyle/>
          <a:p>
            <a:endParaRPr lang="zh-CN" altLang="en-US"/>
          </a:p>
        </p:txBody>
      </p:sp>
      <p:sp>
        <p:nvSpPr>
          <p:cNvPr id="41989" name="Freeform 6"/>
          <p:cNvSpPr/>
          <p:nvPr/>
        </p:nvSpPr>
        <p:spPr>
          <a:xfrm>
            <a:off x="4851400" y="3113088"/>
            <a:ext cx="2335213" cy="2786062"/>
          </a:xfrm>
          <a:custGeom>
            <a:avLst/>
            <a:gdLst/>
            <a:ahLst/>
            <a:cxnLst>
              <a:cxn ang="0">
                <a:pos x="1168323" y="0"/>
              </a:cxn>
              <a:cxn ang="0">
                <a:pos x="2336248" y="1167664"/>
              </a:cxn>
              <a:cxn ang="0">
                <a:pos x="2171679" y="1765834"/>
              </a:cxn>
              <a:cxn ang="0">
                <a:pos x="1168323" y="2787341"/>
              </a:cxn>
              <a:cxn ang="0">
                <a:pos x="164968" y="1765834"/>
              </a:cxn>
              <a:cxn ang="0">
                <a:pos x="0" y="1167664"/>
              </a:cxn>
              <a:cxn ang="0">
                <a:pos x="1168323" y="0"/>
              </a:cxn>
            </a:cxnLst>
            <a:rect l="0" t="0" r="0" b="0"/>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bg1">
              <a:alpha val="100000"/>
            </a:schemeClr>
          </a:solidFill>
          <a:ln w="9525">
            <a:noFill/>
          </a:ln>
        </p:spPr>
        <p:txBody>
          <a:bodyPr/>
          <a:lstStyle/>
          <a:p>
            <a:endParaRPr lang="zh-CN" altLang="en-US"/>
          </a:p>
        </p:txBody>
      </p:sp>
      <p:sp>
        <p:nvSpPr>
          <p:cNvPr id="41990" name="椭圆 5"/>
          <p:cNvSpPr/>
          <p:nvPr/>
        </p:nvSpPr>
        <p:spPr>
          <a:xfrm>
            <a:off x="4603750" y="1639888"/>
            <a:ext cx="936625" cy="936625"/>
          </a:xfrm>
          <a:prstGeom prst="ellipse">
            <a:avLst/>
          </a:prstGeom>
          <a:solidFill>
            <a:schemeClr val="bg2"/>
          </a:solidFill>
          <a:ln w="9525" cap="flat" cmpd="sng">
            <a:solidFill>
              <a:srgbClr val="F8F8F8"/>
            </a:solidFill>
            <a:prstDash val="solid"/>
            <a:headEnd type="none" w="med" len="med"/>
            <a:tailEnd type="none" w="med" len="med"/>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41991" name="椭圆 6"/>
          <p:cNvSpPr/>
          <p:nvPr/>
        </p:nvSpPr>
        <p:spPr>
          <a:xfrm>
            <a:off x="6607175" y="3244850"/>
            <a:ext cx="782638" cy="782638"/>
          </a:xfrm>
          <a:prstGeom prst="ellipse">
            <a:avLst/>
          </a:prstGeom>
          <a:solidFill>
            <a:schemeClr val="bg2"/>
          </a:solidFill>
          <a:ln w="9525" cap="flat" cmpd="sng">
            <a:solidFill>
              <a:srgbClr val="F8F8F8"/>
            </a:solidFill>
            <a:prstDash val="solid"/>
            <a:headEnd type="none" w="med" len="med"/>
            <a:tailEnd type="none" w="med" len="med"/>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41992" name="TextBox 7"/>
          <p:cNvSpPr txBox="1"/>
          <p:nvPr/>
        </p:nvSpPr>
        <p:spPr>
          <a:xfrm>
            <a:off x="4605338" y="1830388"/>
            <a:ext cx="952500" cy="554037"/>
          </a:xfrm>
          <a:prstGeom prst="rect">
            <a:avLst/>
          </a:prstGeom>
          <a:noFill/>
          <a:ln w="9525">
            <a:noFill/>
          </a:ln>
        </p:spPr>
        <p:txBody>
          <a:bodyPr wrap="none">
            <a:spAutoFit/>
          </a:bodyPr>
          <a:lstStyle/>
          <a:p>
            <a:pPr lvl="0" eaLnBrk="1" hangingPunct="1"/>
            <a:r>
              <a:rPr lang="en-US" altLang="x-none" sz="3000" dirty="0">
                <a:solidFill>
                  <a:srgbClr val="F8F8F8"/>
                </a:solidFill>
                <a:latin typeface="Arial" panose="020B0604020202020204" pitchFamily="34" charset="0"/>
                <a:ea typeface="宋体" panose="02010600030101010101" pitchFamily="2" charset="-122"/>
              </a:rPr>
              <a:t>75%</a:t>
            </a:r>
            <a:endParaRPr lang="zh-CN" altLang="en-US" sz="3000" dirty="0">
              <a:solidFill>
                <a:srgbClr val="F8F8F8"/>
              </a:solidFill>
              <a:latin typeface="Arial" panose="020B0604020202020204" pitchFamily="34" charset="0"/>
              <a:ea typeface="宋体" panose="02010600030101010101" pitchFamily="2" charset="-122"/>
            </a:endParaRPr>
          </a:p>
        </p:txBody>
      </p:sp>
      <p:sp>
        <p:nvSpPr>
          <p:cNvPr id="41993" name="TextBox 8"/>
          <p:cNvSpPr txBox="1"/>
          <p:nvPr/>
        </p:nvSpPr>
        <p:spPr>
          <a:xfrm>
            <a:off x="6624638" y="3405188"/>
            <a:ext cx="801687" cy="461962"/>
          </a:xfrm>
          <a:prstGeom prst="rect">
            <a:avLst/>
          </a:prstGeom>
          <a:noFill/>
          <a:ln w="9525">
            <a:noFill/>
          </a:ln>
        </p:spPr>
        <p:txBody>
          <a:bodyPr wrap="none">
            <a:spAutoFit/>
          </a:bodyPr>
          <a:lstStyle/>
          <a:p>
            <a:pPr lvl="0" eaLnBrk="1" hangingPunct="1"/>
            <a:r>
              <a:rPr lang="en-US" altLang="x-none" sz="2400" dirty="0">
                <a:solidFill>
                  <a:srgbClr val="F8F8F8"/>
                </a:solidFill>
                <a:latin typeface="Arial" panose="020B0604020202020204" pitchFamily="34" charset="0"/>
                <a:ea typeface="宋体" panose="02010600030101010101" pitchFamily="2" charset="-122"/>
              </a:rPr>
              <a:t>34%</a:t>
            </a:r>
            <a:endParaRPr lang="zh-CN" altLang="en-US" sz="2400" dirty="0">
              <a:solidFill>
                <a:srgbClr val="F8F8F8"/>
              </a:solidFill>
              <a:latin typeface="Arial" panose="020B0604020202020204" pitchFamily="34" charset="0"/>
              <a:ea typeface="宋体" panose="02010600030101010101" pitchFamily="2" charset="-122"/>
            </a:endParaRPr>
          </a:p>
        </p:txBody>
      </p:sp>
      <p:sp>
        <p:nvSpPr>
          <p:cNvPr id="41994" name="TextBox 9"/>
          <p:cNvSpPr txBox="1"/>
          <p:nvPr/>
        </p:nvSpPr>
        <p:spPr>
          <a:xfrm>
            <a:off x="2873375" y="2151063"/>
            <a:ext cx="1825625" cy="585787"/>
          </a:xfrm>
          <a:prstGeom prst="rect">
            <a:avLst/>
          </a:prstGeom>
          <a:noFill/>
          <a:ln w="9525">
            <a:noFill/>
          </a:ln>
        </p:spPr>
        <p:txBody>
          <a:bodyPr wrap="none">
            <a:spAutoFit/>
          </a:bodyPr>
          <a:lstStyle/>
          <a:p>
            <a:pPr lvl="0" eaLnBrk="1" hangingPunct="1"/>
            <a:r>
              <a:rPr lang="zh-CN" altLang="en-US" sz="3200" dirty="0">
                <a:solidFill>
                  <a:srgbClr val="F8F8F8"/>
                </a:solidFill>
                <a:latin typeface="微软雅黑" panose="020B0503020204020204" pitchFamily="2" charset="-122"/>
                <a:ea typeface="微软雅黑" panose="020B0503020204020204" pitchFamily="2" charset="-122"/>
              </a:rPr>
              <a:t>预计数字</a:t>
            </a:r>
          </a:p>
        </p:txBody>
      </p:sp>
      <p:sp>
        <p:nvSpPr>
          <p:cNvPr id="41995" name="TextBox 10"/>
          <p:cNvSpPr txBox="1"/>
          <p:nvPr/>
        </p:nvSpPr>
        <p:spPr>
          <a:xfrm>
            <a:off x="2438400" y="2751138"/>
            <a:ext cx="2613025" cy="1754187"/>
          </a:xfrm>
          <a:prstGeom prst="rect">
            <a:avLst/>
          </a:prstGeom>
          <a:noFill/>
          <a:ln w="9525">
            <a:noFill/>
          </a:ln>
        </p:spPr>
        <p:txBody>
          <a:bodyPr>
            <a:spAutoFit/>
          </a:bodyPr>
          <a:lstStyle/>
          <a:p>
            <a:pPr lvl="0" algn="ctr" eaLnBrk="1" hangingPunct="1"/>
            <a:r>
              <a:rPr lang="zh-CN" altLang="en-US" dirty="0">
                <a:solidFill>
                  <a:srgbClr val="F8F8F8"/>
                </a:solidFill>
                <a:latin typeface="微软雅黑" panose="020B0503020204020204" pitchFamily="2" charset="-122"/>
                <a:ea typeface="微软雅黑" panose="020B0503020204020204" pitchFamily="2" charset="-122"/>
              </a:rPr>
              <a:t>请输入您的文字对目标进行说明请输入您的文字对目标进行说明请输入您的文字对目标进行说明</a:t>
            </a:r>
          </a:p>
          <a:p>
            <a:pPr lvl="0" algn="ctr" eaLnBrk="1" hangingPunct="1"/>
            <a:endParaRPr lang="zh-CN" altLang="en-US" dirty="0">
              <a:solidFill>
                <a:srgbClr val="F8F8F8"/>
              </a:solidFill>
              <a:latin typeface="微软雅黑" panose="020B0503020204020204" pitchFamily="2" charset="-122"/>
              <a:ea typeface="微软雅黑" panose="020B0503020204020204" pitchFamily="2" charset="-122"/>
            </a:endParaRPr>
          </a:p>
        </p:txBody>
      </p:sp>
      <p:sp>
        <p:nvSpPr>
          <p:cNvPr id="41996" name="TextBox 11"/>
          <p:cNvSpPr txBox="1"/>
          <p:nvPr/>
        </p:nvSpPr>
        <p:spPr>
          <a:xfrm>
            <a:off x="5199063" y="3724275"/>
            <a:ext cx="1620837" cy="523875"/>
          </a:xfrm>
          <a:prstGeom prst="rect">
            <a:avLst/>
          </a:prstGeom>
          <a:noFill/>
          <a:ln w="9525">
            <a:noFill/>
          </a:ln>
        </p:spPr>
        <p:txBody>
          <a:bodyPr wrap="none">
            <a:spAutoFit/>
          </a:bodyPr>
          <a:lstStyle/>
          <a:p>
            <a:pPr lvl="0" eaLnBrk="1" hangingPunct="1"/>
            <a:r>
              <a:rPr lang="zh-CN" altLang="en-US" sz="2800" dirty="0">
                <a:solidFill>
                  <a:srgbClr val="F8F8F8"/>
                </a:solidFill>
                <a:latin typeface="微软雅黑" panose="020B0503020204020204" pitchFamily="2" charset="-122"/>
                <a:ea typeface="微软雅黑" panose="020B0503020204020204" pitchFamily="2" charset="-122"/>
              </a:rPr>
              <a:t>现有资金</a:t>
            </a:r>
          </a:p>
        </p:txBody>
      </p:sp>
      <p:sp>
        <p:nvSpPr>
          <p:cNvPr id="41997" name="TextBox 12"/>
          <p:cNvSpPr txBox="1"/>
          <p:nvPr/>
        </p:nvSpPr>
        <p:spPr>
          <a:xfrm>
            <a:off x="5018088" y="4197350"/>
            <a:ext cx="1982787" cy="923925"/>
          </a:xfrm>
          <a:prstGeom prst="rect">
            <a:avLst/>
          </a:prstGeom>
          <a:noFill/>
          <a:ln w="9525">
            <a:noFill/>
          </a:ln>
        </p:spPr>
        <p:txBody>
          <a:bodyPr>
            <a:spAutoFit/>
          </a:bodyPr>
          <a:lstStyle/>
          <a:p>
            <a:pPr lvl="0" algn="ctr" eaLnBrk="1" hangingPunct="1"/>
            <a:r>
              <a:rPr lang="zh-CN" altLang="en-US" dirty="0">
                <a:solidFill>
                  <a:srgbClr val="F8F8F8"/>
                </a:solidFill>
                <a:latin typeface="微软雅黑" panose="020B0503020204020204" pitchFamily="2" charset="-122"/>
                <a:ea typeface="微软雅黑" panose="020B0503020204020204" pitchFamily="2" charset="-122"/>
              </a:rPr>
              <a:t>请输入您的文字对实际情况进行说明</a:t>
            </a:r>
          </a:p>
        </p:txBody>
      </p:sp>
      <p:sp>
        <p:nvSpPr>
          <p:cNvPr id="41998" name="TextBox 13"/>
          <p:cNvSpPr txBox="1"/>
          <p:nvPr/>
        </p:nvSpPr>
        <p:spPr>
          <a:xfrm>
            <a:off x="5808663" y="1462088"/>
            <a:ext cx="4103687" cy="922337"/>
          </a:xfrm>
          <a:prstGeom prst="rect">
            <a:avLst/>
          </a:prstGeom>
          <a:noFill/>
          <a:ln w="9525">
            <a:noFill/>
          </a:ln>
        </p:spPr>
        <p:txBody>
          <a:bodyPr>
            <a:spAutoFit/>
          </a:bodyPr>
          <a:lstStyle/>
          <a:p>
            <a:pPr lvl="0" eaLnBrk="1" hangingPunct="1"/>
            <a:r>
              <a:rPr lang="zh-CN" altLang="en-US" dirty="0">
                <a:solidFill>
                  <a:schemeClr val="accent1"/>
                </a:solidFill>
                <a:latin typeface="微软雅黑" panose="020B0503020204020204" pitchFamily="2" charset="-122"/>
                <a:ea typeface="微软雅黑" panose="020B0503020204020204" pitchFamily="2" charset="-122"/>
              </a:rPr>
              <a:t>请输入您的文字请输入您的文字请输入您的文字请输入您的文字请输入您的文字</a:t>
            </a:r>
          </a:p>
        </p:txBody>
      </p:sp>
      <p:sp>
        <p:nvSpPr>
          <p:cNvPr id="41999" name="TextBox 14"/>
          <p:cNvSpPr txBox="1"/>
          <p:nvPr/>
        </p:nvSpPr>
        <p:spPr>
          <a:xfrm>
            <a:off x="7526338" y="3160713"/>
            <a:ext cx="2232025" cy="1476375"/>
          </a:xfrm>
          <a:prstGeom prst="rect">
            <a:avLst/>
          </a:prstGeom>
          <a:noFill/>
          <a:ln w="9525">
            <a:noFill/>
          </a:ln>
        </p:spPr>
        <p:txBody>
          <a:bodyPr>
            <a:spAutoFit/>
          </a:bodyPr>
          <a:lstStyle/>
          <a:p>
            <a:pPr lvl="0" eaLnBrk="1" hangingPunct="1"/>
            <a:r>
              <a:rPr lang="zh-CN" altLang="en-US" dirty="0">
                <a:solidFill>
                  <a:schemeClr val="accent1"/>
                </a:solidFill>
                <a:latin typeface="微软雅黑" panose="020B0503020204020204" pitchFamily="2" charset="-122"/>
                <a:ea typeface="微软雅黑" panose="020B0503020204020204" pitchFamily="2" charset="-122"/>
              </a:rPr>
              <a:t>请输入您的文字请输入您的文字请输入您的文字请输入您的文字请输入您的文字</a:t>
            </a: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1986"/>
                                        </p:tgtEl>
                                        <p:attrNameLst>
                                          <p:attrName>style.visibility</p:attrName>
                                        </p:attrNameLst>
                                      </p:cBhvr>
                                      <p:to>
                                        <p:strVal val="visible"/>
                                      </p:to>
                                    </p:set>
                                    <p:anim calcmode="lin" valueType="num">
                                      <p:cBhvr>
                                        <p:cTn id="7" dur="400" fill="hold"/>
                                        <p:tgtEl>
                                          <p:spTgt spid="4198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41986"/>
                                        </p:tgtEl>
                                        <p:attrNameLst>
                                          <p:attrName>ppt_y</p:attrName>
                                        </p:attrNameLst>
                                      </p:cBhvr>
                                      <p:tavLst>
                                        <p:tav tm="0">
                                          <p:val>
                                            <p:strVal val="#ppt_y"/>
                                          </p:val>
                                        </p:tav>
                                        <p:tav tm="100000">
                                          <p:val>
                                            <p:strVal val="#ppt_y"/>
                                          </p:val>
                                        </p:tav>
                                      </p:tavLst>
                                    </p:anim>
                                    <p:anim calcmode="lin" valueType="num">
                                      <p:cBhvr>
                                        <p:cTn id="9" dur="400" fill="hold"/>
                                        <p:tgtEl>
                                          <p:spTgt spid="4198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4198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41986"/>
                                        </p:tgtEl>
                                      </p:cBhvr>
                                    </p:animEffect>
                                  </p:childTnLst>
                                </p:cTn>
                              </p:par>
                            </p:childTnLst>
                          </p:cTn>
                        </p:par>
                        <p:par>
                          <p:cTn id="12" fill="hold">
                            <p:stCondLst>
                              <p:cond delay="759"/>
                            </p:stCondLst>
                            <p:childTnLst>
                              <p:par>
                                <p:cTn id="13" presetID="26" presetClass="entr" presetSubtype="0" fill="hold" nodeType="afterEffect">
                                  <p:stCondLst>
                                    <p:cond delay="0"/>
                                  </p:stCondLst>
                                  <p:childTnLst>
                                    <p:set>
                                      <p:cBhvr>
                                        <p:cTn id="14" dur="1" fill="hold">
                                          <p:stCondLst>
                                            <p:cond delay="0"/>
                                          </p:stCondLst>
                                        </p:cTn>
                                        <p:tgtEl>
                                          <p:spTgt spid="41988"/>
                                        </p:tgtEl>
                                        <p:attrNameLst>
                                          <p:attrName>style.visibility</p:attrName>
                                        </p:attrNameLst>
                                      </p:cBhvr>
                                      <p:to>
                                        <p:strVal val="visible"/>
                                      </p:to>
                                    </p:set>
                                    <p:animEffect transition="in" filter="wipe(down)">
                                      <p:cBhvr>
                                        <p:cTn id="15" dur="435">
                                          <p:stCondLst>
                                            <p:cond delay="0"/>
                                          </p:stCondLst>
                                        </p:cTn>
                                        <p:tgtEl>
                                          <p:spTgt spid="41988"/>
                                        </p:tgtEl>
                                      </p:cBhvr>
                                    </p:animEffect>
                                    <p:anim calcmode="lin" valueType="num">
                                      <p:cBhvr>
                                        <p:cTn id="16" dur="1367" tmFilter="0,0; 0.14,0.36; 0.43,0.73; 0.71,0.91; 1.0,1.0">
                                          <p:stCondLst>
                                            <p:cond delay="0"/>
                                          </p:stCondLst>
                                        </p:cTn>
                                        <p:tgtEl>
                                          <p:spTgt spid="41988"/>
                                        </p:tgtEl>
                                        <p:attrNameLst>
                                          <p:attrName>ppt_x</p:attrName>
                                        </p:attrNameLst>
                                      </p:cBhvr>
                                      <p:tavLst>
                                        <p:tav tm="0">
                                          <p:val>
                                            <p:strVal val="#ppt_x-0.25"/>
                                          </p:val>
                                        </p:tav>
                                        <p:tav tm="100000">
                                          <p:val>
                                            <p:strVal val="#ppt_x"/>
                                          </p:val>
                                        </p:tav>
                                      </p:tavLst>
                                    </p:anim>
                                    <p:anim calcmode="lin" valueType="num">
                                      <p:cBhvr>
                                        <p:cTn id="17" dur="498" tmFilter="0.0,0.0; 0.25,0.07; 0.50,0.2; 0.75,0.467; 1.0,1.0">
                                          <p:stCondLst>
                                            <p:cond delay="0"/>
                                          </p:stCondLst>
                                        </p:cTn>
                                        <p:tgtEl>
                                          <p:spTgt spid="41988"/>
                                        </p:tgtEl>
                                        <p:attrNameLst>
                                          <p:attrName>ppt_y</p:attrName>
                                        </p:attrNameLst>
                                      </p:cBhvr>
                                      <p:tavLst>
                                        <p:tav tm="0" fmla="#ppt_y-sin(pi*$)/3">
                                          <p:val>
                                            <p:fltVal val="0.5"/>
                                          </p:val>
                                        </p:tav>
                                        <p:tav tm="100000">
                                          <p:val>
                                            <p:fltVal val="1"/>
                                          </p:val>
                                        </p:tav>
                                      </p:tavLst>
                                    </p:anim>
                                    <p:anim calcmode="lin" valueType="num">
                                      <p:cBhvr>
                                        <p:cTn id="18" dur="498" tmFilter="0, 0; 0.125,0.2665; 0.25,0.4; 0.375,0.465; 0.5,0.5;  0.625,0.535; 0.75,0.6; 0.875,0.7335; 1,1">
                                          <p:stCondLst>
                                            <p:cond delay="498"/>
                                          </p:stCondLst>
                                        </p:cTn>
                                        <p:tgtEl>
                                          <p:spTgt spid="41988"/>
                                        </p:tgtEl>
                                        <p:attrNameLst>
                                          <p:attrName>ppt_y</p:attrName>
                                        </p:attrNameLst>
                                      </p:cBhvr>
                                      <p:tavLst>
                                        <p:tav tm="0" fmla="#ppt_y-sin(pi*$)/9">
                                          <p:val>
                                            <p:fltVal val="0"/>
                                          </p:val>
                                        </p:tav>
                                        <p:tav tm="100000">
                                          <p:val>
                                            <p:fltVal val="1"/>
                                          </p:val>
                                        </p:tav>
                                      </p:tavLst>
                                    </p:anim>
                                    <p:anim calcmode="lin" valueType="num">
                                      <p:cBhvr>
                                        <p:cTn id="19" dur="249" tmFilter="0, 0; 0.125,0.2665; 0.25,0.4; 0.375,0.465; 0.5,0.5;  0.625,0.535; 0.75,0.6; 0.875,0.7335; 1,1">
                                          <p:stCondLst>
                                            <p:cond delay="993"/>
                                          </p:stCondLst>
                                        </p:cTn>
                                        <p:tgtEl>
                                          <p:spTgt spid="41988"/>
                                        </p:tgtEl>
                                        <p:attrNameLst>
                                          <p:attrName>ppt_y</p:attrName>
                                        </p:attrNameLst>
                                      </p:cBhvr>
                                      <p:tavLst>
                                        <p:tav tm="0" fmla="#ppt_y-sin(pi*$)/27">
                                          <p:val>
                                            <p:fltVal val="0"/>
                                          </p:val>
                                        </p:tav>
                                        <p:tav tm="100000">
                                          <p:val>
                                            <p:fltVal val="1"/>
                                          </p:val>
                                        </p:tav>
                                      </p:tavLst>
                                    </p:anim>
                                    <p:anim calcmode="lin" valueType="num">
                                      <p:cBhvr>
                                        <p:cTn id="20" dur="123" tmFilter="0, 0; 0.125,0.2665; 0.25,0.4; 0.375,0.465; 0.5,0.5;  0.625,0.535; 0.75,0.6; 0.875,0.7335; 1,1">
                                          <p:stCondLst>
                                            <p:cond delay="1242"/>
                                          </p:stCondLst>
                                        </p:cTn>
                                        <p:tgtEl>
                                          <p:spTgt spid="41988"/>
                                        </p:tgtEl>
                                        <p:attrNameLst>
                                          <p:attrName>ppt_y</p:attrName>
                                        </p:attrNameLst>
                                      </p:cBhvr>
                                      <p:tavLst>
                                        <p:tav tm="0" fmla="#ppt_y-sin(pi*$)/81">
                                          <p:val>
                                            <p:fltVal val="0"/>
                                          </p:val>
                                        </p:tav>
                                        <p:tav tm="100000">
                                          <p:val>
                                            <p:fltVal val="1"/>
                                          </p:val>
                                        </p:tav>
                                      </p:tavLst>
                                    </p:anim>
                                    <p:animScale>
                                      <p:cBhvr>
                                        <p:cTn id="21" dur="20">
                                          <p:stCondLst>
                                            <p:cond delay="487"/>
                                          </p:stCondLst>
                                        </p:cTn>
                                        <p:tgtEl>
                                          <p:spTgt spid="41988"/>
                                        </p:tgtEl>
                                      </p:cBhvr>
                                      <p:to x="100000" y="60000"/>
                                    </p:animScale>
                                    <p:animScale>
                                      <p:cBhvr>
                                        <p:cTn id="22" dur="124" decel="50000">
                                          <p:stCondLst>
                                            <p:cond delay="507"/>
                                          </p:stCondLst>
                                        </p:cTn>
                                        <p:tgtEl>
                                          <p:spTgt spid="41988"/>
                                        </p:tgtEl>
                                      </p:cBhvr>
                                      <p:to x="100000" y="100000"/>
                                    </p:animScale>
                                    <p:animScale>
                                      <p:cBhvr>
                                        <p:cTn id="23" dur="20">
                                          <p:stCondLst>
                                            <p:cond delay="984"/>
                                          </p:stCondLst>
                                        </p:cTn>
                                        <p:tgtEl>
                                          <p:spTgt spid="41988"/>
                                        </p:tgtEl>
                                      </p:cBhvr>
                                      <p:to x="100000" y="80000"/>
                                    </p:animScale>
                                    <p:animScale>
                                      <p:cBhvr>
                                        <p:cTn id="24" dur="124" decel="50000">
                                          <p:stCondLst>
                                            <p:cond delay="1004"/>
                                          </p:stCondLst>
                                        </p:cTn>
                                        <p:tgtEl>
                                          <p:spTgt spid="41988"/>
                                        </p:tgtEl>
                                      </p:cBhvr>
                                      <p:to x="100000" y="100000"/>
                                    </p:animScale>
                                    <p:animScale>
                                      <p:cBhvr>
                                        <p:cTn id="25" dur="20">
                                          <p:stCondLst>
                                            <p:cond delay="1231"/>
                                          </p:stCondLst>
                                        </p:cTn>
                                        <p:tgtEl>
                                          <p:spTgt spid="41988"/>
                                        </p:tgtEl>
                                      </p:cBhvr>
                                      <p:to x="100000" y="90000"/>
                                    </p:animScale>
                                    <p:animScale>
                                      <p:cBhvr>
                                        <p:cTn id="26" dur="124" decel="50000">
                                          <p:stCondLst>
                                            <p:cond delay="1251"/>
                                          </p:stCondLst>
                                        </p:cTn>
                                        <p:tgtEl>
                                          <p:spTgt spid="41988"/>
                                        </p:tgtEl>
                                      </p:cBhvr>
                                      <p:to x="100000" y="100000"/>
                                    </p:animScale>
                                    <p:animScale>
                                      <p:cBhvr>
                                        <p:cTn id="27" dur="20">
                                          <p:stCondLst>
                                            <p:cond delay="1356"/>
                                          </p:stCondLst>
                                        </p:cTn>
                                        <p:tgtEl>
                                          <p:spTgt spid="41988"/>
                                        </p:tgtEl>
                                      </p:cBhvr>
                                      <p:to x="100000" y="95000"/>
                                    </p:animScale>
                                    <p:animScale>
                                      <p:cBhvr>
                                        <p:cTn id="28" dur="124" decel="50000">
                                          <p:stCondLst>
                                            <p:cond delay="1376"/>
                                          </p:stCondLst>
                                        </p:cTn>
                                        <p:tgtEl>
                                          <p:spTgt spid="41988"/>
                                        </p:tgtEl>
                                      </p:cBhvr>
                                      <p:to x="100000" y="100000"/>
                                    </p:animScale>
                                  </p:childTnLst>
                                </p:cTn>
                              </p:par>
                              <p:par>
                                <p:cTn id="29" presetID="26" presetClass="entr" presetSubtype="0" fill="hold" nodeType="withEffect">
                                  <p:stCondLst>
                                    <p:cond delay="500"/>
                                  </p:stCondLst>
                                  <p:childTnLst>
                                    <p:set>
                                      <p:cBhvr>
                                        <p:cTn id="30" dur="1" fill="hold">
                                          <p:stCondLst>
                                            <p:cond delay="0"/>
                                          </p:stCondLst>
                                        </p:cTn>
                                        <p:tgtEl>
                                          <p:spTgt spid="41989"/>
                                        </p:tgtEl>
                                        <p:attrNameLst>
                                          <p:attrName>style.visibility</p:attrName>
                                        </p:attrNameLst>
                                      </p:cBhvr>
                                      <p:to>
                                        <p:strVal val="visible"/>
                                      </p:to>
                                    </p:set>
                                    <p:animEffect transition="in" filter="wipe(down)">
                                      <p:cBhvr>
                                        <p:cTn id="31" dur="435">
                                          <p:stCondLst>
                                            <p:cond delay="0"/>
                                          </p:stCondLst>
                                        </p:cTn>
                                        <p:tgtEl>
                                          <p:spTgt spid="41989"/>
                                        </p:tgtEl>
                                      </p:cBhvr>
                                    </p:animEffect>
                                    <p:anim calcmode="lin" valueType="num">
                                      <p:cBhvr>
                                        <p:cTn id="32" dur="1367" tmFilter="0,0; 0.14,0.36; 0.43,0.73; 0.71,0.91; 1.0,1.0">
                                          <p:stCondLst>
                                            <p:cond delay="0"/>
                                          </p:stCondLst>
                                        </p:cTn>
                                        <p:tgtEl>
                                          <p:spTgt spid="41989"/>
                                        </p:tgtEl>
                                        <p:attrNameLst>
                                          <p:attrName>ppt_x</p:attrName>
                                        </p:attrNameLst>
                                      </p:cBhvr>
                                      <p:tavLst>
                                        <p:tav tm="0">
                                          <p:val>
                                            <p:strVal val="#ppt_x-0.25"/>
                                          </p:val>
                                        </p:tav>
                                        <p:tav tm="100000">
                                          <p:val>
                                            <p:strVal val="#ppt_x"/>
                                          </p:val>
                                        </p:tav>
                                      </p:tavLst>
                                    </p:anim>
                                    <p:anim calcmode="lin" valueType="num">
                                      <p:cBhvr>
                                        <p:cTn id="33" dur="498" tmFilter="0.0,0.0; 0.25,0.07; 0.50,0.2; 0.75,0.467; 1.0,1.0">
                                          <p:stCondLst>
                                            <p:cond delay="0"/>
                                          </p:stCondLst>
                                        </p:cTn>
                                        <p:tgtEl>
                                          <p:spTgt spid="41989"/>
                                        </p:tgtEl>
                                        <p:attrNameLst>
                                          <p:attrName>ppt_y</p:attrName>
                                        </p:attrNameLst>
                                      </p:cBhvr>
                                      <p:tavLst>
                                        <p:tav tm="0" fmla="#ppt_y-sin(pi*$)/3">
                                          <p:val>
                                            <p:fltVal val="0.5"/>
                                          </p:val>
                                        </p:tav>
                                        <p:tav tm="100000">
                                          <p:val>
                                            <p:fltVal val="1"/>
                                          </p:val>
                                        </p:tav>
                                      </p:tavLst>
                                    </p:anim>
                                    <p:anim calcmode="lin" valueType="num">
                                      <p:cBhvr>
                                        <p:cTn id="34" dur="498" tmFilter="0, 0; 0.125,0.2665; 0.25,0.4; 0.375,0.465; 0.5,0.5;  0.625,0.535; 0.75,0.6; 0.875,0.7335; 1,1">
                                          <p:stCondLst>
                                            <p:cond delay="498"/>
                                          </p:stCondLst>
                                        </p:cTn>
                                        <p:tgtEl>
                                          <p:spTgt spid="41989"/>
                                        </p:tgtEl>
                                        <p:attrNameLst>
                                          <p:attrName>ppt_y</p:attrName>
                                        </p:attrNameLst>
                                      </p:cBhvr>
                                      <p:tavLst>
                                        <p:tav tm="0" fmla="#ppt_y-sin(pi*$)/9">
                                          <p:val>
                                            <p:fltVal val="0"/>
                                          </p:val>
                                        </p:tav>
                                        <p:tav tm="100000">
                                          <p:val>
                                            <p:fltVal val="1"/>
                                          </p:val>
                                        </p:tav>
                                      </p:tavLst>
                                    </p:anim>
                                    <p:anim calcmode="lin" valueType="num">
                                      <p:cBhvr>
                                        <p:cTn id="35" dur="249" tmFilter="0, 0; 0.125,0.2665; 0.25,0.4; 0.375,0.465; 0.5,0.5;  0.625,0.535; 0.75,0.6; 0.875,0.7335; 1,1">
                                          <p:stCondLst>
                                            <p:cond delay="993"/>
                                          </p:stCondLst>
                                        </p:cTn>
                                        <p:tgtEl>
                                          <p:spTgt spid="41989"/>
                                        </p:tgtEl>
                                        <p:attrNameLst>
                                          <p:attrName>ppt_y</p:attrName>
                                        </p:attrNameLst>
                                      </p:cBhvr>
                                      <p:tavLst>
                                        <p:tav tm="0" fmla="#ppt_y-sin(pi*$)/27">
                                          <p:val>
                                            <p:fltVal val="0"/>
                                          </p:val>
                                        </p:tav>
                                        <p:tav tm="100000">
                                          <p:val>
                                            <p:fltVal val="1"/>
                                          </p:val>
                                        </p:tav>
                                      </p:tavLst>
                                    </p:anim>
                                    <p:anim calcmode="lin" valueType="num">
                                      <p:cBhvr>
                                        <p:cTn id="36" dur="123" tmFilter="0, 0; 0.125,0.2665; 0.25,0.4; 0.375,0.465; 0.5,0.5;  0.625,0.535; 0.75,0.6; 0.875,0.7335; 1,1">
                                          <p:stCondLst>
                                            <p:cond delay="1242"/>
                                          </p:stCondLst>
                                        </p:cTn>
                                        <p:tgtEl>
                                          <p:spTgt spid="41989"/>
                                        </p:tgtEl>
                                        <p:attrNameLst>
                                          <p:attrName>ppt_y</p:attrName>
                                        </p:attrNameLst>
                                      </p:cBhvr>
                                      <p:tavLst>
                                        <p:tav tm="0" fmla="#ppt_y-sin(pi*$)/81">
                                          <p:val>
                                            <p:fltVal val="0"/>
                                          </p:val>
                                        </p:tav>
                                        <p:tav tm="100000">
                                          <p:val>
                                            <p:fltVal val="1"/>
                                          </p:val>
                                        </p:tav>
                                      </p:tavLst>
                                    </p:anim>
                                    <p:animScale>
                                      <p:cBhvr>
                                        <p:cTn id="37" dur="20">
                                          <p:stCondLst>
                                            <p:cond delay="487"/>
                                          </p:stCondLst>
                                        </p:cTn>
                                        <p:tgtEl>
                                          <p:spTgt spid="41989"/>
                                        </p:tgtEl>
                                      </p:cBhvr>
                                      <p:to x="100000" y="60000"/>
                                    </p:animScale>
                                    <p:animScale>
                                      <p:cBhvr>
                                        <p:cTn id="38" dur="124" decel="50000">
                                          <p:stCondLst>
                                            <p:cond delay="507"/>
                                          </p:stCondLst>
                                        </p:cTn>
                                        <p:tgtEl>
                                          <p:spTgt spid="41989"/>
                                        </p:tgtEl>
                                      </p:cBhvr>
                                      <p:to x="100000" y="100000"/>
                                    </p:animScale>
                                    <p:animScale>
                                      <p:cBhvr>
                                        <p:cTn id="39" dur="20">
                                          <p:stCondLst>
                                            <p:cond delay="984"/>
                                          </p:stCondLst>
                                        </p:cTn>
                                        <p:tgtEl>
                                          <p:spTgt spid="41989"/>
                                        </p:tgtEl>
                                      </p:cBhvr>
                                      <p:to x="100000" y="80000"/>
                                    </p:animScale>
                                    <p:animScale>
                                      <p:cBhvr>
                                        <p:cTn id="40" dur="124" decel="50000">
                                          <p:stCondLst>
                                            <p:cond delay="1004"/>
                                          </p:stCondLst>
                                        </p:cTn>
                                        <p:tgtEl>
                                          <p:spTgt spid="41989"/>
                                        </p:tgtEl>
                                      </p:cBhvr>
                                      <p:to x="100000" y="100000"/>
                                    </p:animScale>
                                    <p:animScale>
                                      <p:cBhvr>
                                        <p:cTn id="41" dur="20">
                                          <p:stCondLst>
                                            <p:cond delay="1231"/>
                                          </p:stCondLst>
                                        </p:cTn>
                                        <p:tgtEl>
                                          <p:spTgt spid="41989"/>
                                        </p:tgtEl>
                                      </p:cBhvr>
                                      <p:to x="100000" y="90000"/>
                                    </p:animScale>
                                    <p:animScale>
                                      <p:cBhvr>
                                        <p:cTn id="42" dur="124" decel="50000">
                                          <p:stCondLst>
                                            <p:cond delay="1251"/>
                                          </p:stCondLst>
                                        </p:cTn>
                                        <p:tgtEl>
                                          <p:spTgt spid="41989"/>
                                        </p:tgtEl>
                                      </p:cBhvr>
                                      <p:to x="100000" y="100000"/>
                                    </p:animScale>
                                    <p:animScale>
                                      <p:cBhvr>
                                        <p:cTn id="43" dur="20">
                                          <p:stCondLst>
                                            <p:cond delay="1356"/>
                                          </p:stCondLst>
                                        </p:cTn>
                                        <p:tgtEl>
                                          <p:spTgt spid="41989"/>
                                        </p:tgtEl>
                                      </p:cBhvr>
                                      <p:to x="100000" y="95000"/>
                                    </p:animScale>
                                    <p:animScale>
                                      <p:cBhvr>
                                        <p:cTn id="44" dur="124" decel="50000">
                                          <p:stCondLst>
                                            <p:cond delay="1376"/>
                                          </p:stCondLst>
                                        </p:cTn>
                                        <p:tgtEl>
                                          <p:spTgt spid="41989"/>
                                        </p:tgtEl>
                                      </p:cBhvr>
                                      <p:to x="100000" y="100000"/>
                                    </p:animScale>
                                  </p:childTnLst>
                                </p:cTn>
                              </p:par>
                            </p:childTnLst>
                          </p:cTn>
                        </p:par>
                        <p:par>
                          <p:cTn id="45" fill="hold">
                            <p:stCondLst>
                              <p:cond delay="2259"/>
                            </p:stCondLst>
                            <p:childTnLst>
                              <p:par>
                                <p:cTn id="46" presetID="31" presetClass="entr" presetSubtype="0" fill="hold" grpId="0" nodeType="afterEffect">
                                  <p:stCondLst>
                                    <p:cond delay="0"/>
                                  </p:stCondLst>
                                  <p:childTnLst>
                                    <p:set>
                                      <p:cBhvr>
                                        <p:cTn id="47" dur="1" fill="hold">
                                          <p:stCondLst>
                                            <p:cond delay="0"/>
                                          </p:stCondLst>
                                        </p:cTn>
                                        <p:tgtEl>
                                          <p:spTgt spid="41994"/>
                                        </p:tgtEl>
                                        <p:attrNameLst>
                                          <p:attrName>style.visibility</p:attrName>
                                        </p:attrNameLst>
                                      </p:cBhvr>
                                      <p:to>
                                        <p:strVal val="visible"/>
                                      </p:to>
                                    </p:set>
                                    <p:anim calcmode="lin" valueType="num">
                                      <p:cBhvr>
                                        <p:cTn id="48" dur="500" fill="hold"/>
                                        <p:tgtEl>
                                          <p:spTgt spid="41994"/>
                                        </p:tgtEl>
                                        <p:attrNameLst>
                                          <p:attrName>ppt_w</p:attrName>
                                        </p:attrNameLst>
                                      </p:cBhvr>
                                      <p:tavLst>
                                        <p:tav tm="0">
                                          <p:val>
                                            <p:fltVal val="0"/>
                                          </p:val>
                                        </p:tav>
                                        <p:tav tm="100000">
                                          <p:val>
                                            <p:strVal val="#ppt_w"/>
                                          </p:val>
                                        </p:tav>
                                      </p:tavLst>
                                    </p:anim>
                                    <p:anim calcmode="lin" valueType="num">
                                      <p:cBhvr>
                                        <p:cTn id="49" dur="500" fill="hold"/>
                                        <p:tgtEl>
                                          <p:spTgt spid="41994"/>
                                        </p:tgtEl>
                                        <p:attrNameLst>
                                          <p:attrName>ppt_h</p:attrName>
                                        </p:attrNameLst>
                                      </p:cBhvr>
                                      <p:tavLst>
                                        <p:tav tm="0">
                                          <p:val>
                                            <p:fltVal val="0"/>
                                          </p:val>
                                        </p:tav>
                                        <p:tav tm="100000">
                                          <p:val>
                                            <p:strVal val="#ppt_h"/>
                                          </p:val>
                                        </p:tav>
                                      </p:tavLst>
                                    </p:anim>
                                    <p:anim calcmode="lin" valueType="num">
                                      <p:cBhvr>
                                        <p:cTn id="50" dur="500" fill="hold"/>
                                        <p:tgtEl>
                                          <p:spTgt spid="41994"/>
                                        </p:tgtEl>
                                        <p:attrNameLst>
                                          <p:attrName>style.rotation</p:attrName>
                                        </p:attrNameLst>
                                      </p:cBhvr>
                                      <p:tavLst>
                                        <p:tav tm="0">
                                          <p:val>
                                            <p:fltVal val="90"/>
                                          </p:val>
                                        </p:tav>
                                        <p:tav tm="100000">
                                          <p:val>
                                            <p:fltVal val="0"/>
                                          </p:val>
                                        </p:tav>
                                      </p:tavLst>
                                    </p:anim>
                                    <p:animEffect transition="in" filter="fade">
                                      <p:cBhvr>
                                        <p:cTn id="51" dur="500"/>
                                        <p:tgtEl>
                                          <p:spTgt spid="41994"/>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41995"/>
                                        </p:tgtEl>
                                        <p:attrNameLst>
                                          <p:attrName>style.visibility</p:attrName>
                                        </p:attrNameLst>
                                      </p:cBhvr>
                                      <p:to>
                                        <p:strVal val="visible"/>
                                      </p:to>
                                    </p:set>
                                    <p:anim calcmode="lin" valueType="num">
                                      <p:cBhvr>
                                        <p:cTn id="54" dur="500" fill="hold"/>
                                        <p:tgtEl>
                                          <p:spTgt spid="41995"/>
                                        </p:tgtEl>
                                        <p:attrNameLst>
                                          <p:attrName>ppt_w</p:attrName>
                                        </p:attrNameLst>
                                      </p:cBhvr>
                                      <p:tavLst>
                                        <p:tav tm="0">
                                          <p:val>
                                            <p:fltVal val="0"/>
                                          </p:val>
                                        </p:tav>
                                        <p:tav tm="100000">
                                          <p:val>
                                            <p:strVal val="#ppt_w"/>
                                          </p:val>
                                        </p:tav>
                                      </p:tavLst>
                                    </p:anim>
                                    <p:anim calcmode="lin" valueType="num">
                                      <p:cBhvr>
                                        <p:cTn id="55" dur="500" fill="hold"/>
                                        <p:tgtEl>
                                          <p:spTgt spid="41995"/>
                                        </p:tgtEl>
                                        <p:attrNameLst>
                                          <p:attrName>ppt_h</p:attrName>
                                        </p:attrNameLst>
                                      </p:cBhvr>
                                      <p:tavLst>
                                        <p:tav tm="0">
                                          <p:val>
                                            <p:fltVal val="0"/>
                                          </p:val>
                                        </p:tav>
                                        <p:tav tm="100000">
                                          <p:val>
                                            <p:strVal val="#ppt_h"/>
                                          </p:val>
                                        </p:tav>
                                      </p:tavLst>
                                    </p:anim>
                                    <p:anim calcmode="lin" valueType="num">
                                      <p:cBhvr>
                                        <p:cTn id="56" dur="500" fill="hold"/>
                                        <p:tgtEl>
                                          <p:spTgt spid="41995"/>
                                        </p:tgtEl>
                                        <p:attrNameLst>
                                          <p:attrName>style.rotation</p:attrName>
                                        </p:attrNameLst>
                                      </p:cBhvr>
                                      <p:tavLst>
                                        <p:tav tm="0">
                                          <p:val>
                                            <p:fltVal val="90"/>
                                          </p:val>
                                        </p:tav>
                                        <p:tav tm="100000">
                                          <p:val>
                                            <p:fltVal val="0"/>
                                          </p:val>
                                        </p:tav>
                                      </p:tavLst>
                                    </p:anim>
                                    <p:animEffect transition="in" filter="fade">
                                      <p:cBhvr>
                                        <p:cTn id="57" dur="500"/>
                                        <p:tgtEl>
                                          <p:spTgt spid="41995"/>
                                        </p:tgtEl>
                                      </p:cBhvr>
                                    </p:animEffect>
                                  </p:childTnLst>
                                </p:cTn>
                              </p:par>
                            </p:childTnLst>
                          </p:cTn>
                        </p:par>
                        <p:par>
                          <p:cTn id="58" fill="hold">
                            <p:stCondLst>
                              <p:cond delay="2759"/>
                            </p:stCondLst>
                            <p:childTnLst>
                              <p:par>
                                <p:cTn id="59" presetID="52" presetClass="entr" presetSubtype="0" fill="hold" grpId="0" nodeType="afterEffect">
                                  <p:stCondLst>
                                    <p:cond delay="0"/>
                                  </p:stCondLst>
                                  <p:childTnLst>
                                    <p:set>
                                      <p:cBhvr>
                                        <p:cTn id="60" dur="1" fill="hold">
                                          <p:stCondLst>
                                            <p:cond delay="0"/>
                                          </p:stCondLst>
                                        </p:cTn>
                                        <p:tgtEl>
                                          <p:spTgt spid="41990"/>
                                        </p:tgtEl>
                                        <p:attrNameLst>
                                          <p:attrName>style.visibility</p:attrName>
                                        </p:attrNameLst>
                                      </p:cBhvr>
                                      <p:to>
                                        <p:strVal val="visible"/>
                                      </p:to>
                                    </p:set>
                                    <p:animScale>
                                      <p:cBhvr>
                                        <p:cTn id="61" dur="1000" decel="50000" fill="hold">
                                          <p:stCondLst>
                                            <p:cond delay="0"/>
                                          </p:stCondLst>
                                        </p:cTn>
                                        <p:tgtEl>
                                          <p:spTgt spid="4199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1000" decel="50000" fill="hold">
                                          <p:stCondLst>
                                            <p:cond delay="0"/>
                                          </p:stCondLst>
                                        </p:cTn>
                                        <p:tgtEl>
                                          <p:spTgt spid="41990"/>
                                        </p:tgtEl>
                                        <p:attrNameLst>
                                          <p:attrName>ppt_x</p:attrName>
                                          <p:attrName>ppt_y</p:attrName>
                                        </p:attrNameLst>
                                      </p:cBhvr>
                                    </p:animMotion>
                                    <p:animEffect transition="in" filter="fade">
                                      <p:cBhvr>
                                        <p:cTn id="63" dur="1000"/>
                                        <p:tgtEl>
                                          <p:spTgt spid="41990"/>
                                        </p:tgtEl>
                                      </p:cBhvr>
                                    </p:animEffect>
                                  </p:childTnLst>
                                </p:cTn>
                              </p:par>
                              <p:par>
                                <p:cTn id="64" presetID="52" presetClass="entr" presetSubtype="0" fill="hold" grpId="0" nodeType="withEffect">
                                  <p:stCondLst>
                                    <p:cond delay="0"/>
                                  </p:stCondLst>
                                  <p:childTnLst>
                                    <p:set>
                                      <p:cBhvr>
                                        <p:cTn id="65" dur="1" fill="hold">
                                          <p:stCondLst>
                                            <p:cond delay="0"/>
                                          </p:stCondLst>
                                        </p:cTn>
                                        <p:tgtEl>
                                          <p:spTgt spid="41992"/>
                                        </p:tgtEl>
                                        <p:attrNameLst>
                                          <p:attrName>style.visibility</p:attrName>
                                        </p:attrNameLst>
                                      </p:cBhvr>
                                      <p:to>
                                        <p:strVal val="visible"/>
                                      </p:to>
                                    </p:set>
                                    <p:animScale>
                                      <p:cBhvr>
                                        <p:cTn id="66" dur="1000" decel="50000" fill="hold">
                                          <p:stCondLst>
                                            <p:cond delay="0"/>
                                          </p:stCondLst>
                                        </p:cTn>
                                        <p:tgtEl>
                                          <p:spTgt spid="4199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000" decel="50000" fill="hold">
                                          <p:stCondLst>
                                            <p:cond delay="0"/>
                                          </p:stCondLst>
                                        </p:cTn>
                                        <p:tgtEl>
                                          <p:spTgt spid="41992"/>
                                        </p:tgtEl>
                                        <p:attrNameLst>
                                          <p:attrName>ppt_x</p:attrName>
                                          <p:attrName>ppt_y</p:attrName>
                                        </p:attrNameLst>
                                      </p:cBhvr>
                                    </p:animMotion>
                                    <p:animEffect transition="in" filter="fade">
                                      <p:cBhvr>
                                        <p:cTn id="68" dur="1000"/>
                                        <p:tgtEl>
                                          <p:spTgt spid="41992"/>
                                        </p:tgtEl>
                                      </p:cBhvr>
                                    </p:animEffect>
                                  </p:childTnLst>
                                </p:cTn>
                              </p:par>
                            </p:childTnLst>
                          </p:cTn>
                        </p:par>
                        <p:par>
                          <p:cTn id="69" fill="hold">
                            <p:stCondLst>
                              <p:cond delay="3759"/>
                            </p:stCondLst>
                            <p:childTnLst>
                              <p:par>
                                <p:cTn id="70" presetID="22" presetClass="entr" presetSubtype="2" fill="hold" grpId="0" nodeType="afterEffect">
                                  <p:stCondLst>
                                    <p:cond delay="0"/>
                                  </p:stCondLst>
                                  <p:childTnLst>
                                    <p:set>
                                      <p:cBhvr>
                                        <p:cTn id="71" dur="1" fill="hold">
                                          <p:stCondLst>
                                            <p:cond delay="0"/>
                                          </p:stCondLst>
                                        </p:cTn>
                                        <p:tgtEl>
                                          <p:spTgt spid="41998"/>
                                        </p:tgtEl>
                                        <p:attrNameLst>
                                          <p:attrName>style.visibility</p:attrName>
                                        </p:attrNameLst>
                                      </p:cBhvr>
                                      <p:to>
                                        <p:strVal val="visible"/>
                                      </p:to>
                                    </p:set>
                                    <p:animEffect transition="in" filter="wipe(right)">
                                      <p:cBhvr>
                                        <p:cTn id="72" dur="500"/>
                                        <p:tgtEl>
                                          <p:spTgt spid="41998"/>
                                        </p:tgtEl>
                                      </p:cBhvr>
                                    </p:animEffect>
                                  </p:childTnLst>
                                </p:cTn>
                              </p:par>
                            </p:childTnLst>
                          </p:cTn>
                        </p:par>
                        <p:par>
                          <p:cTn id="73" fill="hold">
                            <p:stCondLst>
                              <p:cond delay="4259"/>
                            </p:stCondLst>
                            <p:childTnLst>
                              <p:par>
                                <p:cTn id="74" presetID="31" presetClass="entr" presetSubtype="0" fill="hold" grpId="0" nodeType="afterEffect">
                                  <p:stCondLst>
                                    <p:cond delay="0"/>
                                  </p:stCondLst>
                                  <p:childTnLst>
                                    <p:set>
                                      <p:cBhvr>
                                        <p:cTn id="75" dur="1" fill="hold">
                                          <p:stCondLst>
                                            <p:cond delay="0"/>
                                          </p:stCondLst>
                                        </p:cTn>
                                        <p:tgtEl>
                                          <p:spTgt spid="41996"/>
                                        </p:tgtEl>
                                        <p:attrNameLst>
                                          <p:attrName>style.visibility</p:attrName>
                                        </p:attrNameLst>
                                      </p:cBhvr>
                                      <p:to>
                                        <p:strVal val="visible"/>
                                      </p:to>
                                    </p:set>
                                    <p:anim calcmode="lin" valueType="num">
                                      <p:cBhvr>
                                        <p:cTn id="76" dur="500" fill="hold"/>
                                        <p:tgtEl>
                                          <p:spTgt spid="41996"/>
                                        </p:tgtEl>
                                        <p:attrNameLst>
                                          <p:attrName>ppt_w</p:attrName>
                                        </p:attrNameLst>
                                      </p:cBhvr>
                                      <p:tavLst>
                                        <p:tav tm="0">
                                          <p:val>
                                            <p:fltVal val="0"/>
                                          </p:val>
                                        </p:tav>
                                        <p:tav tm="100000">
                                          <p:val>
                                            <p:strVal val="#ppt_w"/>
                                          </p:val>
                                        </p:tav>
                                      </p:tavLst>
                                    </p:anim>
                                    <p:anim calcmode="lin" valueType="num">
                                      <p:cBhvr>
                                        <p:cTn id="77" dur="500" fill="hold"/>
                                        <p:tgtEl>
                                          <p:spTgt spid="41996"/>
                                        </p:tgtEl>
                                        <p:attrNameLst>
                                          <p:attrName>ppt_h</p:attrName>
                                        </p:attrNameLst>
                                      </p:cBhvr>
                                      <p:tavLst>
                                        <p:tav tm="0">
                                          <p:val>
                                            <p:fltVal val="0"/>
                                          </p:val>
                                        </p:tav>
                                        <p:tav tm="100000">
                                          <p:val>
                                            <p:strVal val="#ppt_h"/>
                                          </p:val>
                                        </p:tav>
                                      </p:tavLst>
                                    </p:anim>
                                    <p:anim calcmode="lin" valueType="num">
                                      <p:cBhvr>
                                        <p:cTn id="78" dur="500" fill="hold"/>
                                        <p:tgtEl>
                                          <p:spTgt spid="41996"/>
                                        </p:tgtEl>
                                        <p:attrNameLst>
                                          <p:attrName>style.rotation</p:attrName>
                                        </p:attrNameLst>
                                      </p:cBhvr>
                                      <p:tavLst>
                                        <p:tav tm="0">
                                          <p:val>
                                            <p:fltVal val="90"/>
                                          </p:val>
                                        </p:tav>
                                        <p:tav tm="100000">
                                          <p:val>
                                            <p:fltVal val="0"/>
                                          </p:val>
                                        </p:tav>
                                      </p:tavLst>
                                    </p:anim>
                                    <p:animEffect transition="in" filter="fade">
                                      <p:cBhvr>
                                        <p:cTn id="79" dur="500"/>
                                        <p:tgtEl>
                                          <p:spTgt spid="41996"/>
                                        </p:tgtEl>
                                      </p:cBhvr>
                                    </p:animEffect>
                                  </p:childTnLst>
                                </p:cTn>
                              </p:par>
                              <p:par>
                                <p:cTn id="80" presetID="31" presetClass="entr" presetSubtype="0" fill="hold" grpId="0" nodeType="withEffect">
                                  <p:stCondLst>
                                    <p:cond delay="0"/>
                                  </p:stCondLst>
                                  <p:childTnLst>
                                    <p:set>
                                      <p:cBhvr>
                                        <p:cTn id="81" dur="1" fill="hold">
                                          <p:stCondLst>
                                            <p:cond delay="0"/>
                                          </p:stCondLst>
                                        </p:cTn>
                                        <p:tgtEl>
                                          <p:spTgt spid="41997"/>
                                        </p:tgtEl>
                                        <p:attrNameLst>
                                          <p:attrName>style.visibility</p:attrName>
                                        </p:attrNameLst>
                                      </p:cBhvr>
                                      <p:to>
                                        <p:strVal val="visible"/>
                                      </p:to>
                                    </p:set>
                                    <p:anim calcmode="lin" valueType="num">
                                      <p:cBhvr>
                                        <p:cTn id="82" dur="500" fill="hold"/>
                                        <p:tgtEl>
                                          <p:spTgt spid="41997"/>
                                        </p:tgtEl>
                                        <p:attrNameLst>
                                          <p:attrName>ppt_w</p:attrName>
                                        </p:attrNameLst>
                                      </p:cBhvr>
                                      <p:tavLst>
                                        <p:tav tm="0">
                                          <p:val>
                                            <p:fltVal val="0"/>
                                          </p:val>
                                        </p:tav>
                                        <p:tav tm="100000">
                                          <p:val>
                                            <p:strVal val="#ppt_w"/>
                                          </p:val>
                                        </p:tav>
                                      </p:tavLst>
                                    </p:anim>
                                    <p:anim calcmode="lin" valueType="num">
                                      <p:cBhvr>
                                        <p:cTn id="83" dur="500" fill="hold"/>
                                        <p:tgtEl>
                                          <p:spTgt spid="41997"/>
                                        </p:tgtEl>
                                        <p:attrNameLst>
                                          <p:attrName>ppt_h</p:attrName>
                                        </p:attrNameLst>
                                      </p:cBhvr>
                                      <p:tavLst>
                                        <p:tav tm="0">
                                          <p:val>
                                            <p:fltVal val="0"/>
                                          </p:val>
                                        </p:tav>
                                        <p:tav tm="100000">
                                          <p:val>
                                            <p:strVal val="#ppt_h"/>
                                          </p:val>
                                        </p:tav>
                                      </p:tavLst>
                                    </p:anim>
                                    <p:anim calcmode="lin" valueType="num">
                                      <p:cBhvr>
                                        <p:cTn id="84" dur="500" fill="hold"/>
                                        <p:tgtEl>
                                          <p:spTgt spid="41997"/>
                                        </p:tgtEl>
                                        <p:attrNameLst>
                                          <p:attrName>style.rotation</p:attrName>
                                        </p:attrNameLst>
                                      </p:cBhvr>
                                      <p:tavLst>
                                        <p:tav tm="0">
                                          <p:val>
                                            <p:fltVal val="90"/>
                                          </p:val>
                                        </p:tav>
                                        <p:tav tm="100000">
                                          <p:val>
                                            <p:fltVal val="0"/>
                                          </p:val>
                                        </p:tav>
                                      </p:tavLst>
                                    </p:anim>
                                    <p:animEffect transition="in" filter="fade">
                                      <p:cBhvr>
                                        <p:cTn id="85" dur="500"/>
                                        <p:tgtEl>
                                          <p:spTgt spid="41997"/>
                                        </p:tgtEl>
                                      </p:cBhvr>
                                    </p:animEffect>
                                  </p:childTnLst>
                                </p:cTn>
                              </p:par>
                            </p:childTnLst>
                          </p:cTn>
                        </p:par>
                        <p:par>
                          <p:cTn id="86" fill="hold">
                            <p:stCondLst>
                              <p:cond delay="4759"/>
                            </p:stCondLst>
                            <p:childTnLst>
                              <p:par>
                                <p:cTn id="87" presetID="52" presetClass="entr" presetSubtype="0" fill="hold" grpId="0" nodeType="afterEffect">
                                  <p:stCondLst>
                                    <p:cond delay="0"/>
                                  </p:stCondLst>
                                  <p:childTnLst>
                                    <p:set>
                                      <p:cBhvr>
                                        <p:cTn id="88" dur="1" fill="hold">
                                          <p:stCondLst>
                                            <p:cond delay="0"/>
                                          </p:stCondLst>
                                        </p:cTn>
                                        <p:tgtEl>
                                          <p:spTgt spid="41991"/>
                                        </p:tgtEl>
                                        <p:attrNameLst>
                                          <p:attrName>style.visibility</p:attrName>
                                        </p:attrNameLst>
                                      </p:cBhvr>
                                      <p:to>
                                        <p:strVal val="visible"/>
                                      </p:to>
                                    </p:set>
                                    <p:animScale>
                                      <p:cBhvr>
                                        <p:cTn id="89" dur="1000" decel="50000" fill="hold">
                                          <p:stCondLst>
                                            <p:cond delay="0"/>
                                          </p:stCondLst>
                                        </p:cTn>
                                        <p:tgtEl>
                                          <p:spTgt spid="4199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0" dur="1000" decel="50000" fill="hold">
                                          <p:stCondLst>
                                            <p:cond delay="0"/>
                                          </p:stCondLst>
                                        </p:cTn>
                                        <p:tgtEl>
                                          <p:spTgt spid="41991"/>
                                        </p:tgtEl>
                                        <p:attrNameLst>
                                          <p:attrName>ppt_x</p:attrName>
                                          <p:attrName>ppt_y</p:attrName>
                                        </p:attrNameLst>
                                      </p:cBhvr>
                                    </p:animMotion>
                                    <p:animEffect transition="in" filter="fade">
                                      <p:cBhvr>
                                        <p:cTn id="91" dur="1000"/>
                                        <p:tgtEl>
                                          <p:spTgt spid="41991"/>
                                        </p:tgtEl>
                                      </p:cBhvr>
                                    </p:animEffect>
                                  </p:childTnLst>
                                </p:cTn>
                              </p:par>
                              <p:par>
                                <p:cTn id="92" presetID="52" presetClass="entr" presetSubtype="0" fill="hold" grpId="0" nodeType="withEffect">
                                  <p:stCondLst>
                                    <p:cond delay="0"/>
                                  </p:stCondLst>
                                  <p:childTnLst>
                                    <p:set>
                                      <p:cBhvr>
                                        <p:cTn id="93" dur="1" fill="hold">
                                          <p:stCondLst>
                                            <p:cond delay="0"/>
                                          </p:stCondLst>
                                        </p:cTn>
                                        <p:tgtEl>
                                          <p:spTgt spid="41993"/>
                                        </p:tgtEl>
                                        <p:attrNameLst>
                                          <p:attrName>style.visibility</p:attrName>
                                        </p:attrNameLst>
                                      </p:cBhvr>
                                      <p:to>
                                        <p:strVal val="visible"/>
                                      </p:to>
                                    </p:set>
                                    <p:animScale>
                                      <p:cBhvr>
                                        <p:cTn id="94" dur="1000" decel="50000" fill="hold">
                                          <p:stCondLst>
                                            <p:cond delay="0"/>
                                          </p:stCondLst>
                                        </p:cTn>
                                        <p:tgtEl>
                                          <p:spTgt spid="4199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5" dur="1000" decel="50000" fill="hold">
                                          <p:stCondLst>
                                            <p:cond delay="0"/>
                                          </p:stCondLst>
                                        </p:cTn>
                                        <p:tgtEl>
                                          <p:spTgt spid="41993"/>
                                        </p:tgtEl>
                                        <p:attrNameLst>
                                          <p:attrName>ppt_x</p:attrName>
                                          <p:attrName>ppt_y</p:attrName>
                                        </p:attrNameLst>
                                      </p:cBhvr>
                                    </p:animMotion>
                                    <p:animEffect transition="in" filter="fade">
                                      <p:cBhvr>
                                        <p:cTn id="96" dur="1000"/>
                                        <p:tgtEl>
                                          <p:spTgt spid="41993"/>
                                        </p:tgtEl>
                                      </p:cBhvr>
                                    </p:animEffect>
                                  </p:childTnLst>
                                </p:cTn>
                              </p:par>
                            </p:childTnLst>
                          </p:cTn>
                        </p:par>
                        <p:par>
                          <p:cTn id="97" fill="hold">
                            <p:stCondLst>
                              <p:cond delay="5759"/>
                            </p:stCondLst>
                            <p:childTnLst>
                              <p:par>
                                <p:cTn id="98" presetID="22" presetClass="entr" presetSubtype="2" fill="hold" grpId="0" nodeType="afterEffect">
                                  <p:stCondLst>
                                    <p:cond delay="0"/>
                                  </p:stCondLst>
                                  <p:childTnLst>
                                    <p:set>
                                      <p:cBhvr>
                                        <p:cTn id="99" dur="1" fill="hold">
                                          <p:stCondLst>
                                            <p:cond delay="0"/>
                                          </p:stCondLst>
                                        </p:cTn>
                                        <p:tgtEl>
                                          <p:spTgt spid="41999"/>
                                        </p:tgtEl>
                                        <p:attrNameLst>
                                          <p:attrName>style.visibility</p:attrName>
                                        </p:attrNameLst>
                                      </p:cBhvr>
                                      <p:to>
                                        <p:strVal val="visible"/>
                                      </p:to>
                                    </p:set>
                                    <p:animEffect transition="in" filter="wipe(right)">
                                      <p:cBhvr>
                                        <p:cTn id="100" dur="500"/>
                                        <p:tgtEl>
                                          <p:spTgt spid="419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90" grpId="0" animBg="1"/>
      <p:bldP spid="41991" grpId="0" animBg="1"/>
      <p:bldP spid="41992" grpId="0"/>
      <p:bldP spid="41993" grpId="0"/>
      <p:bldP spid="41994" grpId="0"/>
      <p:bldP spid="41995" grpId="0"/>
      <p:bldP spid="41996" grpId="0"/>
      <p:bldP spid="41997" grpId="0"/>
      <p:bldP spid="41998" grpId="0"/>
      <p:bldP spid="4199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54"/>
          <p:cNvSpPr txBox="1"/>
          <p:nvPr/>
        </p:nvSpPr>
        <p:spPr>
          <a:xfrm>
            <a:off x="1330325" y="44450"/>
            <a:ext cx="5041900" cy="523875"/>
          </a:xfrm>
          <a:prstGeom prst="rect">
            <a:avLst/>
          </a:prstGeom>
          <a:noFill/>
          <a:ln w="9525">
            <a:noFill/>
          </a:ln>
        </p:spPr>
        <p:txBody>
          <a:bodyPr>
            <a:spAutoFit/>
          </a:bodyPr>
          <a:lstStyle/>
          <a:p>
            <a:pPr lvl="0" eaLnBrk="1" hangingPunct="1"/>
            <a:r>
              <a:rPr lang="en-US" altLang="x-none" sz="2800" dirty="0">
                <a:solidFill>
                  <a:srgbClr val="FFFFFF"/>
                </a:solidFill>
                <a:latin typeface="微软雅黑" panose="020B0503020204020204" pitchFamily="2" charset="-122"/>
                <a:ea typeface="微软雅黑" panose="020B0503020204020204" pitchFamily="2" charset="-122"/>
              </a:rPr>
              <a:t>5.1</a:t>
            </a:r>
            <a:r>
              <a:rPr lang="zh-CN" altLang="en-US" sz="2800" dirty="0">
                <a:solidFill>
                  <a:srgbClr val="FFFFFF"/>
                </a:solidFill>
                <a:latin typeface="微软雅黑" panose="020B0503020204020204" pitchFamily="2" charset="-122"/>
                <a:ea typeface="微软雅黑" panose="020B0503020204020204" pitchFamily="2" charset="-122"/>
              </a:rPr>
              <a:t>请输入您的标题</a:t>
            </a:r>
          </a:p>
        </p:txBody>
      </p:sp>
      <p:sp>
        <p:nvSpPr>
          <p:cNvPr id="43011" name="TextBox 55"/>
          <p:cNvSpPr txBox="1"/>
          <p:nvPr/>
        </p:nvSpPr>
        <p:spPr>
          <a:xfrm>
            <a:off x="139700" y="106363"/>
            <a:ext cx="1065213" cy="400050"/>
          </a:xfrm>
          <a:prstGeom prst="rect">
            <a:avLst/>
          </a:prstGeom>
          <a:noFill/>
          <a:ln w="9525">
            <a:noFill/>
          </a:ln>
        </p:spPr>
        <p:txBody>
          <a:bodyPr>
            <a:spAutoFit/>
          </a:bodyPr>
          <a:lstStyle/>
          <a:p>
            <a:pPr lvl="0" algn="r" eaLnBrk="1" hangingPunct="1"/>
            <a:r>
              <a:rPr lang="en-US" altLang="x-none" sz="2000" dirty="0">
                <a:solidFill>
                  <a:srgbClr val="FFFFFF"/>
                </a:solidFill>
                <a:latin typeface="Arial" panose="020B0604020202020204" pitchFamily="34" charset="0"/>
                <a:ea typeface="宋体" panose="02010600030101010101" pitchFamily="2" charset="-122"/>
              </a:rPr>
              <a:t>Part</a:t>
            </a:r>
            <a:r>
              <a:rPr lang="en-US" altLang="x-none" dirty="0">
                <a:solidFill>
                  <a:srgbClr val="FFFFFF"/>
                </a:solidFill>
                <a:latin typeface="Arial" panose="020B0604020202020204" pitchFamily="34" charset="0"/>
                <a:ea typeface="宋体" panose="02010600030101010101" pitchFamily="2" charset="-122"/>
              </a:rPr>
              <a:t> 5</a:t>
            </a:r>
            <a:endParaRPr lang="zh-CN" altLang="en-US" dirty="0">
              <a:solidFill>
                <a:srgbClr val="FFFFFF"/>
              </a:solidFill>
              <a:latin typeface="Arial" panose="020B0604020202020204" pitchFamily="34" charset="0"/>
              <a:ea typeface="宋体" panose="02010600030101010101" pitchFamily="2" charset="-122"/>
            </a:endParaRPr>
          </a:p>
        </p:txBody>
      </p:sp>
      <p:sp>
        <p:nvSpPr>
          <p:cNvPr id="43012" name="Oval 6"/>
          <p:cNvSpPr/>
          <p:nvPr/>
        </p:nvSpPr>
        <p:spPr>
          <a:xfrm>
            <a:off x="6492875" y="2809875"/>
            <a:ext cx="1806575" cy="1804988"/>
          </a:xfrm>
          <a:prstGeom prst="ellipse">
            <a:avLst/>
          </a:prstGeom>
          <a:solidFill>
            <a:srgbClr val="DADADB"/>
          </a:solidFill>
          <a:ln w="9525">
            <a:noFill/>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43013" name="Freeform 7"/>
          <p:cNvSpPr/>
          <p:nvPr/>
        </p:nvSpPr>
        <p:spPr>
          <a:xfrm>
            <a:off x="3776663" y="1635125"/>
            <a:ext cx="1292225" cy="4079875"/>
          </a:xfrm>
          <a:custGeom>
            <a:avLst/>
            <a:gdLst/>
            <a:ahLst/>
            <a:cxnLst>
              <a:cxn ang="0">
                <a:pos x="1292225" y="200783"/>
              </a:cxn>
              <a:cxn ang="0">
                <a:pos x="231862" y="2050641"/>
              </a:cxn>
              <a:cxn ang="0">
                <a:pos x="1254566" y="3878354"/>
              </a:cxn>
              <a:cxn ang="0">
                <a:pos x="1138635" y="4079875"/>
              </a:cxn>
              <a:cxn ang="0">
                <a:pos x="0" y="2050641"/>
              </a:cxn>
              <a:cxn ang="0">
                <a:pos x="1176294" y="0"/>
              </a:cxn>
              <a:cxn ang="0">
                <a:pos x="1292225" y="200783"/>
              </a:cxn>
            </a:cxnLst>
            <a:rect l="0" t="0" r="0" b="0"/>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rgbClr val="B5B5B7">
              <a:alpha val="100000"/>
            </a:srgbClr>
          </a:solidFill>
          <a:ln w="9525">
            <a:noFill/>
          </a:ln>
        </p:spPr>
        <p:txBody>
          <a:bodyPr/>
          <a:lstStyle/>
          <a:p>
            <a:endParaRPr lang="zh-CN" altLang="en-US"/>
          </a:p>
        </p:txBody>
      </p:sp>
      <p:sp>
        <p:nvSpPr>
          <p:cNvPr id="43014" name="Oval 8"/>
          <p:cNvSpPr/>
          <p:nvPr/>
        </p:nvSpPr>
        <p:spPr>
          <a:xfrm>
            <a:off x="4176713" y="1196975"/>
            <a:ext cx="1219200" cy="1220788"/>
          </a:xfrm>
          <a:prstGeom prst="ellipse">
            <a:avLst/>
          </a:prstGeom>
          <a:solidFill>
            <a:schemeClr val="tx1"/>
          </a:solidFill>
          <a:ln w="9525">
            <a:noFill/>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43015" name="Oval 9"/>
          <p:cNvSpPr/>
          <p:nvPr/>
        </p:nvSpPr>
        <p:spPr>
          <a:xfrm>
            <a:off x="3300413" y="3055938"/>
            <a:ext cx="1220787" cy="1219200"/>
          </a:xfrm>
          <a:prstGeom prst="ellipse">
            <a:avLst/>
          </a:prstGeom>
          <a:solidFill>
            <a:schemeClr val="tx2"/>
          </a:solidFill>
          <a:ln w="9525">
            <a:noFill/>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43016" name="Oval 10"/>
          <p:cNvSpPr/>
          <p:nvPr/>
        </p:nvSpPr>
        <p:spPr>
          <a:xfrm>
            <a:off x="4300538" y="4857750"/>
            <a:ext cx="1220787" cy="1219200"/>
          </a:xfrm>
          <a:prstGeom prst="ellipse">
            <a:avLst/>
          </a:prstGeom>
          <a:solidFill>
            <a:schemeClr val="bg1"/>
          </a:solidFill>
          <a:ln w="9525">
            <a:noFill/>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43017" name="Line 11"/>
          <p:cNvSpPr/>
          <p:nvPr/>
        </p:nvSpPr>
        <p:spPr>
          <a:xfrm>
            <a:off x="5405438" y="2128838"/>
            <a:ext cx="1255712" cy="901700"/>
          </a:xfrm>
          <a:prstGeom prst="line">
            <a:avLst/>
          </a:prstGeom>
          <a:ln w="12700" cap="flat" cmpd="sng">
            <a:solidFill>
              <a:srgbClr val="2E2C2C"/>
            </a:solidFill>
            <a:prstDash val="solid"/>
            <a:headEnd type="none" w="med" len="med"/>
            <a:tailEnd type="triangle" w="lg" len="lg"/>
          </a:ln>
        </p:spPr>
        <p:txBody>
          <a:bodyPr/>
          <a:lstStyle/>
          <a:p>
            <a:endParaRPr lang="zh-CN" altLang="en-US"/>
          </a:p>
        </p:txBody>
      </p:sp>
      <p:sp>
        <p:nvSpPr>
          <p:cNvPr id="43018" name="Line 12"/>
          <p:cNvSpPr/>
          <p:nvPr/>
        </p:nvSpPr>
        <p:spPr>
          <a:xfrm flipV="1">
            <a:off x="5487988" y="4435475"/>
            <a:ext cx="1200150" cy="709613"/>
          </a:xfrm>
          <a:prstGeom prst="line">
            <a:avLst/>
          </a:prstGeom>
          <a:ln w="12700" cap="flat" cmpd="sng">
            <a:solidFill>
              <a:srgbClr val="2E2C2C"/>
            </a:solidFill>
            <a:prstDash val="solid"/>
            <a:headEnd type="none" w="med" len="med"/>
            <a:tailEnd type="triangle" w="lg" len="lg"/>
          </a:ln>
        </p:spPr>
        <p:txBody>
          <a:bodyPr/>
          <a:lstStyle/>
          <a:p>
            <a:endParaRPr lang="zh-CN" altLang="en-US"/>
          </a:p>
        </p:txBody>
      </p:sp>
      <p:sp>
        <p:nvSpPr>
          <p:cNvPr id="43019" name="Line 13"/>
          <p:cNvSpPr/>
          <p:nvPr/>
        </p:nvSpPr>
        <p:spPr>
          <a:xfrm>
            <a:off x="4716463" y="3662363"/>
            <a:ext cx="1670050" cy="0"/>
          </a:xfrm>
          <a:prstGeom prst="line">
            <a:avLst/>
          </a:prstGeom>
          <a:ln w="12700" cap="flat" cmpd="sng">
            <a:solidFill>
              <a:srgbClr val="2E2C2C"/>
            </a:solidFill>
            <a:prstDash val="solid"/>
            <a:headEnd type="none" w="med" len="med"/>
            <a:tailEnd type="triangle" w="lg" len="lg"/>
          </a:ln>
        </p:spPr>
        <p:txBody>
          <a:bodyPr/>
          <a:lstStyle/>
          <a:p>
            <a:endParaRPr lang="zh-CN" altLang="en-US"/>
          </a:p>
        </p:txBody>
      </p:sp>
      <p:sp>
        <p:nvSpPr>
          <p:cNvPr id="43020" name="Oval 14"/>
          <p:cNvSpPr/>
          <p:nvPr/>
        </p:nvSpPr>
        <p:spPr>
          <a:xfrm>
            <a:off x="6583363" y="2898775"/>
            <a:ext cx="1625600" cy="1625600"/>
          </a:xfrm>
          <a:prstGeom prst="ellipse">
            <a:avLst/>
          </a:prstGeom>
          <a:solidFill>
            <a:srgbClr val="00744B"/>
          </a:solidFill>
          <a:ln w="9525">
            <a:noFill/>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43021" name="TextBox 12"/>
          <p:cNvSpPr txBox="1"/>
          <p:nvPr/>
        </p:nvSpPr>
        <p:spPr>
          <a:xfrm>
            <a:off x="4397375" y="1454150"/>
            <a:ext cx="776288" cy="706438"/>
          </a:xfrm>
          <a:prstGeom prst="rect">
            <a:avLst/>
          </a:prstGeom>
          <a:noFill/>
          <a:ln w="9525">
            <a:noFill/>
          </a:ln>
        </p:spPr>
        <p:txBody>
          <a:bodyPr>
            <a:spAutoFit/>
          </a:bodyPr>
          <a:lstStyle/>
          <a:p>
            <a:pPr lvl="0" algn="ctr" eaLnBrk="1" hangingPunct="1"/>
            <a:r>
              <a:rPr lang="zh-CN" altLang="en-US" sz="2000" dirty="0">
                <a:solidFill>
                  <a:schemeClr val="accent2"/>
                </a:solidFill>
                <a:latin typeface="微软雅黑" panose="020B0503020204020204" pitchFamily="2" charset="-122"/>
                <a:ea typeface="微软雅黑" panose="020B0503020204020204" pitchFamily="2" charset="-122"/>
              </a:rPr>
              <a:t>添加</a:t>
            </a:r>
            <a:endParaRPr lang="en-US" altLang="x-none" sz="2000" dirty="0">
              <a:solidFill>
                <a:schemeClr val="accent2"/>
              </a:solidFill>
              <a:latin typeface="微软雅黑" panose="020B0503020204020204" pitchFamily="2" charset="-122"/>
              <a:ea typeface="微软雅黑" panose="020B0503020204020204" pitchFamily="2" charset="-122"/>
            </a:endParaRPr>
          </a:p>
          <a:p>
            <a:pPr lvl="0" algn="ctr" eaLnBrk="1" hangingPunct="1"/>
            <a:r>
              <a:rPr lang="zh-CN" altLang="en-US" sz="2000" dirty="0">
                <a:solidFill>
                  <a:schemeClr val="accent2"/>
                </a:solidFill>
                <a:latin typeface="微软雅黑" panose="020B0503020204020204" pitchFamily="2" charset="-122"/>
                <a:ea typeface="微软雅黑" panose="020B0503020204020204" pitchFamily="2" charset="-122"/>
              </a:rPr>
              <a:t>标题</a:t>
            </a:r>
            <a:endParaRPr lang="en-US" altLang="x-none" sz="2000" dirty="0">
              <a:solidFill>
                <a:schemeClr val="accent2"/>
              </a:solidFill>
              <a:latin typeface="微软雅黑" panose="020B0503020204020204" pitchFamily="2" charset="-122"/>
              <a:ea typeface="微软雅黑" panose="020B0503020204020204" pitchFamily="2" charset="-122"/>
            </a:endParaRPr>
          </a:p>
        </p:txBody>
      </p:sp>
      <p:sp>
        <p:nvSpPr>
          <p:cNvPr id="43022" name="TextBox 13"/>
          <p:cNvSpPr txBox="1"/>
          <p:nvPr/>
        </p:nvSpPr>
        <p:spPr>
          <a:xfrm>
            <a:off x="3497263" y="3322638"/>
            <a:ext cx="776287" cy="708025"/>
          </a:xfrm>
          <a:prstGeom prst="rect">
            <a:avLst/>
          </a:prstGeom>
          <a:noFill/>
          <a:ln w="9525">
            <a:noFill/>
          </a:ln>
        </p:spPr>
        <p:txBody>
          <a:bodyPr>
            <a:spAutoFit/>
          </a:bodyPr>
          <a:lstStyle/>
          <a:p>
            <a:pPr lvl="0" algn="ctr" eaLnBrk="1" hangingPunct="1"/>
            <a:r>
              <a:rPr lang="zh-CN" altLang="en-US" sz="2000" dirty="0">
                <a:solidFill>
                  <a:schemeClr val="accent2"/>
                </a:solidFill>
                <a:latin typeface="微软雅黑" panose="020B0503020204020204" pitchFamily="2" charset="-122"/>
                <a:ea typeface="微软雅黑" panose="020B0503020204020204" pitchFamily="2" charset="-122"/>
              </a:rPr>
              <a:t>添加</a:t>
            </a:r>
            <a:endParaRPr lang="en-US" altLang="x-none" sz="2000" dirty="0">
              <a:solidFill>
                <a:schemeClr val="accent2"/>
              </a:solidFill>
              <a:latin typeface="微软雅黑" panose="020B0503020204020204" pitchFamily="2" charset="-122"/>
              <a:ea typeface="微软雅黑" panose="020B0503020204020204" pitchFamily="2" charset="-122"/>
            </a:endParaRPr>
          </a:p>
          <a:p>
            <a:pPr lvl="0" algn="ctr" eaLnBrk="1" hangingPunct="1"/>
            <a:r>
              <a:rPr lang="zh-CN" altLang="en-US" sz="2000" dirty="0">
                <a:solidFill>
                  <a:schemeClr val="accent2"/>
                </a:solidFill>
                <a:latin typeface="微软雅黑" panose="020B0503020204020204" pitchFamily="2" charset="-122"/>
                <a:ea typeface="微软雅黑" panose="020B0503020204020204" pitchFamily="2" charset="-122"/>
              </a:rPr>
              <a:t>标题</a:t>
            </a:r>
            <a:endParaRPr lang="en-US" altLang="x-none" sz="2000" dirty="0">
              <a:solidFill>
                <a:schemeClr val="accent2"/>
              </a:solidFill>
              <a:latin typeface="微软雅黑" panose="020B0503020204020204" pitchFamily="2" charset="-122"/>
              <a:ea typeface="微软雅黑" panose="020B0503020204020204" pitchFamily="2" charset="-122"/>
            </a:endParaRPr>
          </a:p>
        </p:txBody>
      </p:sp>
      <p:sp>
        <p:nvSpPr>
          <p:cNvPr id="43023" name="TextBox 14"/>
          <p:cNvSpPr txBox="1"/>
          <p:nvPr/>
        </p:nvSpPr>
        <p:spPr>
          <a:xfrm>
            <a:off x="4533900" y="5124450"/>
            <a:ext cx="776288" cy="708025"/>
          </a:xfrm>
          <a:prstGeom prst="rect">
            <a:avLst/>
          </a:prstGeom>
          <a:noFill/>
          <a:ln w="9525">
            <a:noFill/>
          </a:ln>
        </p:spPr>
        <p:txBody>
          <a:bodyPr>
            <a:spAutoFit/>
          </a:bodyPr>
          <a:lstStyle/>
          <a:p>
            <a:pPr lvl="0" algn="ctr" eaLnBrk="1" hangingPunct="1"/>
            <a:r>
              <a:rPr lang="zh-CN" altLang="en-US" sz="2000" dirty="0">
                <a:solidFill>
                  <a:schemeClr val="accent2"/>
                </a:solidFill>
                <a:latin typeface="微软雅黑" panose="020B0503020204020204" pitchFamily="2" charset="-122"/>
                <a:ea typeface="微软雅黑" panose="020B0503020204020204" pitchFamily="2" charset="-122"/>
              </a:rPr>
              <a:t>添加</a:t>
            </a:r>
            <a:endParaRPr lang="en-US" altLang="x-none" sz="2000" dirty="0">
              <a:solidFill>
                <a:schemeClr val="accent2"/>
              </a:solidFill>
              <a:latin typeface="微软雅黑" panose="020B0503020204020204" pitchFamily="2" charset="-122"/>
              <a:ea typeface="微软雅黑" panose="020B0503020204020204" pitchFamily="2" charset="-122"/>
            </a:endParaRPr>
          </a:p>
          <a:p>
            <a:pPr lvl="0" algn="ctr" eaLnBrk="1" hangingPunct="1"/>
            <a:r>
              <a:rPr lang="zh-CN" altLang="en-US" sz="2000" dirty="0">
                <a:solidFill>
                  <a:schemeClr val="accent2"/>
                </a:solidFill>
                <a:latin typeface="微软雅黑" panose="020B0503020204020204" pitchFamily="2" charset="-122"/>
                <a:ea typeface="微软雅黑" panose="020B0503020204020204" pitchFamily="2" charset="-122"/>
              </a:rPr>
              <a:t>标题</a:t>
            </a:r>
            <a:endParaRPr lang="en-US" altLang="x-none" sz="2000" dirty="0">
              <a:solidFill>
                <a:schemeClr val="accent2"/>
              </a:solidFill>
              <a:latin typeface="微软雅黑" panose="020B0503020204020204" pitchFamily="2" charset="-122"/>
              <a:ea typeface="微软雅黑" panose="020B0503020204020204" pitchFamily="2" charset="-122"/>
            </a:endParaRPr>
          </a:p>
        </p:txBody>
      </p:sp>
      <p:sp>
        <p:nvSpPr>
          <p:cNvPr id="43024" name="TextBox 15"/>
          <p:cNvSpPr txBox="1"/>
          <p:nvPr/>
        </p:nvSpPr>
        <p:spPr>
          <a:xfrm>
            <a:off x="6989763" y="3363913"/>
            <a:ext cx="776287" cy="708025"/>
          </a:xfrm>
          <a:prstGeom prst="rect">
            <a:avLst/>
          </a:prstGeom>
          <a:noFill/>
          <a:ln w="9525">
            <a:noFill/>
          </a:ln>
        </p:spPr>
        <p:txBody>
          <a:bodyPr>
            <a:spAutoFit/>
          </a:bodyPr>
          <a:lstStyle/>
          <a:p>
            <a:pPr lvl="0" algn="ctr" eaLnBrk="1" hangingPunct="1"/>
            <a:r>
              <a:rPr lang="zh-CN" altLang="en-US" sz="2000" dirty="0">
                <a:solidFill>
                  <a:schemeClr val="accent2"/>
                </a:solidFill>
                <a:latin typeface="微软雅黑" panose="020B0503020204020204" pitchFamily="2" charset="-122"/>
                <a:ea typeface="微软雅黑" panose="020B0503020204020204" pitchFamily="2" charset="-122"/>
              </a:rPr>
              <a:t>融资计划</a:t>
            </a:r>
            <a:endParaRPr lang="en-US" altLang="x-none" sz="2000" dirty="0">
              <a:solidFill>
                <a:schemeClr val="accent2"/>
              </a:solidFill>
              <a:latin typeface="微软雅黑" panose="020B0503020204020204" pitchFamily="2" charset="-122"/>
              <a:ea typeface="微软雅黑" panose="020B0503020204020204" pitchFamily="2" charset="-122"/>
            </a:endParaRPr>
          </a:p>
        </p:txBody>
      </p:sp>
      <p:sp>
        <p:nvSpPr>
          <p:cNvPr id="43025" name="TextBox 16"/>
          <p:cNvSpPr txBox="1"/>
          <p:nvPr/>
        </p:nvSpPr>
        <p:spPr>
          <a:xfrm>
            <a:off x="1355725" y="1311275"/>
            <a:ext cx="2789238" cy="369888"/>
          </a:xfrm>
          <a:prstGeom prst="rect">
            <a:avLst/>
          </a:prstGeom>
          <a:noFill/>
          <a:ln w="9525">
            <a:noFill/>
          </a:ln>
        </p:spPr>
        <p:txBody>
          <a:bodyPr>
            <a:spAutoFit/>
          </a:bodyPr>
          <a:lstStyle/>
          <a:p>
            <a:pPr lvl="0" algn="r" eaLnBrk="1" hangingPunct="1"/>
            <a:r>
              <a:rPr lang="zh-CN" altLang="en-US" dirty="0">
                <a:solidFill>
                  <a:schemeClr val="accent1"/>
                </a:solidFill>
                <a:latin typeface="微软雅黑" panose="020B0503020204020204" pitchFamily="2" charset="-122"/>
                <a:ea typeface="微软雅黑" panose="020B0503020204020204" pitchFamily="2" charset="-122"/>
              </a:rPr>
              <a:t>这里可以添加主要内容</a:t>
            </a:r>
          </a:p>
        </p:txBody>
      </p:sp>
      <p:sp>
        <p:nvSpPr>
          <p:cNvPr id="43026" name="TextBox 17"/>
          <p:cNvSpPr txBox="1"/>
          <p:nvPr/>
        </p:nvSpPr>
        <p:spPr>
          <a:xfrm>
            <a:off x="528638" y="3413125"/>
            <a:ext cx="2714625" cy="369888"/>
          </a:xfrm>
          <a:prstGeom prst="rect">
            <a:avLst/>
          </a:prstGeom>
          <a:noFill/>
          <a:ln w="9525">
            <a:noFill/>
          </a:ln>
        </p:spPr>
        <p:txBody>
          <a:bodyPr>
            <a:spAutoFit/>
          </a:bodyPr>
          <a:lstStyle/>
          <a:p>
            <a:pPr lvl="0" algn="r" eaLnBrk="1" hangingPunct="1"/>
            <a:r>
              <a:rPr lang="zh-CN" altLang="en-US" dirty="0">
                <a:solidFill>
                  <a:schemeClr val="accent1"/>
                </a:solidFill>
                <a:latin typeface="微软雅黑" panose="020B0503020204020204" pitchFamily="2" charset="-122"/>
                <a:ea typeface="微软雅黑" panose="020B0503020204020204" pitchFamily="2" charset="-122"/>
              </a:rPr>
              <a:t>这里可以添加主要内容</a:t>
            </a:r>
          </a:p>
        </p:txBody>
      </p:sp>
      <p:sp>
        <p:nvSpPr>
          <p:cNvPr id="43027" name="TextBox 18"/>
          <p:cNvSpPr txBox="1"/>
          <p:nvPr/>
        </p:nvSpPr>
        <p:spPr>
          <a:xfrm>
            <a:off x="1538288" y="5283200"/>
            <a:ext cx="2714625" cy="369888"/>
          </a:xfrm>
          <a:prstGeom prst="rect">
            <a:avLst/>
          </a:prstGeom>
          <a:noFill/>
          <a:ln w="9525">
            <a:noFill/>
          </a:ln>
        </p:spPr>
        <p:txBody>
          <a:bodyPr>
            <a:spAutoFit/>
          </a:bodyPr>
          <a:lstStyle/>
          <a:p>
            <a:pPr lvl="0" algn="r" eaLnBrk="1" hangingPunct="1"/>
            <a:r>
              <a:rPr lang="zh-CN" altLang="en-US" dirty="0">
                <a:solidFill>
                  <a:schemeClr val="accent1"/>
                </a:solidFill>
                <a:latin typeface="微软雅黑" panose="020B0503020204020204" pitchFamily="2" charset="-122"/>
                <a:ea typeface="微软雅黑" panose="020B0503020204020204" pitchFamily="2" charset="-122"/>
              </a:rPr>
              <a:t>这里可以添加主要内容</a:t>
            </a:r>
          </a:p>
        </p:txBody>
      </p:sp>
      <p:sp>
        <p:nvSpPr>
          <p:cNvPr id="43028" name="TextBox 19"/>
          <p:cNvSpPr txBox="1"/>
          <p:nvPr/>
        </p:nvSpPr>
        <p:spPr>
          <a:xfrm>
            <a:off x="8402638" y="3249613"/>
            <a:ext cx="2714625" cy="923925"/>
          </a:xfrm>
          <a:prstGeom prst="rect">
            <a:avLst/>
          </a:prstGeom>
          <a:noFill/>
          <a:ln w="9525">
            <a:noFill/>
          </a:ln>
        </p:spPr>
        <p:txBody>
          <a:bodyPr>
            <a:spAutoFit/>
          </a:bodyPr>
          <a:lstStyle/>
          <a:p>
            <a:pPr lvl="0" eaLnBrk="1" hangingPunct="1"/>
            <a:r>
              <a:rPr lang="zh-CN" altLang="en-US" dirty="0">
                <a:solidFill>
                  <a:schemeClr val="accent1"/>
                </a:solidFill>
                <a:latin typeface="微软雅黑" panose="020B0503020204020204" pitchFamily="2" charset="-122"/>
                <a:ea typeface="微软雅黑" panose="020B0503020204020204" pitchFamily="2" charset="-122"/>
              </a:rPr>
              <a:t>这里可以添加主要内容</a:t>
            </a:r>
            <a:endParaRPr lang="en-US" altLang="x-none" dirty="0">
              <a:solidFill>
                <a:schemeClr val="accent1"/>
              </a:solidFill>
              <a:latin typeface="微软雅黑" panose="020B0503020204020204" pitchFamily="2" charset="-122"/>
              <a:ea typeface="微软雅黑" panose="020B0503020204020204" pitchFamily="2" charset="-122"/>
            </a:endParaRPr>
          </a:p>
          <a:p>
            <a:pPr lvl="0" eaLnBrk="1" hangingPunct="1"/>
            <a:r>
              <a:rPr lang="zh-CN" altLang="en-US" dirty="0">
                <a:solidFill>
                  <a:schemeClr val="accent1"/>
                </a:solidFill>
                <a:latin typeface="微软雅黑" panose="020B0503020204020204" pitchFamily="2" charset="-122"/>
                <a:ea typeface="微软雅黑" panose="020B0503020204020204" pitchFamily="2" charset="-122"/>
              </a:rPr>
              <a:t>这里可以添加主要内容</a:t>
            </a:r>
          </a:p>
          <a:p>
            <a:pPr lvl="0" eaLnBrk="1" hangingPunct="1"/>
            <a:r>
              <a:rPr lang="zh-CN" altLang="en-US" dirty="0">
                <a:solidFill>
                  <a:schemeClr val="accent1"/>
                </a:solidFill>
                <a:latin typeface="微软雅黑" panose="020B0503020204020204" pitchFamily="2" charset="-122"/>
                <a:ea typeface="微软雅黑" panose="020B0503020204020204" pitchFamily="2" charset="-122"/>
              </a:rPr>
              <a:t>这里可以添加主要内容</a:t>
            </a: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3010"/>
                                        </p:tgtEl>
                                        <p:attrNameLst>
                                          <p:attrName>style.visibility</p:attrName>
                                        </p:attrNameLst>
                                      </p:cBhvr>
                                      <p:to>
                                        <p:strVal val="visible"/>
                                      </p:to>
                                    </p:set>
                                    <p:anim calcmode="lin" valueType="num">
                                      <p:cBhvr>
                                        <p:cTn id="7" dur="400" fill="hold"/>
                                        <p:tgtEl>
                                          <p:spTgt spid="43010"/>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43010"/>
                                        </p:tgtEl>
                                        <p:attrNameLst>
                                          <p:attrName>ppt_y</p:attrName>
                                        </p:attrNameLst>
                                      </p:cBhvr>
                                      <p:tavLst>
                                        <p:tav tm="0">
                                          <p:val>
                                            <p:strVal val="#ppt_y"/>
                                          </p:val>
                                        </p:tav>
                                        <p:tav tm="100000">
                                          <p:val>
                                            <p:strVal val="#ppt_y"/>
                                          </p:val>
                                        </p:tav>
                                      </p:tavLst>
                                    </p:anim>
                                    <p:anim calcmode="lin" valueType="num">
                                      <p:cBhvr>
                                        <p:cTn id="9" dur="400" fill="hold"/>
                                        <p:tgtEl>
                                          <p:spTgt spid="43010"/>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430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43010"/>
                                        </p:tgtEl>
                                      </p:cBhvr>
                                    </p:animEffect>
                                  </p:childTnLst>
                                </p:cTn>
                              </p:par>
                            </p:childTnLst>
                          </p:cTn>
                        </p:par>
                        <p:par>
                          <p:cTn id="12" fill="hold">
                            <p:stCondLst>
                              <p:cond delay="759"/>
                            </p:stCondLst>
                            <p:childTnLst>
                              <p:par>
                                <p:cTn id="13" presetID="22" presetClass="entr" presetSubtype="1" fill="hold" nodeType="afterEffect">
                                  <p:stCondLst>
                                    <p:cond delay="0"/>
                                  </p:stCondLst>
                                  <p:childTnLst>
                                    <p:set>
                                      <p:cBhvr>
                                        <p:cTn id="14" dur="1" fill="hold">
                                          <p:stCondLst>
                                            <p:cond delay="0"/>
                                          </p:stCondLst>
                                        </p:cTn>
                                        <p:tgtEl>
                                          <p:spTgt spid="43013"/>
                                        </p:tgtEl>
                                        <p:attrNameLst>
                                          <p:attrName>style.visibility</p:attrName>
                                        </p:attrNameLst>
                                      </p:cBhvr>
                                      <p:to>
                                        <p:strVal val="visible"/>
                                      </p:to>
                                    </p:set>
                                    <p:animEffect transition="in" filter="wipe(up)">
                                      <p:cBhvr>
                                        <p:cTn id="15" dur="500"/>
                                        <p:tgtEl>
                                          <p:spTgt spid="43013"/>
                                        </p:tgtEl>
                                      </p:cBhvr>
                                    </p:animEffect>
                                  </p:childTnLst>
                                </p:cTn>
                              </p:par>
                            </p:childTnLst>
                          </p:cTn>
                        </p:par>
                        <p:par>
                          <p:cTn id="16" fill="hold">
                            <p:stCondLst>
                              <p:cond delay="1259"/>
                            </p:stCondLst>
                            <p:childTnLst>
                              <p:par>
                                <p:cTn id="17" presetID="2" presetClass="entr" presetSubtype="2" fill="hold" grpId="0" nodeType="afterEffect">
                                  <p:stCondLst>
                                    <p:cond delay="0"/>
                                  </p:stCondLst>
                                  <p:childTnLst>
                                    <p:set>
                                      <p:cBhvr>
                                        <p:cTn id="18" dur="1" fill="hold">
                                          <p:stCondLst>
                                            <p:cond delay="0"/>
                                          </p:stCondLst>
                                        </p:cTn>
                                        <p:tgtEl>
                                          <p:spTgt spid="43014"/>
                                        </p:tgtEl>
                                        <p:attrNameLst>
                                          <p:attrName>style.visibility</p:attrName>
                                        </p:attrNameLst>
                                      </p:cBhvr>
                                      <p:to>
                                        <p:strVal val="visible"/>
                                      </p:to>
                                    </p:set>
                                    <p:anim calcmode="lin" valueType="num">
                                      <p:cBhvr additive="base">
                                        <p:cTn id="19" dur="500" fill="hold"/>
                                        <p:tgtEl>
                                          <p:spTgt spid="43014"/>
                                        </p:tgtEl>
                                        <p:attrNameLst>
                                          <p:attrName>ppt_x</p:attrName>
                                        </p:attrNameLst>
                                      </p:cBhvr>
                                      <p:tavLst>
                                        <p:tav tm="0">
                                          <p:val>
                                            <p:strVal val="1+#ppt_w/2"/>
                                          </p:val>
                                        </p:tav>
                                        <p:tav tm="100000">
                                          <p:val>
                                            <p:strVal val="#ppt_x"/>
                                          </p:val>
                                        </p:tav>
                                      </p:tavLst>
                                    </p:anim>
                                    <p:anim calcmode="lin" valueType="num">
                                      <p:cBhvr additive="base">
                                        <p:cTn id="20" dur="500" fill="hold"/>
                                        <p:tgtEl>
                                          <p:spTgt spid="43014"/>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43021"/>
                                        </p:tgtEl>
                                        <p:attrNameLst>
                                          <p:attrName>style.visibility</p:attrName>
                                        </p:attrNameLst>
                                      </p:cBhvr>
                                      <p:to>
                                        <p:strVal val="visible"/>
                                      </p:to>
                                    </p:set>
                                    <p:anim calcmode="lin" valueType="num">
                                      <p:cBhvr additive="base">
                                        <p:cTn id="23" dur="500" fill="hold"/>
                                        <p:tgtEl>
                                          <p:spTgt spid="43021"/>
                                        </p:tgtEl>
                                        <p:attrNameLst>
                                          <p:attrName>ppt_x</p:attrName>
                                        </p:attrNameLst>
                                      </p:cBhvr>
                                      <p:tavLst>
                                        <p:tav tm="0">
                                          <p:val>
                                            <p:strVal val="1+#ppt_w/2"/>
                                          </p:val>
                                        </p:tav>
                                        <p:tav tm="100000">
                                          <p:val>
                                            <p:strVal val="#ppt_x"/>
                                          </p:val>
                                        </p:tav>
                                      </p:tavLst>
                                    </p:anim>
                                    <p:anim calcmode="lin" valueType="num">
                                      <p:cBhvr additive="base">
                                        <p:cTn id="24" dur="500" fill="hold"/>
                                        <p:tgtEl>
                                          <p:spTgt spid="43021"/>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3022"/>
                                        </p:tgtEl>
                                        <p:attrNameLst>
                                          <p:attrName>style.visibility</p:attrName>
                                        </p:attrNameLst>
                                      </p:cBhvr>
                                      <p:to>
                                        <p:strVal val="visible"/>
                                      </p:to>
                                    </p:set>
                                    <p:anim calcmode="lin" valueType="num">
                                      <p:cBhvr additive="base">
                                        <p:cTn id="27" dur="500" fill="hold"/>
                                        <p:tgtEl>
                                          <p:spTgt spid="43022"/>
                                        </p:tgtEl>
                                        <p:attrNameLst>
                                          <p:attrName>ppt_x</p:attrName>
                                        </p:attrNameLst>
                                      </p:cBhvr>
                                      <p:tavLst>
                                        <p:tav tm="0">
                                          <p:val>
                                            <p:strVal val="1+#ppt_w/2"/>
                                          </p:val>
                                        </p:tav>
                                        <p:tav tm="100000">
                                          <p:val>
                                            <p:strVal val="#ppt_x"/>
                                          </p:val>
                                        </p:tav>
                                      </p:tavLst>
                                    </p:anim>
                                    <p:anim calcmode="lin" valueType="num">
                                      <p:cBhvr additive="base">
                                        <p:cTn id="28" dur="500" fill="hold"/>
                                        <p:tgtEl>
                                          <p:spTgt spid="43022"/>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3015"/>
                                        </p:tgtEl>
                                        <p:attrNameLst>
                                          <p:attrName>style.visibility</p:attrName>
                                        </p:attrNameLst>
                                      </p:cBhvr>
                                      <p:to>
                                        <p:strVal val="visible"/>
                                      </p:to>
                                    </p:set>
                                    <p:anim calcmode="lin" valueType="num">
                                      <p:cBhvr additive="base">
                                        <p:cTn id="31" dur="500" fill="hold"/>
                                        <p:tgtEl>
                                          <p:spTgt spid="43015"/>
                                        </p:tgtEl>
                                        <p:attrNameLst>
                                          <p:attrName>ppt_x</p:attrName>
                                        </p:attrNameLst>
                                      </p:cBhvr>
                                      <p:tavLst>
                                        <p:tav tm="0">
                                          <p:val>
                                            <p:strVal val="1+#ppt_w/2"/>
                                          </p:val>
                                        </p:tav>
                                        <p:tav tm="100000">
                                          <p:val>
                                            <p:strVal val="#ppt_x"/>
                                          </p:val>
                                        </p:tav>
                                      </p:tavLst>
                                    </p:anim>
                                    <p:anim calcmode="lin" valueType="num">
                                      <p:cBhvr additive="base">
                                        <p:cTn id="32" dur="500" fill="hold"/>
                                        <p:tgtEl>
                                          <p:spTgt spid="43015"/>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3023"/>
                                        </p:tgtEl>
                                        <p:attrNameLst>
                                          <p:attrName>style.visibility</p:attrName>
                                        </p:attrNameLst>
                                      </p:cBhvr>
                                      <p:to>
                                        <p:strVal val="visible"/>
                                      </p:to>
                                    </p:set>
                                    <p:anim calcmode="lin" valueType="num">
                                      <p:cBhvr additive="base">
                                        <p:cTn id="35" dur="500" fill="hold"/>
                                        <p:tgtEl>
                                          <p:spTgt spid="43023"/>
                                        </p:tgtEl>
                                        <p:attrNameLst>
                                          <p:attrName>ppt_x</p:attrName>
                                        </p:attrNameLst>
                                      </p:cBhvr>
                                      <p:tavLst>
                                        <p:tav tm="0">
                                          <p:val>
                                            <p:strVal val="1+#ppt_w/2"/>
                                          </p:val>
                                        </p:tav>
                                        <p:tav tm="100000">
                                          <p:val>
                                            <p:strVal val="#ppt_x"/>
                                          </p:val>
                                        </p:tav>
                                      </p:tavLst>
                                    </p:anim>
                                    <p:anim calcmode="lin" valueType="num">
                                      <p:cBhvr additive="base">
                                        <p:cTn id="36" dur="500" fill="hold"/>
                                        <p:tgtEl>
                                          <p:spTgt spid="4302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3016"/>
                                        </p:tgtEl>
                                        <p:attrNameLst>
                                          <p:attrName>style.visibility</p:attrName>
                                        </p:attrNameLst>
                                      </p:cBhvr>
                                      <p:to>
                                        <p:strVal val="visible"/>
                                      </p:to>
                                    </p:set>
                                    <p:anim calcmode="lin" valueType="num">
                                      <p:cBhvr additive="base">
                                        <p:cTn id="39" dur="500" fill="hold"/>
                                        <p:tgtEl>
                                          <p:spTgt spid="43016"/>
                                        </p:tgtEl>
                                        <p:attrNameLst>
                                          <p:attrName>ppt_x</p:attrName>
                                        </p:attrNameLst>
                                      </p:cBhvr>
                                      <p:tavLst>
                                        <p:tav tm="0">
                                          <p:val>
                                            <p:strVal val="1+#ppt_w/2"/>
                                          </p:val>
                                        </p:tav>
                                        <p:tav tm="100000">
                                          <p:val>
                                            <p:strVal val="#ppt_x"/>
                                          </p:val>
                                        </p:tav>
                                      </p:tavLst>
                                    </p:anim>
                                    <p:anim calcmode="lin" valueType="num">
                                      <p:cBhvr additive="base">
                                        <p:cTn id="40" dur="500" fill="hold"/>
                                        <p:tgtEl>
                                          <p:spTgt spid="43016"/>
                                        </p:tgtEl>
                                        <p:attrNameLst>
                                          <p:attrName>ppt_y</p:attrName>
                                        </p:attrNameLst>
                                      </p:cBhvr>
                                      <p:tavLst>
                                        <p:tav tm="0">
                                          <p:val>
                                            <p:strVal val="#ppt_y"/>
                                          </p:val>
                                        </p:tav>
                                        <p:tav tm="100000">
                                          <p:val>
                                            <p:strVal val="#ppt_y"/>
                                          </p:val>
                                        </p:tav>
                                      </p:tavLst>
                                    </p:anim>
                                  </p:childTnLst>
                                </p:cTn>
                              </p:par>
                            </p:childTnLst>
                          </p:cTn>
                        </p:par>
                        <p:par>
                          <p:cTn id="41" fill="hold">
                            <p:stCondLst>
                              <p:cond delay="1759"/>
                            </p:stCondLst>
                            <p:childTnLst>
                              <p:par>
                                <p:cTn id="42" presetID="22" presetClass="entr" presetSubtype="2" fill="hold" grpId="0" nodeType="afterEffect">
                                  <p:stCondLst>
                                    <p:cond delay="0"/>
                                  </p:stCondLst>
                                  <p:childTnLst>
                                    <p:set>
                                      <p:cBhvr>
                                        <p:cTn id="43" dur="1" fill="hold">
                                          <p:stCondLst>
                                            <p:cond delay="0"/>
                                          </p:stCondLst>
                                        </p:cTn>
                                        <p:tgtEl>
                                          <p:spTgt spid="43025"/>
                                        </p:tgtEl>
                                        <p:attrNameLst>
                                          <p:attrName>style.visibility</p:attrName>
                                        </p:attrNameLst>
                                      </p:cBhvr>
                                      <p:to>
                                        <p:strVal val="visible"/>
                                      </p:to>
                                    </p:set>
                                    <p:animEffect transition="in" filter="wipe(right)">
                                      <p:cBhvr>
                                        <p:cTn id="44" dur="500"/>
                                        <p:tgtEl>
                                          <p:spTgt spid="43025"/>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43026"/>
                                        </p:tgtEl>
                                        <p:attrNameLst>
                                          <p:attrName>style.visibility</p:attrName>
                                        </p:attrNameLst>
                                      </p:cBhvr>
                                      <p:to>
                                        <p:strVal val="visible"/>
                                      </p:to>
                                    </p:set>
                                    <p:animEffect transition="in" filter="wipe(right)">
                                      <p:cBhvr>
                                        <p:cTn id="47" dur="500"/>
                                        <p:tgtEl>
                                          <p:spTgt spid="43026"/>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43027"/>
                                        </p:tgtEl>
                                        <p:attrNameLst>
                                          <p:attrName>style.visibility</p:attrName>
                                        </p:attrNameLst>
                                      </p:cBhvr>
                                      <p:to>
                                        <p:strVal val="visible"/>
                                      </p:to>
                                    </p:set>
                                    <p:animEffect transition="in" filter="wipe(right)">
                                      <p:cBhvr>
                                        <p:cTn id="50" dur="500"/>
                                        <p:tgtEl>
                                          <p:spTgt spid="43027"/>
                                        </p:tgtEl>
                                      </p:cBhvr>
                                    </p:animEffect>
                                  </p:childTnLst>
                                </p:cTn>
                              </p:par>
                            </p:childTnLst>
                          </p:cTn>
                        </p:par>
                        <p:par>
                          <p:cTn id="51" fill="hold">
                            <p:stCondLst>
                              <p:cond delay="2259"/>
                            </p:stCondLst>
                            <p:childTnLst>
                              <p:par>
                                <p:cTn id="52" presetID="22" presetClass="entr" presetSubtype="8" fill="hold" nodeType="afterEffect">
                                  <p:stCondLst>
                                    <p:cond delay="0"/>
                                  </p:stCondLst>
                                  <p:childTnLst>
                                    <p:set>
                                      <p:cBhvr>
                                        <p:cTn id="53" dur="1" fill="hold">
                                          <p:stCondLst>
                                            <p:cond delay="0"/>
                                          </p:stCondLst>
                                        </p:cTn>
                                        <p:tgtEl>
                                          <p:spTgt spid="43017"/>
                                        </p:tgtEl>
                                        <p:attrNameLst>
                                          <p:attrName>style.visibility</p:attrName>
                                        </p:attrNameLst>
                                      </p:cBhvr>
                                      <p:to>
                                        <p:strVal val="visible"/>
                                      </p:to>
                                    </p:set>
                                    <p:animEffect transition="in" filter="wipe(left)">
                                      <p:cBhvr>
                                        <p:cTn id="54" dur="500"/>
                                        <p:tgtEl>
                                          <p:spTgt spid="43017"/>
                                        </p:tgtEl>
                                      </p:cBhvr>
                                    </p:animEffect>
                                  </p:childTnLst>
                                </p:cTn>
                              </p:par>
                              <p:par>
                                <p:cTn id="55" presetID="22" presetClass="entr" presetSubtype="8" fill="hold" nodeType="withEffect">
                                  <p:stCondLst>
                                    <p:cond delay="0"/>
                                  </p:stCondLst>
                                  <p:childTnLst>
                                    <p:set>
                                      <p:cBhvr>
                                        <p:cTn id="56" dur="1" fill="hold">
                                          <p:stCondLst>
                                            <p:cond delay="0"/>
                                          </p:stCondLst>
                                        </p:cTn>
                                        <p:tgtEl>
                                          <p:spTgt spid="43019"/>
                                        </p:tgtEl>
                                        <p:attrNameLst>
                                          <p:attrName>style.visibility</p:attrName>
                                        </p:attrNameLst>
                                      </p:cBhvr>
                                      <p:to>
                                        <p:strVal val="visible"/>
                                      </p:to>
                                    </p:set>
                                    <p:animEffect transition="in" filter="wipe(left)">
                                      <p:cBhvr>
                                        <p:cTn id="57" dur="500"/>
                                        <p:tgtEl>
                                          <p:spTgt spid="43019"/>
                                        </p:tgtEl>
                                      </p:cBhvr>
                                    </p:animEffect>
                                  </p:childTnLst>
                                </p:cTn>
                              </p:par>
                              <p:par>
                                <p:cTn id="58" presetID="22" presetClass="entr" presetSubtype="8" fill="hold" nodeType="withEffect">
                                  <p:stCondLst>
                                    <p:cond delay="0"/>
                                  </p:stCondLst>
                                  <p:childTnLst>
                                    <p:set>
                                      <p:cBhvr>
                                        <p:cTn id="59" dur="1" fill="hold">
                                          <p:stCondLst>
                                            <p:cond delay="0"/>
                                          </p:stCondLst>
                                        </p:cTn>
                                        <p:tgtEl>
                                          <p:spTgt spid="43018"/>
                                        </p:tgtEl>
                                        <p:attrNameLst>
                                          <p:attrName>style.visibility</p:attrName>
                                        </p:attrNameLst>
                                      </p:cBhvr>
                                      <p:to>
                                        <p:strVal val="visible"/>
                                      </p:to>
                                    </p:set>
                                    <p:animEffect transition="in" filter="wipe(left)">
                                      <p:cBhvr>
                                        <p:cTn id="60" dur="500"/>
                                        <p:tgtEl>
                                          <p:spTgt spid="43018"/>
                                        </p:tgtEl>
                                      </p:cBhvr>
                                    </p:animEffect>
                                  </p:childTnLst>
                                </p:cTn>
                              </p:par>
                            </p:childTnLst>
                          </p:cTn>
                        </p:par>
                        <p:par>
                          <p:cTn id="61" fill="hold">
                            <p:stCondLst>
                              <p:cond delay="2759"/>
                            </p:stCondLst>
                            <p:childTnLst>
                              <p:par>
                                <p:cTn id="62" presetID="21" presetClass="entr" presetSubtype="1" fill="hold" grpId="0" nodeType="afterEffect">
                                  <p:stCondLst>
                                    <p:cond delay="0"/>
                                  </p:stCondLst>
                                  <p:childTnLst>
                                    <p:set>
                                      <p:cBhvr>
                                        <p:cTn id="63" dur="1" fill="hold">
                                          <p:stCondLst>
                                            <p:cond delay="0"/>
                                          </p:stCondLst>
                                        </p:cTn>
                                        <p:tgtEl>
                                          <p:spTgt spid="43020"/>
                                        </p:tgtEl>
                                        <p:attrNameLst>
                                          <p:attrName>style.visibility</p:attrName>
                                        </p:attrNameLst>
                                      </p:cBhvr>
                                      <p:to>
                                        <p:strVal val="visible"/>
                                      </p:to>
                                    </p:set>
                                    <p:animEffect transition="in" filter="wheel(1)">
                                      <p:cBhvr>
                                        <p:cTn id="64" dur="2000"/>
                                        <p:tgtEl>
                                          <p:spTgt spid="43020"/>
                                        </p:tgtEl>
                                      </p:cBhvr>
                                    </p:animEffect>
                                  </p:childTnLst>
                                </p:cTn>
                              </p:par>
                              <p:par>
                                <p:cTn id="65" presetID="21" presetClass="entr" presetSubtype="1" fill="hold" grpId="0" nodeType="withEffect">
                                  <p:stCondLst>
                                    <p:cond delay="0"/>
                                  </p:stCondLst>
                                  <p:childTnLst>
                                    <p:set>
                                      <p:cBhvr>
                                        <p:cTn id="66" dur="1" fill="hold">
                                          <p:stCondLst>
                                            <p:cond delay="0"/>
                                          </p:stCondLst>
                                        </p:cTn>
                                        <p:tgtEl>
                                          <p:spTgt spid="43012"/>
                                        </p:tgtEl>
                                        <p:attrNameLst>
                                          <p:attrName>style.visibility</p:attrName>
                                        </p:attrNameLst>
                                      </p:cBhvr>
                                      <p:to>
                                        <p:strVal val="visible"/>
                                      </p:to>
                                    </p:set>
                                    <p:animEffect transition="in" filter="wheel(1)">
                                      <p:cBhvr>
                                        <p:cTn id="67" dur="2000"/>
                                        <p:tgtEl>
                                          <p:spTgt spid="43012"/>
                                        </p:tgtEl>
                                      </p:cBhvr>
                                    </p:animEffect>
                                  </p:childTnLst>
                                </p:cTn>
                              </p:par>
                            </p:childTnLst>
                          </p:cTn>
                        </p:par>
                        <p:par>
                          <p:cTn id="68" fill="hold">
                            <p:stCondLst>
                              <p:cond delay="4759"/>
                            </p:stCondLst>
                            <p:childTnLst>
                              <p:par>
                                <p:cTn id="69" presetID="31" presetClass="entr" presetSubtype="0" fill="hold" grpId="0" nodeType="afterEffect">
                                  <p:stCondLst>
                                    <p:cond delay="0"/>
                                  </p:stCondLst>
                                  <p:childTnLst>
                                    <p:set>
                                      <p:cBhvr>
                                        <p:cTn id="70" dur="1" fill="hold">
                                          <p:stCondLst>
                                            <p:cond delay="0"/>
                                          </p:stCondLst>
                                        </p:cTn>
                                        <p:tgtEl>
                                          <p:spTgt spid="43024"/>
                                        </p:tgtEl>
                                        <p:attrNameLst>
                                          <p:attrName>style.visibility</p:attrName>
                                        </p:attrNameLst>
                                      </p:cBhvr>
                                      <p:to>
                                        <p:strVal val="visible"/>
                                      </p:to>
                                    </p:set>
                                    <p:anim calcmode="lin" valueType="num">
                                      <p:cBhvr>
                                        <p:cTn id="71" dur="500" fill="hold"/>
                                        <p:tgtEl>
                                          <p:spTgt spid="43024"/>
                                        </p:tgtEl>
                                        <p:attrNameLst>
                                          <p:attrName>ppt_w</p:attrName>
                                        </p:attrNameLst>
                                      </p:cBhvr>
                                      <p:tavLst>
                                        <p:tav tm="0">
                                          <p:val>
                                            <p:fltVal val="0"/>
                                          </p:val>
                                        </p:tav>
                                        <p:tav tm="100000">
                                          <p:val>
                                            <p:strVal val="#ppt_w"/>
                                          </p:val>
                                        </p:tav>
                                      </p:tavLst>
                                    </p:anim>
                                    <p:anim calcmode="lin" valueType="num">
                                      <p:cBhvr>
                                        <p:cTn id="72" dur="500" fill="hold"/>
                                        <p:tgtEl>
                                          <p:spTgt spid="43024"/>
                                        </p:tgtEl>
                                        <p:attrNameLst>
                                          <p:attrName>ppt_h</p:attrName>
                                        </p:attrNameLst>
                                      </p:cBhvr>
                                      <p:tavLst>
                                        <p:tav tm="0">
                                          <p:val>
                                            <p:fltVal val="0"/>
                                          </p:val>
                                        </p:tav>
                                        <p:tav tm="100000">
                                          <p:val>
                                            <p:strVal val="#ppt_h"/>
                                          </p:val>
                                        </p:tav>
                                      </p:tavLst>
                                    </p:anim>
                                    <p:anim calcmode="lin" valueType="num">
                                      <p:cBhvr>
                                        <p:cTn id="73" dur="500" fill="hold"/>
                                        <p:tgtEl>
                                          <p:spTgt spid="43024"/>
                                        </p:tgtEl>
                                        <p:attrNameLst>
                                          <p:attrName>style.rotation</p:attrName>
                                        </p:attrNameLst>
                                      </p:cBhvr>
                                      <p:tavLst>
                                        <p:tav tm="0">
                                          <p:val>
                                            <p:fltVal val="90"/>
                                          </p:val>
                                        </p:tav>
                                        <p:tav tm="100000">
                                          <p:val>
                                            <p:fltVal val="0"/>
                                          </p:val>
                                        </p:tav>
                                      </p:tavLst>
                                    </p:anim>
                                    <p:animEffect transition="in" filter="fade">
                                      <p:cBhvr>
                                        <p:cTn id="74" dur="500"/>
                                        <p:tgtEl>
                                          <p:spTgt spid="43024"/>
                                        </p:tgtEl>
                                      </p:cBhvr>
                                    </p:animEffect>
                                  </p:childTnLst>
                                </p:cTn>
                              </p:par>
                            </p:childTnLst>
                          </p:cTn>
                        </p:par>
                        <p:par>
                          <p:cTn id="75" fill="hold">
                            <p:stCondLst>
                              <p:cond delay="5259"/>
                            </p:stCondLst>
                            <p:childTnLst>
                              <p:par>
                                <p:cTn id="76" presetID="22" presetClass="entr" presetSubtype="8" fill="hold" grpId="0" nodeType="afterEffect">
                                  <p:stCondLst>
                                    <p:cond delay="0"/>
                                  </p:stCondLst>
                                  <p:childTnLst>
                                    <p:set>
                                      <p:cBhvr>
                                        <p:cTn id="77" dur="1" fill="hold">
                                          <p:stCondLst>
                                            <p:cond delay="0"/>
                                          </p:stCondLst>
                                        </p:cTn>
                                        <p:tgtEl>
                                          <p:spTgt spid="43028"/>
                                        </p:tgtEl>
                                        <p:attrNameLst>
                                          <p:attrName>style.visibility</p:attrName>
                                        </p:attrNameLst>
                                      </p:cBhvr>
                                      <p:to>
                                        <p:strVal val="visible"/>
                                      </p:to>
                                    </p:set>
                                    <p:animEffect transition="in" filter="wipe(left)">
                                      <p:cBhvr>
                                        <p:cTn id="78" dur="500"/>
                                        <p:tgtEl>
                                          <p:spTgt spid="43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2" grpId="0" animBg="1"/>
      <p:bldP spid="43014" grpId="0" animBg="1"/>
      <p:bldP spid="43015" grpId="0" animBg="1"/>
      <p:bldP spid="43016" grpId="0" animBg="1"/>
      <p:bldP spid="43020" grpId="0" animBg="1"/>
      <p:bldP spid="43021" grpId="0"/>
      <p:bldP spid="43022" grpId="0"/>
      <p:bldP spid="43023" grpId="0"/>
      <p:bldP spid="43024" grpId="0"/>
      <p:bldP spid="43025" grpId="0"/>
      <p:bldP spid="43026" grpId="0"/>
      <p:bldP spid="43027" grpId="0"/>
      <p:bldP spid="4302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54"/>
          <p:cNvSpPr txBox="1"/>
          <p:nvPr/>
        </p:nvSpPr>
        <p:spPr>
          <a:xfrm>
            <a:off x="1330325" y="44450"/>
            <a:ext cx="5041900" cy="523875"/>
          </a:xfrm>
          <a:prstGeom prst="rect">
            <a:avLst/>
          </a:prstGeom>
          <a:noFill/>
          <a:ln w="9525">
            <a:noFill/>
          </a:ln>
        </p:spPr>
        <p:txBody>
          <a:bodyPr>
            <a:spAutoFit/>
          </a:bodyPr>
          <a:lstStyle/>
          <a:p>
            <a:pPr lvl="0" eaLnBrk="1" hangingPunct="1"/>
            <a:r>
              <a:rPr lang="en-US" altLang="x-none" sz="2800" dirty="0">
                <a:solidFill>
                  <a:srgbClr val="FFFFFF"/>
                </a:solidFill>
                <a:latin typeface="微软雅黑" panose="020B0503020204020204" pitchFamily="2" charset="-122"/>
                <a:ea typeface="微软雅黑" panose="020B0503020204020204" pitchFamily="2" charset="-122"/>
              </a:rPr>
              <a:t>5.1</a:t>
            </a:r>
            <a:r>
              <a:rPr lang="zh-CN" altLang="en-US" sz="2800" dirty="0">
                <a:solidFill>
                  <a:srgbClr val="FFFFFF"/>
                </a:solidFill>
                <a:latin typeface="微软雅黑" panose="020B0503020204020204" pitchFamily="2" charset="-122"/>
                <a:ea typeface="微软雅黑" panose="020B0503020204020204" pitchFamily="2" charset="-122"/>
              </a:rPr>
              <a:t>请输入您的标题</a:t>
            </a:r>
          </a:p>
        </p:txBody>
      </p:sp>
      <p:sp>
        <p:nvSpPr>
          <p:cNvPr id="44035" name="TextBox 55"/>
          <p:cNvSpPr txBox="1"/>
          <p:nvPr/>
        </p:nvSpPr>
        <p:spPr>
          <a:xfrm>
            <a:off x="139700" y="106363"/>
            <a:ext cx="1065213" cy="400050"/>
          </a:xfrm>
          <a:prstGeom prst="rect">
            <a:avLst/>
          </a:prstGeom>
          <a:noFill/>
          <a:ln w="9525">
            <a:noFill/>
          </a:ln>
        </p:spPr>
        <p:txBody>
          <a:bodyPr>
            <a:spAutoFit/>
          </a:bodyPr>
          <a:lstStyle/>
          <a:p>
            <a:pPr lvl="0" algn="r" eaLnBrk="1" hangingPunct="1"/>
            <a:r>
              <a:rPr lang="en-US" altLang="x-none" sz="2000" dirty="0">
                <a:solidFill>
                  <a:srgbClr val="FFFFFF"/>
                </a:solidFill>
                <a:latin typeface="Arial" panose="020B0604020202020204" pitchFamily="34" charset="0"/>
                <a:ea typeface="宋体" panose="02010600030101010101" pitchFamily="2" charset="-122"/>
              </a:rPr>
              <a:t>Part</a:t>
            </a:r>
            <a:r>
              <a:rPr lang="en-US" altLang="x-none" dirty="0">
                <a:solidFill>
                  <a:srgbClr val="FFFFFF"/>
                </a:solidFill>
                <a:latin typeface="Arial" panose="020B0604020202020204" pitchFamily="34" charset="0"/>
                <a:ea typeface="宋体" panose="02010600030101010101" pitchFamily="2" charset="-122"/>
              </a:rPr>
              <a:t> 5</a:t>
            </a:r>
            <a:endParaRPr lang="zh-CN" altLang="en-US" dirty="0">
              <a:solidFill>
                <a:srgbClr val="FFFFFF"/>
              </a:solidFill>
              <a:latin typeface="Arial" panose="020B0604020202020204" pitchFamily="34" charset="0"/>
              <a:ea typeface="宋体" panose="02010600030101010101" pitchFamily="2" charset="-122"/>
            </a:endParaRPr>
          </a:p>
        </p:txBody>
      </p:sp>
      <p:sp>
        <p:nvSpPr>
          <p:cNvPr id="44036" name="Freeform 5"/>
          <p:cNvSpPr/>
          <p:nvPr/>
        </p:nvSpPr>
        <p:spPr>
          <a:xfrm>
            <a:off x="1417638" y="1412875"/>
            <a:ext cx="3752850" cy="1414463"/>
          </a:xfrm>
          <a:custGeom>
            <a:avLst/>
            <a:gdLst/>
            <a:ahLst/>
            <a:cxnLst>
              <a:cxn ang="0">
                <a:pos x="0" y="0"/>
              </a:cxn>
              <a:cxn ang="0">
                <a:pos x="2857557" y="0"/>
              </a:cxn>
              <a:cxn ang="0">
                <a:pos x="2857557" y="474962"/>
              </a:cxn>
              <a:cxn ang="0">
                <a:pos x="3207777" y="474962"/>
              </a:cxn>
              <a:cxn ang="0">
                <a:pos x="3207777" y="242692"/>
              </a:cxn>
              <a:cxn ang="0">
                <a:pos x="3752850" y="707232"/>
              </a:cxn>
              <a:cxn ang="0">
                <a:pos x="3207777" y="1171771"/>
              </a:cxn>
              <a:cxn ang="0">
                <a:pos x="3207777" y="939501"/>
              </a:cxn>
              <a:cxn ang="0">
                <a:pos x="2857557" y="939501"/>
              </a:cxn>
              <a:cxn ang="0">
                <a:pos x="2857557" y="1414463"/>
              </a:cxn>
              <a:cxn ang="0">
                <a:pos x="0" y="1414463"/>
              </a:cxn>
              <a:cxn ang="0">
                <a:pos x="0" y="0"/>
              </a:cxn>
            </a:cxnLst>
            <a:rect l="0" t="0" r="0" b="0"/>
            <a:pathLst>
              <a:path w="4372" h="1900">
                <a:moveTo>
                  <a:pt x="0" y="0"/>
                </a:moveTo>
                <a:lnTo>
                  <a:pt x="3329" y="0"/>
                </a:lnTo>
                <a:lnTo>
                  <a:pt x="3329" y="638"/>
                </a:lnTo>
                <a:lnTo>
                  <a:pt x="3737" y="638"/>
                </a:lnTo>
                <a:lnTo>
                  <a:pt x="3737" y="326"/>
                </a:lnTo>
                <a:lnTo>
                  <a:pt x="4372" y="950"/>
                </a:lnTo>
                <a:lnTo>
                  <a:pt x="3737" y="1574"/>
                </a:lnTo>
                <a:lnTo>
                  <a:pt x="3737" y="1262"/>
                </a:lnTo>
                <a:lnTo>
                  <a:pt x="3329" y="1262"/>
                </a:lnTo>
                <a:lnTo>
                  <a:pt x="3329" y="1900"/>
                </a:lnTo>
                <a:lnTo>
                  <a:pt x="0" y="1900"/>
                </a:lnTo>
                <a:lnTo>
                  <a:pt x="0" y="0"/>
                </a:lnTo>
                <a:close/>
              </a:path>
            </a:pathLst>
          </a:custGeom>
          <a:solidFill>
            <a:schemeClr val="bg1">
              <a:alpha val="100000"/>
            </a:schemeClr>
          </a:solidFill>
          <a:ln w="9525">
            <a:noFill/>
          </a:ln>
        </p:spPr>
        <p:txBody>
          <a:bodyPr/>
          <a:lstStyle/>
          <a:p>
            <a:endParaRPr lang="zh-CN" altLang="en-US"/>
          </a:p>
        </p:txBody>
      </p:sp>
      <p:sp>
        <p:nvSpPr>
          <p:cNvPr id="44037" name="Freeform 6"/>
          <p:cNvSpPr/>
          <p:nvPr/>
        </p:nvSpPr>
        <p:spPr>
          <a:xfrm>
            <a:off x="4414838" y="1412875"/>
            <a:ext cx="3905250" cy="1414463"/>
          </a:xfrm>
          <a:custGeom>
            <a:avLst/>
            <a:gdLst/>
            <a:ahLst/>
            <a:cxnLst>
              <a:cxn ang="0">
                <a:pos x="0" y="0"/>
              </a:cxn>
              <a:cxn ang="0">
                <a:pos x="3905250" y="0"/>
              </a:cxn>
              <a:cxn ang="0">
                <a:pos x="3905250" y="1414463"/>
              </a:cxn>
              <a:cxn ang="0">
                <a:pos x="0" y="1414463"/>
              </a:cxn>
              <a:cxn ang="0">
                <a:pos x="0" y="988635"/>
              </a:cxn>
              <a:cxn ang="0">
                <a:pos x="150202" y="988635"/>
              </a:cxn>
              <a:cxn ang="0">
                <a:pos x="150202" y="1293861"/>
              </a:cxn>
              <a:cxn ang="0">
                <a:pos x="838556" y="707232"/>
              </a:cxn>
              <a:cxn ang="0">
                <a:pos x="150202" y="120602"/>
              </a:cxn>
              <a:cxn ang="0">
                <a:pos x="150202" y="425828"/>
              </a:cxn>
              <a:cxn ang="0">
                <a:pos x="0" y="425828"/>
              </a:cxn>
              <a:cxn ang="0">
                <a:pos x="0" y="0"/>
              </a:cxn>
            </a:cxnLst>
            <a:rect l="0" t="0" r="0" b="0"/>
            <a:pathLst>
              <a:path w="4550" h="1900">
                <a:moveTo>
                  <a:pt x="0" y="0"/>
                </a:moveTo>
                <a:lnTo>
                  <a:pt x="4550" y="0"/>
                </a:lnTo>
                <a:lnTo>
                  <a:pt x="4550" y="1900"/>
                </a:lnTo>
                <a:lnTo>
                  <a:pt x="0" y="1900"/>
                </a:lnTo>
                <a:lnTo>
                  <a:pt x="0" y="1328"/>
                </a:lnTo>
                <a:lnTo>
                  <a:pt x="175" y="1328"/>
                </a:lnTo>
                <a:lnTo>
                  <a:pt x="175" y="1738"/>
                </a:lnTo>
                <a:lnTo>
                  <a:pt x="977" y="950"/>
                </a:lnTo>
                <a:lnTo>
                  <a:pt x="175" y="162"/>
                </a:lnTo>
                <a:lnTo>
                  <a:pt x="175" y="572"/>
                </a:lnTo>
                <a:lnTo>
                  <a:pt x="0" y="572"/>
                </a:lnTo>
                <a:lnTo>
                  <a:pt x="0" y="0"/>
                </a:lnTo>
                <a:close/>
              </a:path>
            </a:pathLst>
          </a:custGeom>
          <a:solidFill>
            <a:srgbClr val="DFDFE1">
              <a:alpha val="100000"/>
            </a:srgbClr>
          </a:solidFill>
          <a:ln w="9525">
            <a:noFill/>
          </a:ln>
        </p:spPr>
        <p:txBody>
          <a:bodyPr/>
          <a:lstStyle/>
          <a:p>
            <a:endParaRPr lang="zh-CN" altLang="en-US"/>
          </a:p>
        </p:txBody>
      </p:sp>
      <p:sp>
        <p:nvSpPr>
          <p:cNvPr id="44038" name="Freeform 7"/>
          <p:cNvSpPr/>
          <p:nvPr/>
        </p:nvSpPr>
        <p:spPr>
          <a:xfrm>
            <a:off x="1417638" y="2998788"/>
            <a:ext cx="3752850" cy="1414462"/>
          </a:xfrm>
          <a:custGeom>
            <a:avLst/>
            <a:gdLst/>
            <a:ahLst/>
            <a:cxnLst>
              <a:cxn ang="0">
                <a:pos x="0" y="0"/>
              </a:cxn>
              <a:cxn ang="0">
                <a:pos x="2857557" y="0"/>
              </a:cxn>
              <a:cxn ang="0">
                <a:pos x="2857557" y="474962"/>
              </a:cxn>
              <a:cxn ang="0">
                <a:pos x="3207777" y="474962"/>
              </a:cxn>
              <a:cxn ang="0">
                <a:pos x="3207777" y="242692"/>
              </a:cxn>
              <a:cxn ang="0">
                <a:pos x="3752850" y="707232"/>
              </a:cxn>
              <a:cxn ang="0">
                <a:pos x="3207777" y="1171771"/>
              </a:cxn>
              <a:cxn ang="0">
                <a:pos x="3207777" y="939501"/>
              </a:cxn>
              <a:cxn ang="0">
                <a:pos x="2857557" y="939501"/>
              </a:cxn>
              <a:cxn ang="0">
                <a:pos x="2857557" y="1414463"/>
              </a:cxn>
              <a:cxn ang="0">
                <a:pos x="0" y="1414463"/>
              </a:cxn>
              <a:cxn ang="0">
                <a:pos x="0" y="0"/>
              </a:cxn>
            </a:cxnLst>
            <a:rect l="0" t="0" r="0" b="0"/>
            <a:pathLst>
              <a:path w="4372" h="1900">
                <a:moveTo>
                  <a:pt x="0" y="0"/>
                </a:moveTo>
                <a:lnTo>
                  <a:pt x="3329" y="0"/>
                </a:lnTo>
                <a:lnTo>
                  <a:pt x="3329" y="638"/>
                </a:lnTo>
                <a:lnTo>
                  <a:pt x="3737" y="638"/>
                </a:lnTo>
                <a:lnTo>
                  <a:pt x="3737" y="326"/>
                </a:lnTo>
                <a:lnTo>
                  <a:pt x="4372" y="950"/>
                </a:lnTo>
                <a:lnTo>
                  <a:pt x="3737" y="1574"/>
                </a:lnTo>
                <a:lnTo>
                  <a:pt x="3737" y="1262"/>
                </a:lnTo>
                <a:lnTo>
                  <a:pt x="3329" y="1262"/>
                </a:lnTo>
                <a:lnTo>
                  <a:pt x="3329" y="1900"/>
                </a:lnTo>
                <a:lnTo>
                  <a:pt x="0" y="1900"/>
                </a:lnTo>
                <a:lnTo>
                  <a:pt x="0" y="0"/>
                </a:lnTo>
                <a:close/>
              </a:path>
            </a:pathLst>
          </a:custGeom>
          <a:solidFill>
            <a:schemeClr val="tx1">
              <a:alpha val="100000"/>
            </a:schemeClr>
          </a:solidFill>
          <a:ln w="9525">
            <a:noFill/>
          </a:ln>
        </p:spPr>
        <p:txBody>
          <a:bodyPr/>
          <a:lstStyle/>
          <a:p>
            <a:endParaRPr lang="zh-CN" altLang="en-US"/>
          </a:p>
        </p:txBody>
      </p:sp>
      <p:sp>
        <p:nvSpPr>
          <p:cNvPr id="44039" name="Freeform 8"/>
          <p:cNvSpPr/>
          <p:nvPr/>
        </p:nvSpPr>
        <p:spPr>
          <a:xfrm>
            <a:off x="4414838" y="2998788"/>
            <a:ext cx="3905250" cy="1414462"/>
          </a:xfrm>
          <a:custGeom>
            <a:avLst/>
            <a:gdLst/>
            <a:ahLst/>
            <a:cxnLst>
              <a:cxn ang="0">
                <a:pos x="0" y="0"/>
              </a:cxn>
              <a:cxn ang="0">
                <a:pos x="3905250" y="0"/>
              </a:cxn>
              <a:cxn ang="0">
                <a:pos x="3905250" y="1414463"/>
              </a:cxn>
              <a:cxn ang="0">
                <a:pos x="0" y="1414463"/>
              </a:cxn>
              <a:cxn ang="0">
                <a:pos x="0" y="988635"/>
              </a:cxn>
              <a:cxn ang="0">
                <a:pos x="150202" y="988635"/>
              </a:cxn>
              <a:cxn ang="0">
                <a:pos x="150202" y="1293861"/>
              </a:cxn>
              <a:cxn ang="0">
                <a:pos x="838556" y="707232"/>
              </a:cxn>
              <a:cxn ang="0">
                <a:pos x="150202" y="120602"/>
              </a:cxn>
              <a:cxn ang="0">
                <a:pos x="150202" y="425828"/>
              </a:cxn>
              <a:cxn ang="0">
                <a:pos x="0" y="425828"/>
              </a:cxn>
              <a:cxn ang="0">
                <a:pos x="0" y="0"/>
              </a:cxn>
            </a:cxnLst>
            <a:rect l="0" t="0" r="0" b="0"/>
            <a:pathLst>
              <a:path w="4550" h="1900">
                <a:moveTo>
                  <a:pt x="0" y="0"/>
                </a:moveTo>
                <a:lnTo>
                  <a:pt x="4550" y="0"/>
                </a:lnTo>
                <a:lnTo>
                  <a:pt x="4550" y="1900"/>
                </a:lnTo>
                <a:lnTo>
                  <a:pt x="0" y="1900"/>
                </a:lnTo>
                <a:lnTo>
                  <a:pt x="0" y="1328"/>
                </a:lnTo>
                <a:lnTo>
                  <a:pt x="175" y="1328"/>
                </a:lnTo>
                <a:lnTo>
                  <a:pt x="175" y="1738"/>
                </a:lnTo>
                <a:lnTo>
                  <a:pt x="977" y="950"/>
                </a:lnTo>
                <a:lnTo>
                  <a:pt x="175" y="162"/>
                </a:lnTo>
                <a:lnTo>
                  <a:pt x="175" y="572"/>
                </a:lnTo>
                <a:lnTo>
                  <a:pt x="0" y="572"/>
                </a:lnTo>
                <a:lnTo>
                  <a:pt x="0" y="0"/>
                </a:lnTo>
                <a:close/>
              </a:path>
            </a:pathLst>
          </a:custGeom>
          <a:solidFill>
            <a:srgbClr val="DFDFE1">
              <a:alpha val="100000"/>
            </a:srgbClr>
          </a:solidFill>
          <a:ln w="9525">
            <a:noFill/>
          </a:ln>
        </p:spPr>
        <p:txBody>
          <a:bodyPr/>
          <a:lstStyle/>
          <a:p>
            <a:endParaRPr lang="zh-CN" altLang="en-US"/>
          </a:p>
        </p:txBody>
      </p:sp>
      <p:sp>
        <p:nvSpPr>
          <p:cNvPr id="44040" name="Freeform 9"/>
          <p:cNvSpPr/>
          <p:nvPr/>
        </p:nvSpPr>
        <p:spPr>
          <a:xfrm>
            <a:off x="1417638" y="4598988"/>
            <a:ext cx="3752850" cy="1414462"/>
          </a:xfrm>
          <a:custGeom>
            <a:avLst/>
            <a:gdLst/>
            <a:ahLst/>
            <a:cxnLst>
              <a:cxn ang="0">
                <a:pos x="0" y="0"/>
              </a:cxn>
              <a:cxn ang="0">
                <a:pos x="2857557" y="0"/>
              </a:cxn>
              <a:cxn ang="0">
                <a:pos x="2857557" y="474962"/>
              </a:cxn>
              <a:cxn ang="0">
                <a:pos x="3207777" y="474962"/>
              </a:cxn>
              <a:cxn ang="0">
                <a:pos x="3207777" y="243437"/>
              </a:cxn>
              <a:cxn ang="0">
                <a:pos x="3752850" y="707232"/>
              </a:cxn>
              <a:cxn ang="0">
                <a:pos x="3207777" y="1171771"/>
              </a:cxn>
              <a:cxn ang="0">
                <a:pos x="3207777" y="939501"/>
              </a:cxn>
              <a:cxn ang="0">
                <a:pos x="2857557" y="939501"/>
              </a:cxn>
              <a:cxn ang="0">
                <a:pos x="2857557" y="1414463"/>
              </a:cxn>
              <a:cxn ang="0">
                <a:pos x="0" y="1414463"/>
              </a:cxn>
              <a:cxn ang="0">
                <a:pos x="0" y="0"/>
              </a:cxn>
            </a:cxnLst>
            <a:rect l="0" t="0" r="0" b="0"/>
            <a:pathLst>
              <a:path w="4372" h="1900">
                <a:moveTo>
                  <a:pt x="0" y="0"/>
                </a:moveTo>
                <a:lnTo>
                  <a:pt x="3329" y="0"/>
                </a:lnTo>
                <a:lnTo>
                  <a:pt x="3329" y="638"/>
                </a:lnTo>
                <a:lnTo>
                  <a:pt x="3737" y="638"/>
                </a:lnTo>
                <a:lnTo>
                  <a:pt x="3737" y="327"/>
                </a:lnTo>
                <a:lnTo>
                  <a:pt x="4372" y="950"/>
                </a:lnTo>
                <a:lnTo>
                  <a:pt x="3737" y="1574"/>
                </a:lnTo>
                <a:lnTo>
                  <a:pt x="3737" y="1262"/>
                </a:lnTo>
                <a:lnTo>
                  <a:pt x="3329" y="1262"/>
                </a:lnTo>
                <a:lnTo>
                  <a:pt x="3329" y="1900"/>
                </a:lnTo>
                <a:lnTo>
                  <a:pt x="0" y="1900"/>
                </a:lnTo>
                <a:lnTo>
                  <a:pt x="0" y="0"/>
                </a:lnTo>
                <a:close/>
              </a:path>
            </a:pathLst>
          </a:custGeom>
          <a:solidFill>
            <a:schemeClr val="bg2">
              <a:alpha val="100000"/>
            </a:schemeClr>
          </a:solidFill>
          <a:ln w="9525">
            <a:noFill/>
          </a:ln>
        </p:spPr>
        <p:txBody>
          <a:bodyPr/>
          <a:lstStyle/>
          <a:p>
            <a:endParaRPr lang="zh-CN" altLang="en-US"/>
          </a:p>
        </p:txBody>
      </p:sp>
      <p:sp>
        <p:nvSpPr>
          <p:cNvPr id="44041" name="Freeform 10"/>
          <p:cNvSpPr/>
          <p:nvPr/>
        </p:nvSpPr>
        <p:spPr>
          <a:xfrm>
            <a:off x="4414838" y="4598988"/>
            <a:ext cx="3905250" cy="1414462"/>
          </a:xfrm>
          <a:custGeom>
            <a:avLst/>
            <a:gdLst/>
            <a:ahLst/>
            <a:cxnLst>
              <a:cxn ang="0">
                <a:pos x="0" y="0"/>
              </a:cxn>
              <a:cxn ang="0">
                <a:pos x="3905250" y="0"/>
              </a:cxn>
              <a:cxn ang="0">
                <a:pos x="3905250" y="1414463"/>
              </a:cxn>
              <a:cxn ang="0">
                <a:pos x="0" y="1414463"/>
              </a:cxn>
              <a:cxn ang="0">
                <a:pos x="0" y="988635"/>
              </a:cxn>
              <a:cxn ang="0">
                <a:pos x="150202" y="988635"/>
              </a:cxn>
              <a:cxn ang="0">
                <a:pos x="150202" y="1293861"/>
              </a:cxn>
              <a:cxn ang="0">
                <a:pos x="838556" y="707232"/>
              </a:cxn>
              <a:cxn ang="0">
                <a:pos x="150202" y="121346"/>
              </a:cxn>
              <a:cxn ang="0">
                <a:pos x="150202" y="426572"/>
              </a:cxn>
              <a:cxn ang="0">
                <a:pos x="0" y="426572"/>
              </a:cxn>
              <a:cxn ang="0">
                <a:pos x="0" y="0"/>
              </a:cxn>
            </a:cxnLst>
            <a:rect l="0" t="0" r="0" b="0"/>
            <a:pathLst>
              <a:path w="4550" h="1900">
                <a:moveTo>
                  <a:pt x="0" y="0"/>
                </a:moveTo>
                <a:lnTo>
                  <a:pt x="4550" y="0"/>
                </a:lnTo>
                <a:lnTo>
                  <a:pt x="4550" y="1900"/>
                </a:lnTo>
                <a:lnTo>
                  <a:pt x="0" y="1900"/>
                </a:lnTo>
                <a:lnTo>
                  <a:pt x="0" y="1328"/>
                </a:lnTo>
                <a:lnTo>
                  <a:pt x="175" y="1328"/>
                </a:lnTo>
                <a:lnTo>
                  <a:pt x="175" y="1738"/>
                </a:lnTo>
                <a:lnTo>
                  <a:pt x="977" y="950"/>
                </a:lnTo>
                <a:lnTo>
                  <a:pt x="175" y="163"/>
                </a:lnTo>
                <a:lnTo>
                  <a:pt x="175" y="573"/>
                </a:lnTo>
                <a:lnTo>
                  <a:pt x="0" y="573"/>
                </a:lnTo>
                <a:lnTo>
                  <a:pt x="0" y="0"/>
                </a:lnTo>
                <a:close/>
              </a:path>
            </a:pathLst>
          </a:custGeom>
          <a:solidFill>
            <a:srgbClr val="DFDFE1">
              <a:alpha val="100000"/>
            </a:srgbClr>
          </a:solidFill>
          <a:ln w="9525">
            <a:noFill/>
          </a:ln>
        </p:spPr>
        <p:txBody>
          <a:bodyPr/>
          <a:lstStyle/>
          <a:p>
            <a:endParaRPr lang="zh-CN" altLang="en-US"/>
          </a:p>
        </p:txBody>
      </p:sp>
      <p:sp>
        <p:nvSpPr>
          <p:cNvPr id="44042" name="Freeform 11"/>
          <p:cNvSpPr/>
          <p:nvPr/>
        </p:nvSpPr>
        <p:spPr>
          <a:xfrm>
            <a:off x="8504238" y="2159000"/>
            <a:ext cx="935037" cy="3332163"/>
          </a:xfrm>
          <a:custGeom>
            <a:avLst/>
            <a:gdLst/>
            <a:ahLst/>
            <a:cxnLst>
              <a:cxn ang="0">
                <a:pos x="935038" y="1710749"/>
              </a:cxn>
              <a:cxn ang="0">
                <a:pos x="638228" y="1835816"/>
              </a:cxn>
              <a:cxn ang="0">
                <a:pos x="561023" y="2123174"/>
              </a:cxn>
              <a:cxn ang="0">
                <a:pos x="561023" y="2757447"/>
              </a:cxn>
              <a:cxn ang="0">
                <a:pos x="424627" y="3207095"/>
              </a:cxn>
              <a:cxn ang="0">
                <a:pos x="0" y="3332163"/>
              </a:cxn>
              <a:cxn ang="0">
                <a:pos x="0" y="3228684"/>
              </a:cxn>
              <a:cxn ang="0">
                <a:pos x="323403" y="3118506"/>
              </a:cxn>
              <a:cxn ang="0">
                <a:pos x="408329" y="2816258"/>
              </a:cxn>
              <a:cxn ang="0">
                <a:pos x="408329" y="2093396"/>
              </a:cxn>
              <a:cxn ang="0">
                <a:pos x="518131" y="1783705"/>
              </a:cxn>
              <a:cxn ang="0">
                <a:pos x="782344" y="1680971"/>
              </a:cxn>
              <a:cxn ang="0">
                <a:pos x="782344" y="1651192"/>
              </a:cxn>
              <a:cxn ang="0">
                <a:pos x="527567" y="1562603"/>
              </a:cxn>
              <a:cxn ang="0">
                <a:pos x="408329" y="1238767"/>
              </a:cxn>
              <a:cxn ang="0">
                <a:pos x="408329" y="515905"/>
              </a:cxn>
              <a:cxn ang="0">
                <a:pos x="323403" y="206213"/>
              </a:cxn>
              <a:cxn ang="0">
                <a:pos x="0" y="103479"/>
              </a:cxn>
              <a:cxn ang="0">
                <a:pos x="0" y="0"/>
              </a:cxn>
              <a:cxn ang="0">
                <a:pos x="424627" y="125068"/>
              </a:cxn>
              <a:cxn ang="0">
                <a:pos x="561023" y="575461"/>
              </a:cxn>
              <a:cxn ang="0">
                <a:pos x="561023" y="1208989"/>
              </a:cxn>
              <a:cxn ang="0">
                <a:pos x="645948" y="1504536"/>
              </a:cxn>
              <a:cxn ang="0">
                <a:pos x="935038" y="1622159"/>
              </a:cxn>
              <a:cxn ang="0">
                <a:pos x="935038" y="1710749"/>
              </a:cxn>
            </a:cxnLst>
            <a:rect l="0" t="0" r="0" b="0"/>
            <a:pathLst>
              <a:path w="1090" h="4476">
                <a:moveTo>
                  <a:pt x="1090" y="2298"/>
                </a:moveTo>
                <a:cubicBezTo>
                  <a:pt x="919" y="2311"/>
                  <a:pt x="803" y="2367"/>
                  <a:pt x="744" y="2466"/>
                </a:cubicBezTo>
                <a:cubicBezTo>
                  <a:pt x="684" y="2565"/>
                  <a:pt x="654" y="2694"/>
                  <a:pt x="654" y="2852"/>
                </a:cubicBezTo>
                <a:lnTo>
                  <a:pt x="654" y="3704"/>
                </a:lnTo>
                <a:cubicBezTo>
                  <a:pt x="654" y="3994"/>
                  <a:pt x="601" y="4195"/>
                  <a:pt x="495" y="4308"/>
                </a:cubicBezTo>
                <a:cubicBezTo>
                  <a:pt x="390" y="4420"/>
                  <a:pt x="225" y="4476"/>
                  <a:pt x="0" y="4476"/>
                </a:cubicBezTo>
                <a:lnTo>
                  <a:pt x="0" y="4337"/>
                </a:lnTo>
                <a:cubicBezTo>
                  <a:pt x="185" y="4337"/>
                  <a:pt x="311" y="4287"/>
                  <a:pt x="377" y="4189"/>
                </a:cubicBezTo>
                <a:cubicBezTo>
                  <a:pt x="443" y="4090"/>
                  <a:pt x="476" y="3955"/>
                  <a:pt x="476" y="3783"/>
                </a:cubicBezTo>
                <a:lnTo>
                  <a:pt x="476" y="2812"/>
                </a:lnTo>
                <a:cubicBezTo>
                  <a:pt x="476" y="2628"/>
                  <a:pt x="519" y="2489"/>
                  <a:pt x="604" y="2396"/>
                </a:cubicBezTo>
                <a:cubicBezTo>
                  <a:pt x="691" y="2304"/>
                  <a:pt x="793" y="2258"/>
                  <a:pt x="912" y="2258"/>
                </a:cubicBezTo>
                <a:lnTo>
                  <a:pt x="912" y="2218"/>
                </a:lnTo>
                <a:cubicBezTo>
                  <a:pt x="806" y="2218"/>
                  <a:pt x="707" y="2179"/>
                  <a:pt x="615" y="2099"/>
                </a:cubicBezTo>
                <a:cubicBezTo>
                  <a:pt x="522" y="2021"/>
                  <a:pt x="476" y="1875"/>
                  <a:pt x="476" y="1664"/>
                </a:cubicBezTo>
                <a:lnTo>
                  <a:pt x="476" y="693"/>
                </a:lnTo>
                <a:cubicBezTo>
                  <a:pt x="476" y="509"/>
                  <a:pt x="443" y="370"/>
                  <a:pt x="377" y="277"/>
                </a:cubicBezTo>
                <a:cubicBezTo>
                  <a:pt x="311" y="185"/>
                  <a:pt x="185" y="139"/>
                  <a:pt x="0" y="139"/>
                </a:cubicBezTo>
                <a:lnTo>
                  <a:pt x="0" y="0"/>
                </a:lnTo>
                <a:cubicBezTo>
                  <a:pt x="225" y="0"/>
                  <a:pt x="390" y="56"/>
                  <a:pt x="495" y="168"/>
                </a:cubicBezTo>
                <a:cubicBezTo>
                  <a:pt x="601" y="281"/>
                  <a:pt x="654" y="482"/>
                  <a:pt x="654" y="773"/>
                </a:cubicBezTo>
                <a:lnTo>
                  <a:pt x="654" y="1624"/>
                </a:lnTo>
                <a:cubicBezTo>
                  <a:pt x="654" y="1809"/>
                  <a:pt x="687" y="1941"/>
                  <a:pt x="753" y="2021"/>
                </a:cubicBezTo>
                <a:cubicBezTo>
                  <a:pt x="819" y="2099"/>
                  <a:pt x="931" y="2152"/>
                  <a:pt x="1090" y="2179"/>
                </a:cubicBezTo>
                <a:lnTo>
                  <a:pt x="1090" y="2298"/>
                </a:lnTo>
                <a:close/>
              </a:path>
            </a:pathLst>
          </a:custGeom>
          <a:solidFill>
            <a:schemeClr val="accent1">
              <a:alpha val="100000"/>
            </a:schemeClr>
          </a:solidFill>
          <a:ln w="9525">
            <a:noFill/>
          </a:ln>
        </p:spPr>
        <p:txBody>
          <a:bodyPr/>
          <a:lstStyle/>
          <a:p>
            <a:endParaRPr lang="zh-CN" altLang="en-US"/>
          </a:p>
        </p:txBody>
      </p:sp>
      <p:sp>
        <p:nvSpPr>
          <p:cNvPr id="44043" name="TextBox 10"/>
          <p:cNvSpPr txBox="1"/>
          <p:nvPr/>
        </p:nvSpPr>
        <p:spPr>
          <a:xfrm>
            <a:off x="1778000" y="1758950"/>
            <a:ext cx="2160588" cy="708025"/>
          </a:xfrm>
          <a:prstGeom prst="rect">
            <a:avLst/>
          </a:prstGeom>
          <a:noFill/>
          <a:ln w="9525">
            <a:noFill/>
          </a:ln>
        </p:spPr>
        <p:txBody>
          <a:bodyPr>
            <a:spAutoFit/>
          </a:bodyPr>
          <a:lstStyle/>
          <a:p>
            <a:pPr lvl="0" algn="ctr" eaLnBrk="1" hangingPunct="1"/>
            <a:r>
              <a:rPr lang="zh-CN" altLang="en-US" sz="2000" dirty="0">
                <a:solidFill>
                  <a:srgbClr val="F8F8F8"/>
                </a:solidFill>
                <a:latin typeface="微软雅黑" panose="020B0503020204020204" pitchFamily="2" charset="-122"/>
                <a:ea typeface="微软雅黑" panose="020B0503020204020204" pitchFamily="2" charset="-122"/>
              </a:rPr>
              <a:t>失误一</a:t>
            </a:r>
            <a:endParaRPr lang="en-US" altLang="x-none" sz="2000" dirty="0">
              <a:solidFill>
                <a:srgbClr val="F8F8F8"/>
              </a:solidFill>
              <a:latin typeface="微软雅黑" panose="020B0503020204020204" pitchFamily="2" charset="-122"/>
              <a:ea typeface="微软雅黑" panose="020B0503020204020204" pitchFamily="2" charset="-122"/>
            </a:endParaRPr>
          </a:p>
          <a:p>
            <a:pPr lvl="0" algn="ctr" eaLnBrk="1" hangingPunct="1"/>
            <a:r>
              <a:rPr lang="zh-CN" altLang="en-US" sz="2000" dirty="0">
                <a:solidFill>
                  <a:srgbClr val="F8F8F8"/>
                </a:solidFill>
                <a:latin typeface="微软雅黑" panose="020B0503020204020204" pitchFamily="2" charset="-122"/>
                <a:ea typeface="微软雅黑" panose="020B0503020204020204" pitchFamily="2" charset="-122"/>
              </a:rPr>
              <a:t>请输入您的文字</a:t>
            </a:r>
            <a:endParaRPr lang="en-US" altLang="x-none" sz="2000" dirty="0">
              <a:solidFill>
                <a:srgbClr val="F8F8F8"/>
              </a:solidFill>
              <a:latin typeface="微软雅黑" panose="020B0503020204020204" pitchFamily="2" charset="-122"/>
              <a:ea typeface="微软雅黑" panose="020B0503020204020204" pitchFamily="2" charset="-122"/>
            </a:endParaRPr>
          </a:p>
        </p:txBody>
      </p:sp>
      <p:sp>
        <p:nvSpPr>
          <p:cNvPr id="44044" name="TextBox 11"/>
          <p:cNvSpPr txBox="1"/>
          <p:nvPr/>
        </p:nvSpPr>
        <p:spPr>
          <a:xfrm>
            <a:off x="1916113" y="3367088"/>
            <a:ext cx="2022475" cy="708025"/>
          </a:xfrm>
          <a:prstGeom prst="rect">
            <a:avLst/>
          </a:prstGeom>
          <a:noFill/>
          <a:ln w="9525">
            <a:noFill/>
          </a:ln>
        </p:spPr>
        <p:txBody>
          <a:bodyPr>
            <a:spAutoFit/>
          </a:bodyPr>
          <a:lstStyle/>
          <a:p>
            <a:pPr lvl="0" algn="ctr" eaLnBrk="1" hangingPunct="1"/>
            <a:r>
              <a:rPr lang="zh-CN" altLang="en-US" sz="2000" dirty="0">
                <a:solidFill>
                  <a:srgbClr val="F8F8F8"/>
                </a:solidFill>
                <a:latin typeface="微软雅黑" panose="020B0503020204020204" pitchFamily="2" charset="-122"/>
                <a:ea typeface="微软雅黑" panose="020B0503020204020204" pitchFamily="2" charset="-122"/>
              </a:rPr>
              <a:t>失误二</a:t>
            </a:r>
            <a:endParaRPr lang="en-US" altLang="x-none" sz="2000" dirty="0">
              <a:solidFill>
                <a:srgbClr val="F8F8F8"/>
              </a:solidFill>
              <a:latin typeface="微软雅黑" panose="020B0503020204020204" pitchFamily="2" charset="-122"/>
              <a:ea typeface="微软雅黑" panose="020B0503020204020204" pitchFamily="2" charset="-122"/>
            </a:endParaRPr>
          </a:p>
          <a:p>
            <a:pPr lvl="0" algn="ctr" eaLnBrk="1" hangingPunct="1"/>
            <a:r>
              <a:rPr lang="zh-CN" altLang="en-US" sz="2000" dirty="0">
                <a:solidFill>
                  <a:srgbClr val="F8F8F8"/>
                </a:solidFill>
                <a:latin typeface="微软雅黑" panose="020B0503020204020204" pitchFamily="2" charset="-122"/>
                <a:ea typeface="微软雅黑" panose="020B0503020204020204" pitchFamily="2" charset="-122"/>
              </a:rPr>
              <a:t>请输入您的文字</a:t>
            </a:r>
            <a:endParaRPr lang="en-US" altLang="x-none" sz="2000" dirty="0">
              <a:solidFill>
                <a:srgbClr val="F8F8F8"/>
              </a:solidFill>
              <a:latin typeface="微软雅黑" panose="020B0503020204020204" pitchFamily="2" charset="-122"/>
              <a:ea typeface="微软雅黑" panose="020B0503020204020204" pitchFamily="2" charset="-122"/>
            </a:endParaRPr>
          </a:p>
        </p:txBody>
      </p:sp>
      <p:sp>
        <p:nvSpPr>
          <p:cNvPr id="44045" name="TextBox 12"/>
          <p:cNvSpPr txBox="1"/>
          <p:nvPr/>
        </p:nvSpPr>
        <p:spPr>
          <a:xfrm>
            <a:off x="1916113" y="4943475"/>
            <a:ext cx="2022475" cy="708025"/>
          </a:xfrm>
          <a:prstGeom prst="rect">
            <a:avLst/>
          </a:prstGeom>
          <a:noFill/>
          <a:ln w="9525">
            <a:noFill/>
          </a:ln>
        </p:spPr>
        <p:txBody>
          <a:bodyPr>
            <a:spAutoFit/>
          </a:bodyPr>
          <a:lstStyle/>
          <a:p>
            <a:pPr lvl="0" algn="ctr" eaLnBrk="1" hangingPunct="1"/>
            <a:r>
              <a:rPr lang="zh-CN" altLang="en-US" sz="2000" dirty="0">
                <a:solidFill>
                  <a:srgbClr val="F8F8F8"/>
                </a:solidFill>
                <a:latin typeface="微软雅黑" panose="020B0503020204020204" pitchFamily="2" charset="-122"/>
                <a:ea typeface="微软雅黑" panose="020B0503020204020204" pitchFamily="2" charset="-122"/>
              </a:rPr>
              <a:t>失误三</a:t>
            </a:r>
            <a:endParaRPr lang="en-US" altLang="x-none" sz="2000" dirty="0">
              <a:solidFill>
                <a:srgbClr val="F8F8F8"/>
              </a:solidFill>
              <a:latin typeface="微软雅黑" panose="020B0503020204020204" pitchFamily="2" charset="-122"/>
              <a:ea typeface="微软雅黑" panose="020B0503020204020204" pitchFamily="2" charset="-122"/>
            </a:endParaRPr>
          </a:p>
          <a:p>
            <a:pPr lvl="0" algn="ctr" eaLnBrk="1" hangingPunct="1"/>
            <a:r>
              <a:rPr lang="zh-CN" altLang="en-US" sz="2000" dirty="0">
                <a:solidFill>
                  <a:srgbClr val="F8F8F8"/>
                </a:solidFill>
                <a:latin typeface="微软雅黑" panose="020B0503020204020204" pitchFamily="2" charset="-122"/>
                <a:ea typeface="微软雅黑" panose="020B0503020204020204" pitchFamily="2" charset="-122"/>
              </a:rPr>
              <a:t>请输入您的文字</a:t>
            </a:r>
            <a:endParaRPr lang="en-US" altLang="x-none" sz="2000" dirty="0">
              <a:solidFill>
                <a:srgbClr val="F8F8F8"/>
              </a:solidFill>
              <a:latin typeface="微软雅黑" panose="020B0503020204020204" pitchFamily="2" charset="-122"/>
              <a:ea typeface="微软雅黑" panose="020B0503020204020204" pitchFamily="2" charset="-122"/>
            </a:endParaRPr>
          </a:p>
        </p:txBody>
      </p:sp>
      <p:sp>
        <p:nvSpPr>
          <p:cNvPr id="44046" name="TextBox 13"/>
          <p:cNvSpPr txBox="1"/>
          <p:nvPr/>
        </p:nvSpPr>
        <p:spPr>
          <a:xfrm>
            <a:off x="5233988" y="1620838"/>
            <a:ext cx="3005137" cy="1016000"/>
          </a:xfrm>
          <a:prstGeom prst="rect">
            <a:avLst/>
          </a:prstGeom>
          <a:noFill/>
          <a:ln w="9525">
            <a:noFill/>
          </a:ln>
        </p:spPr>
        <p:txBody>
          <a:bodyPr>
            <a:spAutoFit/>
          </a:bodyPr>
          <a:lstStyle/>
          <a:p>
            <a:pPr lvl="0" eaLnBrk="1" hangingPunct="1"/>
            <a:r>
              <a:rPr lang="en-US" altLang="x-none" sz="2000" dirty="0">
                <a:solidFill>
                  <a:schemeClr val="accent1"/>
                </a:solidFill>
                <a:latin typeface="微软雅黑" panose="020B0503020204020204" pitchFamily="2" charset="-122"/>
                <a:ea typeface="微软雅黑" panose="020B0503020204020204" pitchFamily="2" charset="-122"/>
              </a:rPr>
              <a:t>●</a:t>
            </a:r>
            <a:r>
              <a:rPr lang="zh-CN" altLang="en-US" sz="2000" dirty="0">
                <a:solidFill>
                  <a:schemeClr val="accent1"/>
                </a:solidFill>
                <a:latin typeface="微软雅黑" panose="020B0503020204020204" pitchFamily="2" charset="-122"/>
                <a:ea typeface="微软雅黑" panose="020B0503020204020204" pitchFamily="2" charset="-122"/>
              </a:rPr>
              <a:t>这里可以文本内容一</a:t>
            </a:r>
            <a:endParaRPr lang="en-US" altLang="x-none" sz="2000" dirty="0">
              <a:solidFill>
                <a:schemeClr val="accent1"/>
              </a:solidFill>
              <a:latin typeface="微软雅黑" panose="020B0503020204020204" pitchFamily="2" charset="-122"/>
              <a:ea typeface="微软雅黑" panose="020B0503020204020204" pitchFamily="2" charset="-122"/>
            </a:endParaRPr>
          </a:p>
          <a:p>
            <a:pPr lvl="0" eaLnBrk="1" hangingPunct="1"/>
            <a:r>
              <a:rPr lang="en-US" altLang="x-none" sz="2000" dirty="0">
                <a:solidFill>
                  <a:schemeClr val="accent1"/>
                </a:solidFill>
                <a:latin typeface="微软雅黑" panose="020B0503020204020204" pitchFamily="2" charset="-122"/>
                <a:ea typeface="微软雅黑" panose="020B0503020204020204" pitchFamily="2" charset="-122"/>
              </a:rPr>
              <a:t>●</a:t>
            </a:r>
            <a:r>
              <a:rPr lang="zh-CN" altLang="en-US" sz="2000" dirty="0">
                <a:solidFill>
                  <a:schemeClr val="accent1"/>
                </a:solidFill>
                <a:latin typeface="微软雅黑" panose="020B0503020204020204" pitchFamily="2" charset="-122"/>
                <a:ea typeface="微软雅黑" panose="020B0503020204020204" pitchFamily="2" charset="-122"/>
              </a:rPr>
              <a:t>这里可以文本内容二</a:t>
            </a:r>
            <a:endParaRPr lang="en-US" altLang="x-none" sz="2000" dirty="0">
              <a:solidFill>
                <a:schemeClr val="accent1"/>
              </a:solidFill>
              <a:latin typeface="微软雅黑" panose="020B0503020204020204" pitchFamily="2" charset="-122"/>
              <a:ea typeface="微软雅黑" panose="020B0503020204020204" pitchFamily="2" charset="-122"/>
            </a:endParaRPr>
          </a:p>
          <a:p>
            <a:pPr lvl="0" eaLnBrk="1" hangingPunct="1"/>
            <a:r>
              <a:rPr lang="en-US" altLang="x-none" sz="2000" dirty="0">
                <a:solidFill>
                  <a:schemeClr val="accent1"/>
                </a:solidFill>
                <a:latin typeface="微软雅黑" panose="020B0503020204020204" pitchFamily="2" charset="-122"/>
                <a:ea typeface="微软雅黑" panose="020B0503020204020204" pitchFamily="2" charset="-122"/>
              </a:rPr>
              <a:t>●</a:t>
            </a:r>
            <a:r>
              <a:rPr lang="zh-CN" altLang="en-US" sz="2000" dirty="0">
                <a:solidFill>
                  <a:schemeClr val="accent1"/>
                </a:solidFill>
                <a:latin typeface="微软雅黑" panose="020B0503020204020204" pitchFamily="2" charset="-122"/>
                <a:ea typeface="微软雅黑" panose="020B0503020204020204" pitchFamily="2" charset="-122"/>
              </a:rPr>
              <a:t>这里可以文本内容三</a:t>
            </a:r>
            <a:endParaRPr lang="en-US" altLang="x-none" sz="2000" dirty="0">
              <a:solidFill>
                <a:schemeClr val="accent1"/>
              </a:solidFill>
              <a:latin typeface="微软雅黑" panose="020B0503020204020204" pitchFamily="2" charset="-122"/>
              <a:ea typeface="微软雅黑" panose="020B0503020204020204" pitchFamily="2" charset="-122"/>
            </a:endParaRPr>
          </a:p>
        </p:txBody>
      </p:sp>
      <p:sp>
        <p:nvSpPr>
          <p:cNvPr id="44047" name="TextBox 14"/>
          <p:cNvSpPr txBox="1"/>
          <p:nvPr/>
        </p:nvSpPr>
        <p:spPr>
          <a:xfrm>
            <a:off x="5233988" y="3197225"/>
            <a:ext cx="3005137" cy="1016000"/>
          </a:xfrm>
          <a:prstGeom prst="rect">
            <a:avLst/>
          </a:prstGeom>
          <a:noFill/>
          <a:ln w="9525">
            <a:noFill/>
          </a:ln>
        </p:spPr>
        <p:txBody>
          <a:bodyPr>
            <a:spAutoFit/>
          </a:bodyPr>
          <a:lstStyle/>
          <a:p>
            <a:pPr lvl="0" eaLnBrk="1" hangingPunct="1"/>
            <a:r>
              <a:rPr lang="en-US" altLang="x-none" sz="2000" dirty="0">
                <a:solidFill>
                  <a:schemeClr val="accent1"/>
                </a:solidFill>
                <a:latin typeface="微软雅黑" panose="020B0503020204020204" pitchFamily="2" charset="-122"/>
                <a:ea typeface="微软雅黑" panose="020B0503020204020204" pitchFamily="2" charset="-122"/>
              </a:rPr>
              <a:t>●</a:t>
            </a:r>
            <a:r>
              <a:rPr lang="zh-CN" altLang="en-US" sz="2000" dirty="0">
                <a:solidFill>
                  <a:schemeClr val="accent1"/>
                </a:solidFill>
                <a:latin typeface="微软雅黑" panose="020B0503020204020204" pitchFamily="2" charset="-122"/>
                <a:ea typeface="微软雅黑" panose="020B0503020204020204" pitchFamily="2" charset="-122"/>
              </a:rPr>
              <a:t>这里可以文本内容一</a:t>
            </a:r>
            <a:endParaRPr lang="en-US" altLang="x-none" sz="2000" dirty="0">
              <a:solidFill>
                <a:schemeClr val="accent1"/>
              </a:solidFill>
              <a:latin typeface="微软雅黑" panose="020B0503020204020204" pitchFamily="2" charset="-122"/>
              <a:ea typeface="微软雅黑" panose="020B0503020204020204" pitchFamily="2" charset="-122"/>
            </a:endParaRPr>
          </a:p>
          <a:p>
            <a:pPr lvl="0" eaLnBrk="1" hangingPunct="1"/>
            <a:r>
              <a:rPr lang="en-US" altLang="x-none" sz="2000" dirty="0">
                <a:solidFill>
                  <a:schemeClr val="accent1"/>
                </a:solidFill>
                <a:latin typeface="微软雅黑" panose="020B0503020204020204" pitchFamily="2" charset="-122"/>
                <a:ea typeface="微软雅黑" panose="020B0503020204020204" pitchFamily="2" charset="-122"/>
              </a:rPr>
              <a:t>●</a:t>
            </a:r>
            <a:r>
              <a:rPr lang="zh-CN" altLang="en-US" sz="2000" dirty="0">
                <a:solidFill>
                  <a:schemeClr val="accent1"/>
                </a:solidFill>
                <a:latin typeface="微软雅黑" panose="020B0503020204020204" pitchFamily="2" charset="-122"/>
                <a:ea typeface="微软雅黑" panose="020B0503020204020204" pitchFamily="2" charset="-122"/>
              </a:rPr>
              <a:t>这里可以文本内容二</a:t>
            </a:r>
            <a:endParaRPr lang="en-US" altLang="x-none" sz="2000" dirty="0">
              <a:solidFill>
                <a:schemeClr val="accent1"/>
              </a:solidFill>
              <a:latin typeface="微软雅黑" panose="020B0503020204020204" pitchFamily="2" charset="-122"/>
              <a:ea typeface="微软雅黑" panose="020B0503020204020204" pitchFamily="2" charset="-122"/>
            </a:endParaRPr>
          </a:p>
          <a:p>
            <a:pPr lvl="0" eaLnBrk="1" hangingPunct="1"/>
            <a:r>
              <a:rPr lang="en-US" altLang="x-none" sz="2000" dirty="0">
                <a:solidFill>
                  <a:schemeClr val="accent1"/>
                </a:solidFill>
                <a:latin typeface="微软雅黑" panose="020B0503020204020204" pitchFamily="2" charset="-122"/>
                <a:ea typeface="微软雅黑" panose="020B0503020204020204" pitchFamily="2" charset="-122"/>
              </a:rPr>
              <a:t>●</a:t>
            </a:r>
            <a:r>
              <a:rPr lang="zh-CN" altLang="en-US" sz="2000" dirty="0">
                <a:solidFill>
                  <a:schemeClr val="accent1"/>
                </a:solidFill>
                <a:latin typeface="微软雅黑" panose="020B0503020204020204" pitchFamily="2" charset="-122"/>
                <a:ea typeface="微软雅黑" panose="020B0503020204020204" pitchFamily="2" charset="-122"/>
              </a:rPr>
              <a:t>这里可以文本内容三</a:t>
            </a:r>
            <a:endParaRPr lang="en-US" altLang="x-none" sz="2000" dirty="0">
              <a:solidFill>
                <a:schemeClr val="accent1"/>
              </a:solidFill>
              <a:latin typeface="微软雅黑" panose="020B0503020204020204" pitchFamily="2" charset="-122"/>
              <a:ea typeface="微软雅黑" panose="020B0503020204020204" pitchFamily="2" charset="-122"/>
            </a:endParaRPr>
          </a:p>
        </p:txBody>
      </p:sp>
      <p:sp>
        <p:nvSpPr>
          <p:cNvPr id="44048" name="TextBox 15"/>
          <p:cNvSpPr txBox="1"/>
          <p:nvPr/>
        </p:nvSpPr>
        <p:spPr>
          <a:xfrm>
            <a:off x="5233988" y="4789488"/>
            <a:ext cx="3005137" cy="1016000"/>
          </a:xfrm>
          <a:prstGeom prst="rect">
            <a:avLst/>
          </a:prstGeom>
          <a:noFill/>
          <a:ln w="9525">
            <a:noFill/>
          </a:ln>
        </p:spPr>
        <p:txBody>
          <a:bodyPr>
            <a:spAutoFit/>
          </a:bodyPr>
          <a:lstStyle/>
          <a:p>
            <a:pPr lvl="0" eaLnBrk="1" hangingPunct="1"/>
            <a:r>
              <a:rPr lang="en-US" altLang="x-none" sz="2000" dirty="0">
                <a:solidFill>
                  <a:schemeClr val="accent1"/>
                </a:solidFill>
                <a:latin typeface="微软雅黑" panose="020B0503020204020204" pitchFamily="2" charset="-122"/>
                <a:ea typeface="微软雅黑" panose="020B0503020204020204" pitchFamily="2" charset="-122"/>
              </a:rPr>
              <a:t>●</a:t>
            </a:r>
            <a:r>
              <a:rPr lang="zh-CN" altLang="en-US" sz="2000" dirty="0">
                <a:solidFill>
                  <a:schemeClr val="accent1"/>
                </a:solidFill>
                <a:latin typeface="微软雅黑" panose="020B0503020204020204" pitchFamily="2" charset="-122"/>
                <a:ea typeface="微软雅黑" panose="020B0503020204020204" pitchFamily="2" charset="-122"/>
              </a:rPr>
              <a:t>这里可以文本内容一</a:t>
            </a:r>
            <a:endParaRPr lang="en-US" altLang="x-none" sz="2000" dirty="0">
              <a:solidFill>
                <a:schemeClr val="accent1"/>
              </a:solidFill>
              <a:latin typeface="微软雅黑" panose="020B0503020204020204" pitchFamily="2" charset="-122"/>
              <a:ea typeface="微软雅黑" panose="020B0503020204020204" pitchFamily="2" charset="-122"/>
            </a:endParaRPr>
          </a:p>
          <a:p>
            <a:pPr lvl="0" eaLnBrk="1" hangingPunct="1"/>
            <a:r>
              <a:rPr lang="en-US" altLang="x-none" sz="2000" dirty="0">
                <a:solidFill>
                  <a:schemeClr val="accent1"/>
                </a:solidFill>
                <a:latin typeface="微软雅黑" panose="020B0503020204020204" pitchFamily="2" charset="-122"/>
                <a:ea typeface="微软雅黑" panose="020B0503020204020204" pitchFamily="2" charset="-122"/>
              </a:rPr>
              <a:t>●</a:t>
            </a:r>
            <a:r>
              <a:rPr lang="zh-CN" altLang="en-US" sz="2000" dirty="0">
                <a:solidFill>
                  <a:schemeClr val="accent1"/>
                </a:solidFill>
                <a:latin typeface="微软雅黑" panose="020B0503020204020204" pitchFamily="2" charset="-122"/>
                <a:ea typeface="微软雅黑" panose="020B0503020204020204" pitchFamily="2" charset="-122"/>
              </a:rPr>
              <a:t>这里可以文本内容二</a:t>
            </a:r>
            <a:endParaRPr lang="en-US" altLang="x-none" sz="2000" dirty="0">
              <a:solidFill>
                <a:schemeClr val="accent1"/>
              </a:solidFill>
              <a:latin typeface="微软雅黑" panose="020B0503020204020204" pitchFamily="2" charset="-122"/>
              <a:ea typeface="微软雅黑" panose="020B0503020204020204" pitchFamily="2" charset="-122"/>
            </a:endParaRPr>
          </a:p>
          <a:p>
            <a:pPr lvl="0" eaLnBrk="1" hangingPunct="1"/>
            <a:r>
              <a:rPr lang="en-US" altLang="x-none" sz="2000" dirty="0">
                <a:solidFill>
                  <a:schemeClr val="accent1"/>
                </a:solidFill>
                <a:latin typeface="微软雅黑" panose="020B0503020204020204" pitchFamily="2" charset="-122"/>
                <a:ea typeface="微软雅黑" panose="020B0503020204020204" pitchFamily="2" charset="-122"/>
              </a:rPr>
              <a:t>●</a:t>
            </a:r>
            <a:r>
              <a:rPr lang="zh-CN" altLang="en-US" sz="2000" dirty="0">
                <a:solidFill>
                  <a:schemeClr val="accent1"/>
                </a:solidFill>
                <a:latin typeface="微软雅黑" panose="020B0503020204020204" pitchFamily="2" charset="-122"/>
                <a:ea typeface="微软雅黑" panose="020B0503020204020204" pitchFamily="2" charset="-122"/>
              </a:rPr>
              <a:t>这里可以文本内容三</a:t>
            </a:r>
            <a:endParaRPr lang="en-US" altLang="x-none" sz="2000" dirty="0">
              <a:solidFill>
                <a:schemeClr val="accent1"/>
              </a:solidFill>
              <a:latin typeface="微软雅黑" panose="020B0503020204020204" pitchFamily="2" charset="-122"/>
              <a:ea typeface="微软雅黑" panose="020B0503020204020204" pitchFamily="2" charset="-122"/>
            </a:endParaRPr>
          </a:p>
        </p:txBody>
      </p:sp>
      <p:sp>
        <p:nvSpPr>
          <p:cNvPr id="44049" name="TextBox 16"/>
          <p:cNvSpPr txBox="1"/>
          <p:nvPr/>
        </p:nvSpPr>
        <p:spPr>
          <a:xfrm>
            <a:off x="9605963" y="3384550"/>
            <a:ext cx="1892300" cy="1323975"/>
          </a:xfrm>
          <a:prstGeom prst="rect">
            <a:avLst/>
          </a:prstGeom>
          <a:noFill/>
          <a:ln w="9525">
            <a:noFill/>
          </a:ln>
        </p:spPr>
        <p:txBody>
          <a:bodyPr>
            <a:spAutoFit/>
          </a:bodyPr>
          <a:lstStyle/>
          <a:p>
            <a:pPr lvl="0" eaLnBrk="1" hangingPunct="1"/>
            <a:r>
              <a:rPr lang="zh-CN" altLang="en-US" sz="2000" dirty="0">
                <a:solidFill>
                  <a:schemeClr val="accent1"/>
                </a:solidFill>
                <a:latin typeface="微软雅黑" panose="020B0503020204020204" pitchFamily="2" charset="-122"/>
                <a:ea typeface="微软雅黑" panose="020B0503020204020204" pitchFamily="2" charset="-122"/>
              </a:rPr>
              <a:t>这里可以添加主要内容这里可以添加主要内容</a:t>
            </a:r>
          </a:p>
        </p:txBody>
      </p:sp>
      <p:sp>
        <p:nvSpPr>
          <p:cNvPr id="44050" name="TextBox 17"/>
          <p:cNvSpPr txBox="1"/>
          <p:nvPr/>
        </p:nvSpPr>
        <p:spPr>
          <a:xfrm>
            <a:off x="9605963" y="2936875"/>
            <a:ext cx="1760537" cy="430213"/>
          </a:xfrm>
          <a:prstGeom prst="rect">
            <a:avLst/>
          </a:prstGeom>
          <a:noFill/>
          <a:ln w="9525">
            <a:noFill/>
          </a:ln>
        </p:spPr>
        <p:txBody>
          <a:bodyPr>
            <a:spAutoFit/>
          </a:bodyPr>
          <a:lstStyle/>
          <a:p>
            <a:pPr lvl="0" eaLnBrk="1" hangingPunct="1"/>
            <a:r>
              <a:rPr lang="zh-CN" altLang="en-US" sz="2200" b="1" dirty="0">
                <a:solidFill>
                  <a:schemeClr val="accent1"/>
                </a:solidFill>
                <a:latin typeface="微软雅黑" panose="020B0503020204020204" pitchFamily="2" charset="-122"/>
                <a:ea typeface="微软雅黑" panose="020B0503020204020204" pitchFamily="2" charset="-122"/>
              </a:rPr>
              <a:t>添加标题</a:t>
            </a:r>
            <a:endParaRPr lang="en-US" altLang="x-none" sz="2200" b="1" dirty="0">
              <a:solidFill>
                <a:schemeClr val="accent1"/>
              </a:solidFill>
              <a:latin typeface="微软雅黑" panose="020B0503020204020204" pitchFamily="2" charset="-122"/>
              <a:ea typeface="微软雅黑" panose="020B0503020204020204" pitchFamily="2"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4034"/>
                                        </p:tgtEl>
                                        <p:attrNameLst>
                                          <p:attrName>style.visibility</p:attrName>
                                        </p:attrNameLst>
                                      </p:cBhvr>
                                      <p:to>
                                        <p:strVal val="visible"/>
                                      </p:to>
                                    </p:set>
                                    <p:anim calcmode="lin" valueType="num">
                                      <p:cBhvr>
                                        <p:cTn id="7" dur="400" fill="hold"/>
                                        <p:tgtEl>
                                          <p:spTgt spid="44034"/>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44034"/>
                                        </p:tgtEl>
                                        <p:attrNameLst>
                                          <p:attrName>ppt_y</p:attrName>
                                        </p:attrNameLst>
                                      </p:cBhvr>
                                      <p:tavLst>
                                        <p:tav tm="0">
                                          <p:val>
                                            <p:strVal val="#ppt_y"/>
                                          </p:val>
                                        </p:tav>
                                        <p:tav tm="100000">
                                          <p:val>
                                            <p:strVal val="#ppt_y"/>
                                          </p:val>
                                        </p:tav>
                                      </p:tavLst>
                                    </p:anim>
                                    <p:anim calcmode="lin" valueType="num">
                                      <p:cBhvr>
                                        <p:cTn id="9" dur="400" fill="hold"/>
                                        <p:tgtEl>
                                          <p:spTgt spid="44034"/>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4403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44034"/>
                                        </p:tgtEl>
                                      </p:cBhvr>
                                    </p:animEffect>
                                  </p:childTnLst>
                                </p:cTn>
                              </p:par>
                            </p:childTnLst>
                          </p:cTn>
                        </p:par>
                        <p:par>
                          <p:cTn id="12" fill="hold">
                            <p:stCondLst>
                              <p:cond delay="759"/>
                            </p:stCondLst>
                            <p:childTnLst>
                              <p:par>
                                <p:cTn id="13" presetID="2" presetClass="entr" presetSubtype="8" fill="hold" nodeType="afterEffect">
                                  <p:stCondLst>
                                    <p:cond delay="0"/>
                                  </p:stCondLst>
                                  <p:childTnLst>
                                    <p:set>
                                      <p:cBhvr>
                                        <p:cTn id="14" dur="1" fill="hold">
                                          <p:stCondLst>
                                            <p:cond delay="0"/>
                                          </p:stCondLst>
                                        </p:cTn>
                                        <p:tgtEl>
                                          <p:spTgt spid="44036"/>
                                        </p:tgtEl>
                                        <p:attrNameLst>
                                          <p:attrName>style.visibility</p:attrName>
                                        </p:attrNameLst>
                                      </p:cBhvr>
                                      <p:to>
                                        <p:strVal val="visible"/>
                                      </p:to>
                                    </p:set>
                                    <p:anim calcmode="lin" valueType="num">
                                      <p:cBhvr additive="base">
                                        <p:cTn id="15" dur="500" fill="hold"/>
                                        <p:tgtEl>
                                          <p:spTgt spid="44036"/>
                                        </p:tgtEl>
                                        <p:attrNameLst>
                                          <p:attrName>ppt_x</p:attrName>
                                        </p:attrNameLst>
                                      </p:cBhvr>
                                      <p:tavLst>
                                        <p:tav tm="0">
                                          <p:val>
                                            <p:strVal val="0-#ppt_w/2"/>
                                          </p:val>
                                        </p:tav>
                                        <p:tav tm="100000">
                                          <p:val>
                                            <p:strVal val="#ppt_x"/>
                                          </p:val>
                                        </p:tav>
                                      </p:tavLst>
                                    </p:anim>
                                    <p:anim calcmode="lin" valueType="num">
                                      <p:cBhvr additive="base">
                                        <p:cTn id="16" dur="500" fill="hold"/>
                                        <p:tgtEl>
                                          <p:spTgt spid="4403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200"/>
                                  </p:stCondLst>
                                  <p:childTnLst>
                                    <p:set>
                                      <p:cBhvr>
                                        <p:cTn id="18" dur="1" fill="hold">
                                          <p:stCondLst>
                                            <p:cond delay="0"/>
                                          </p:stCondLst>
                                        </p:cTn>
                                        <p:tgtEl>
                                          <p:spTgt spid="44038"/>
                                        </p:tgtEl>
                                        <p:attrNameLst>
                                          <p:attrName>style.visibility</p:attrName>
                                        </p:attrNameLst>
                                      </p:cBhvr>
                                      <p:to>
                                        <p:strVal val="visible"/>
                                      </p:to>
                                    </p:set>
                                    <p:anim calcmode="lin" valueType="num">
                                      <p:cBhvr additive="base">
                                        <p:cTn id="19" dur="500" fill="hold"/>
                                        <p:tgtEl>
                                          <p:spTgt spid="44038"/>
                                        </p:tgtEl>
                                        <p:attrNameLst>
                                          <p:attrName>ppt_x</p:attrName>
                                        </p:attrNameLst>
                                      </p:cBhvr>
                                      <p:tavLst>
                                        <p:tav tm="0">
                                          <p:val>
                                            <p:strVal val="0-#ppt_w/2"/>
                                          </p:val>
                                        </p:tav>
                                        <p:tav tm="100000">
                                          <p:val>
                                            <p:strVal val="#ppt_x"/>
                                          </p:val>
                                        </p:tav>
                                      </p:tavLst>
                                    </p:anim>
                                    <p:anim calcmode="lin" valueType="num">
                                      <p:cBhvr additive="base">
                                        <p:cTn id="20" dur="500" fill="hold"/>
                                        <p:tgtEl>
                                          <p:spTgt spid="44038"/>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400"/>
                                  </p:stCondLst>
                                  <p:childTnLst>
                                    <p:set>
                                      <p:cBhvr>
                                        <p:cTn id="22" dur="1" fill="hold">
                                          <p:stCondLst>
                                            <p:cond delay="0"/>
                                          </p:stCondLst>
                                        </p:cTn>
                                        <p:tgtEl>
                                          <p:spTgt spid="44040"/>
                                        </p:tgtEl>
                                        <p:attrNameLst>
                                          <p:attrName>style.visibility</p:attrName>
                                        </p:attrNameLst>
                                      </p:cBhvr>
                                      <p:to>
                                        <p:strVal val="visible"/>
                                      </p:to>
                                    </p:set>
                                    <p:anim calcmode="lin" valueType="num">
                                      <p:cBhvr additive="base">
                                        <p:cTn id="23" dur="500" fill="hold"/>
                                        <p:tgtEl>
                                          <p:spTgt spid="44040"/>
                                        </p:tgtEl>
                                        <p:attrNameLst>
                                          <p:attrName>ppt_x</p:attrName>
                                        </p:attrNameLst>
                                      </p:cBhvr>
                                      <p:tavLst>
                                        <p:tav tm="0">
                                          <p:val>
                                            <p:strVal val="0-#ppt_w/2"/>
                                          </p:val>
                                        </p:tav>
                                        <p:tav tm="100000">
                                          <p:val>
                                            <p:strVal val="#ppt_x"/>
                                          </p:val>
                                        </p:tav>
                                      </p:tavLst>
                                    </p:anim>
                                    <p:anim calcmode="lin" valueType="num">
                                      <p:cBhvr additive="base">
                                        <p:cTn id="24" dur="500" fill="hold"/>
                                        <p:tgtEl>
                                          <p:spTgt spid="44040"/>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44037"/>
                                        </p:tgtEl>
                                        <p:attrNameLst>
                                          <p:attrName>style.visibility</p:attrName>
                                        </p:attrNameLst>
                                      </p:cBhvr>
                                      <p:to>
                                        <p:strVal val="visible"/>
                                      </p:to>
                                    </p:set>
                                    <p:anim calcmode="lin" valueType="num">
                                      <p:cBhvr additive="base">
                                        <p:cTn id="27" dur="500" fill="hold"/>
                                        <p:tgtEl>
                                          <p:spTgt spid="44037"/>
                                        </p:tgtEl>
                                        <p:attrNameLst>
                                          <p:attrName>ppt_x</p:attrName>
                                        </p:attrNameLst>
                                      </p:cBhvr>
                                      <p:tavLst>
                                        <p:tav tm="0">
                                          <p:val>
                                            <p:strVal val="1+#ppt_w/2"/>
                                          </p:val>
                                        </p:tav>
                                        <p:tav tm="100000">
                                          <p:val>
                                            <p:strVal val="#ppt_x"/>
                                          </p:val>
                                        </p:tav>
                                      </p:tavLst>
                                    </p:anim>
                                    <p:anim calcmode="lin" valueType="num">
                                      <p:cBhvr additive="base">
                                        <p:cTn id="28" dur="500" fill="hold"/>
                                        <p:tgtEl>
                                          <p:spTgt spid="44037"/>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200"/>
                                  </p:stCondLst>
                                  <p:childTnLst>
                                    <p:set>
                                      <p:cBhvr>
                                        <p:cTn id="30" dur="1" fill="hold">
                                          <p:stCondLst>
                                            <p:cond delay="0"/>
                                          </p:stCondLst>
                                        </p:cTn>
                                        <p:tgtEl>
                                          <p:spTgt spid="44039"/>
                                        </p:tgtEl>
                                        <p:attrNameLst>
                                          <p:attrName>style.visibility</p:attrName>
                                        </p:attrNameLst>
                                      </p:cBhvr>
                                      <p:to>
                                        <p:strVal val="visible"/>
                                      </p:to>
                                    </p:set>
                                    <p:anim calcmode="lin" valueType="num">
                                      <p:cBhvr additive="base">
                                        <p:cTn id="31" dur="500" fill="hold"/>
                                        <p:tgtEl>
                                          <p:spTgt spid="44039"/>
                                        </p:tgtEl>
                                        <p:attrNameLst>
                                          <p:attrName>ppt_x</p:attrName>
                                        </p:attrNameLst>
                                      </p:cBhvr>
                                      <p:tavLst>
                                        <p:tav tm="0">
                                          <p:val>
                                            <p:strVal val="1+#ppt_w/2"/>
                                          </p:val>
                                        </p:tav>
                                        <p:tav tm="100000">
                                          <p:val>
                                            <p:strVal val="#ppt_x"/>
                                          </p:val>
                                        </p:tav>
                                      </p:tavLst>
                                    </p:anim>
                                    <p:anim calcmode="lin" valueType="num">
                                      <p:cBhvr additive="base">
                                        <p:cTn id="32" dur="500" fill="hold"/>
                                        <p:tgtEl>
                                          <p:spTgt spid="4403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400"/>
                                  </p:stCondLst>
                                  <p:childTnLst>
                                    <p:set>
                                      <p:cBhvr>
                                        <p:cTn id="34" dur="1" fill="hold">
                                          <p:stCondLst>
                                            <p:cond delay="0"/>
                                          </p:stCondLst>
                                        </p:cTn>
                                        <p:tgtEl>
                                          <p:spTgt spid="44041"/>
                                        </p:tgtEl>
                                        <p:attrNameLst>
                                          <p:attrName>style.visibility</p:attrName>
                                        </p:attrNameLst>
                                      </p:cBhvr>
                                      <p:to>
                                        <p:strVal val="visible"/>
                                      </p:to>
                                    </p:set>
                                    <p:anim calcmode="lin" valueType="num">
                                      <p:cBhvr additive="base">
                                        <p:cTn id="35" dur="500" fill="hold"/>
                                        <p:tgtEl>
                                          <p:spTgt spid="44041"/>
                                        </p:tgtEl>
                                        <p:attrNameLst>
                                          <p:attrName>ppt_x</p:attrName>
                                        </p:attrNameLst>
                                      </p:cBhvr>
                                      <p:tavLst>
                                        <p:tav tm="0">
                                          <p:val>
                                            <p:strVal val="1+#ppt_w/2"/>
                                          </p:val>
                                        </p:tav>
                                        <p:tav tm="100000">
                                          <p:val>
                                            <p:strVal val="#ppt_x"/>
                                          </p:val>
                                        </p:tav>
                                      </p:tavLst>
                                    </p:anim>
                                    <p:anim calcmode="lin" valueType="num">
                                      <p:cBhvr additive="base">
                                        <p:cTn id="36" dur="500" fill="hold"/>
                                        <p:tgtEl>
                                          <p:spTgt spid="44041"/>
                                        </p:tgtEl>
                                        <p:attrNameLst>
                                          <p:attrName>ppt_y</p:attrName>
                                        </p:attrNameLst>
                                      </p:cBhvr>
                                      <p:tavLst>
                                        <p:tav tm="0">
                                          <p:val>
                                            <p:strVal val="#ppt_y"/>
                                          </p:val>
                                        </p:tav>
                                        <p:tav tm="100000">
                                          <p:val>
                                            <p:strVal val="#ppt_y"/>
                                          </p:val>
                                        </p:tav>
                                      </p:tavLst>
                                    </p:anim>
                                  </p:childTnLst>
                                </p:cTn>
                              </p:par>
                            </p:childTnLst>
                          </p:cTn>
                        </p:par>
                        <p:par>
                          <p:cTn id="37" fill="hold">
                            <p:stCondLst>
                              <p:cond delay="1259"/>
                            </p:stCondLst>
                            <p:childTnLst>
                              <p:par>
                                <p:cTn id="38" presetID="31" presetClass="entr" presetSubtype="0" fill="hold" grpId="0" nodeType="afterEffect">
                                  <p:stCondLst>
                                    <p:cond delay="0"/>
                                  </p:stCondLst>
                                  <p:childTnLst>
                                    <p:set>
                                      <p:cBhvr>
                                        <p:cTn id="39" dur="1" fill="hold">
                                          <p:stCondLst>
                                            <p:cond delay="0"/>
                                          </p:stCondLst>
                                        </p:cTn>
                                        <p:tgtEl>
                                          <p:spTgt spid="44043"/>
                                        </p:tgtEl>
                                        <p:attrNameLst>
                                          <p:attrName>style.visibility</p:attrName>
                                        </p:attrNameLst>
                                      </p:cBhvr>
                                      <p:to>
                                        <p:strVal val="visible"/>
                                      </p:to>
                                    </p:set>
                                    <p:anim calcmode="lin" valueType="num">
                                      <p:cBhvr>
                                        <p:cTn id="40" dur="500" fill="hold"/>
                                        <p:tgtEl>
                                          <p:spTgt spid="44043"/>
                                        </p:tgtEl>
                                        <p:attrNameLst>
                                          <p:attrName>ppt_w</p:attrName>
                                        </p:attrNameLst>
                                      </p:cBhvr>
                                      <p:tavLst>
                                        <p:tav tm="0">
                                          <p:val>
                                            <p:fltVal val="0"/>
                                          </p:val>
                                        </p:tav>
                                        <p:tav tm="100000">
                                          <p:val>
                                            <p:strVal val="#ppt_w"/>
                                          </p:val>
                                        </p:tav>
                                      </p:tavLst>
                                    </p:anim>
                                    <p:anim calcmode="lin" valueType="num">
                                      <p:cBhvr>
                                        <p:cTn id="41" dur="500" fill="hold"/>
                                        <p:tgtEl>
                                          <p:spTgt spid="44043"/>
                                        </p:tgtEl>
                                        <p:attrNameLst>
                                          <p:attrName>ppt_h</p:attrName>
                                        </p:attrNameLst>
                                      </p:cBhvr>
                                      <p:tavLst>
                                        <p:tav tm="0">
                                          <p:val>
                                            <p:fltVal val="0"/>
                                          </p:val>
                                        </p:tav>
                                        <p:tav tm="100000">
                                          <p:val>
                                            <p:strVal val="#ppt_h"/>
                                          </p:val>
                                        </p:tav>
                                      </p:tavLst>
                                    </p:anim>
                                    <p:anim calcmode="lin" valueType="num">
                                      <p:cBhvr>
                                        <p:cTn id="42" dur="500" fill="hold"/>
                                        <p:tgtEl>
                                          <p:spTgt spid="44043"/>
                                        </p:tgtEl>
                                        <p:attrNameLst>
                                          <p:attrName>style.rotation</p:attrName>
                                        </p:attrNameLst>
                                      </p:cBhvr>
                                      <p:tavLst>
                                        <p:tav tm="0">
                                          <p:val>
                                            <p:fltVal val="90"/>
                                          </p:val>
                                        </p:tav>
                                        <p:tav tm="100000">
                                          <p:val>
                                            <p:fltVal val="0"/>
                                          </p:val>
                                        </p:tav>
                                      </p:tavLst>
                                    </p:anim>
                                    <p:animEffect transition="in" filter="fade">
                                      <p:cBhvr>
                                        <p:cTn id="43" dur="500"/>
                                        <p:tgtEl>
                                          <p:spTgt spid="44043"/>
                                        </p:tgtEl>
                                      </p:cBhvr>
                                    </p:animEffect>
                                  </p:childTnLst>
                                </p:cTn>
                              </p:par>
                            </p:childTnLst>
                          </p:cTn>
                        </p:par>
                        <p:par>
                          <p:cTn id="44" fill="hold">
                            <p:stCondLst>
                              <p:cond delay="1759"/>
                            </p:stCondLst>
                            <p:childTnLst>
                              <p:par>
                                <p:cTn id="45" presetID="22" presetClass="entr" presetSubtype="8" fill="hold" grpId="0" nodeType="afterEffect">
                                  <p:stCondLst>
                                    <p:cond delay="0"/>
                                  </p:stCondLst>
                                  <p:childTnLst>
                                    <p:set>
                                      <p:cBhvr>
                                        <p:cTn id="46" dur="1" fill="hold">
                                          <p:stCondLst>
                                            <p:cond delay="0"/>
                                          </p:stCondLst>
                                        </p:cTn>
                                        <p:tgtEl>
                                          <p:spTgt spid="44046"/>
                                        </p:tgtEl>
                                        <p:attrNameLst>
                                          <p:attrName>style.visibility</p:attrName>
                                        </p:attrNameLst>
                                      </p:cBhvr>
                                      <p:to>
                                        <p:strVal val="visible"/>
                                      </p:to>
                                    </p:set>
                                    <p:animEffect transition="in" filter="wipe(left)">
                                      <p:cBhvr>
                                        <p:cTn id="47" dur="500"/>
                                        <p:tgtEl>
                                          <p:spTgt spid="44046"/>
                                        </p:tgtEl>
                                      </p:cBhvr>
                                    </p:animEffect>
                                  </p:childTnLst>
                                </p:cTn>
                              </p:par>
                            </p:childTnLst>
                          </p:cTn>
                        </p:par>
                        <p:par>
                          <p:cTn id="48" fill="hold">
                            <p:stCondLst>
                              <p:cond delay="2259"/>
                            </p:stCondLst>
                            <p:childTnLst>
                              <p:par>
                                <p:cTn id="49" presetID="31" presetClass="entr" presetSubtype="0" fill="hold" grpId="0" nodeType="afterEffect">
                                  <p:stCondLst>
                                    <p:cond delay="0"/>
                                  </p:stCondLst>
                                  <p:childTnLst>
                                    <p:set>
                                      <p:cBhvr>
                                        <p:cTn id="50" dur="1" fill="hold">
                                          <p:stCondLst>
                                            <p:cond delay="0"/>
                                          </p:stCondLst>
                                        </p:cTn>
                                        <p:tgtEl>
                                          <p:spTgt spid="44044"/>
                                        </p:tgtEl>
                                        <p:attrNameLst>
                                          <p:attrName>style.visibility</p:attrName>
                                        </p:attrNameLst>
                                      </p:cBhvr>
                                      <p:to>
                                        <p:strVal val="visible"/>
                                      </p:to>
                                    </p:set>
                                    <p:anim calcmode="lin" valueType="num">
                                      <p:cBhvr>
                                        <p:cTn id="51" dur="500" fill="hold"/>
                                        <p:tgtEl>
                                          <p:spTgt spid="44044"/>
                                        </p:tgtEl>
                                        <p:attrNameLst>
                                          <p:attrName>ppt_w</p:attrName>
                                        </p:attrNameLst>
                                      </p:cBhvr>
                                      <p:tavLst>
                                        <p:tav tm="0">
                                          <p:val>
                                            <p:fltVal val="0"/>
                                          </p:val>
                                        </p:tav>
                                        <p:tav tm="100000">
                                          <p:val>
                                            <p:strVal val="#ppt_w"/>
                                          </p:val>
                                        </p:tav>
                                      </p:tavLst>
                                    </p:anim>
                                    <p:anim calcmode="lin" valueType="num">
                                      <p:cBhvr>
                                        <p:cTn id="52" dur="500" fill="hold"/>
                                        <p:tgtEl>
                                          <p:spTgt spid="44044"/>
                                        </p:tgtEl>
                                        <p:attrNameLst>
                                          <p:attrName>ppt_h</p:attrName>
                                        </p:attrNameLst>
                                      </p:cBhvr>
                                      <p:tavLst>
                                        <p:tav tm="0">
                                          <p:val>
                                            <p:fltVal val="0"/>
                                          </p:val>
                                        </p:tav>
                                        <p:tav tm="100000">
                                          <p:val>
                                            <p:strVal val="#ppt_h"/>
                                          </p:val>
                                        </p:tav>
                                      </p:tavLst>
                                    </p:anim>
                                    <p:anim calcmode="lin" valueType="num">
                                      <p:cBhvr>
                                        <p:cTn id="53" dur="500" fill="hold"/>
                                        <p:tgtEl>
                                          <p:spTgt spid="44044"/>
                                        </p:tgtEl>
                                        <p:attrNameLst>
                                          <p:attrName>style.rotation</p:attrName>
                                        </p:attrNameLst>
                                      </p:cBhvr>
                                      <p:tavLst>
                                        <p:tav tm="0">
                                          <p:val>
                                            <p:fltVal val="90"/>
                                          </p:val>
                                        </p:tav>
                                        <p:tav tm="100000">
                                          <p:val>
                                            <p:fltVal val="0"/>
                                          </p:val>
                                        </p:tav>
                                      </p:tavLst>
                                    </p:anim>
                                    <p:animEffect transition="in" filter="fade">
                                      <p:cBhvr>
                                        <p:cTn id="54" dur="500"/>
                                        <p:tgtEl>
                                          <p:spTgt spid="44044"/>
                                        </p:tgtEl>
                                      </p:cBhvr>
                                    </p:animEffect>
                                  </p:childTnLst>
                                </p:cTn>
                              </p:par>
                            </p:childTnLst>
                          </p:cTn>
                        </p:par>
                        <p:par>
                          <p:cTn id="55" fill="hold">
                            <p:stCondLst>
                              <p:cond delay="2759"/>
                            </p:stCondLst>
                            <p:childTnLst>
                              <p:par>
                                <p:cTn id="56" presetID="22" presetClass="entr" presetSubtype="8" fill="hold" grpId="0" nodeType="afterEffect">
                                  <p:stCondLst>
                                    <p:cond delay="0"/>
                                  </p:stCondLst>
                                  <p:childTnLst>
                                    <p:set>
                                      <p:cBhvr>
                                        <p:cTn id="57" dur="1" fill="hold">
                                          <p:stCondLst>
                                            <p:cond delay="0"/>
                                          </p:stCondLst>
                                        </p:cTn>
                                        <p:tgtEl>
                                          <p:spTgt spid="44047"/>
                                        </p:tgtEl>
                                        <p:attrNameLst>
                                          <p:attrName>style.visibility</p:attrName>
                                        </p:attrNameLst>
                                      </p:cBhvr>
                                      <p:to>
                                        <p:strVal val="visible"/>
                                      </p:to>
                                    </p:set>
                                    <p:animEffect transition="in" filter="wipe(left)">
                                      <p:cBhvr>
                                        <p:cTn id="58" dur="500"/>
                                        <p:tgtEl>
                                          <p:spTgt spid="44047"/>
                                        </p:tgtEl>
                                      </p:cBhvr>
                                    </p:animEffect>
                                  </p:childTnLst>
                                </p:cTn>
                              </p:par>
                            </p:childTnLst>
                          </p:cTn>
                        </p:par>
                        <p:par>
                          <p:cTn id="59" fill="hold">
                            <p:stCondLst>
                              <p:cond delay="3259"/>
                            </p:stCondLst>
                            <p:childTnLst>
                              <p:par>
                                <p:cTn id="60" presetID="31" presetClass="entr" presetSubtype="0" fill="hold" grpId="0" nodeType="afterEffect">
                                  <p:stCondLst>
                                    <p:cond delay="0"/>
                                  </p:stCondLst>
                                  <p:childTnLst>
                                    <p:set>
                                      <p:cBhvr>
                                        <p:cTn id="61" dur="1" fill="hold">
                                          <p:stCondLst>
                                            <p:cond delay="0"/>
                                          </p:stCondLst>
                                        </p:cTn>
                                        <p:tgtEl>
                                          <p:spTgt spid="44045"/>
                                        </p:tgtEl>
                                        <p:attrNameLst>
                                          <p:attrName>style.visibility</p:attrName>
                                        </p:attrNameLst>
                                      </p:cBhvr>
                                      <p:to>
                                        <p:strVal val="visible"/>
                                      </p:to>
                                    </p:set>
                                    <p:anim calcmode="lin" valueType="num">
                                      <p:cBhvr>
                                        <p:cTn id="62" dur="500" fill="hold"/>
                                        <p:tgtEl>
                                          <p:spTgt spid="44045"/>
                                        </p:tgtEl>
                                        <p:attrNameLst>
                                          <p:attrName>ppt_w</p:attrName>
                                        </p:attrNameLst>
                                      </p:cBhvr>
                                      <p:tavLst>
                                        <p:tav tm="0">
                                          <p:val>
                                            <p:fltVal val="0"/>
                                          </p:val>
                                        </p:tav>
                                        <p:tav tm="100000">
                                          <p:val>
                                            <p:strVal val="#ppt_w"/>
                                          </p:val>
                                        </p:tav>
                                      </p:tavLst>
                                    </p:anim>
                                    <p:anim calcmode="lin" valueType="num">
                                      <p:cBhvr>
                                        <p:cTn id="63" dur="500" fill="hold"/>
                                        <p:tgtEl>
                                          <p:spTgt spid="44045"/>
                                        </p:tgtEl>
                                        <p:attrNameLst>
                                          <p:attrName>ppt_h</p:attrName>
                                        </p:attrNameLst>
                                      </p:cBhvr>
                                      <p:tavLst>
                                        <p:tav tm="0">
                                          <p:val>
                                            <p:fltVal val="0"/>
                                          </p:val>
                                        </p:tav>
                                        <p:tav tm="100000">
                                          <p:val>
                                            <p:strVal val="#ppt_h"/>
                                          </p:val>
                                        </p:tav>
                                      </p:tavLst>
                                    </p:anim>
                                    <p:anim calcmode="lin" valueType="num">
                                      <p:cBhvr>
                                        <p:cTn id="64" dur="500" fill="hold"/>
                                        <p:tgtEl>
                                          <p:spTgt spid="44045"/>
                                        </p:tgtEl>
                                        <p:attrNameLst>
                                          <p:attrName>style.rotation</p:attrName>
                                        </p:attrNameLst>
                                      </p:cBhvr>
                                      <p:tavLst>
                                        <p:tav tm="0">
                                          <p:val>
                                            <p:fltVal val="90"/>
                                          </p:val>
                                        </p:tav>
                                        <p:tav tm="100000">
                                          <p:val>
                                            <p:fltVal val="0"/>
                                          </p:val>
                                        </p:tav>
                                      </p:tavLst>
                                    </p:anim>
                                    <p:animEffect transition="in" filter="fade">
                                      <p:cBhvr>
                                        <p:cTn id="65" dur="500"/>
                                        <p:tgtEl>
                                          <p:spTgt spid="44045"/>
                                        </p:tgtEl>
                                      </p:cBhvr>
                                    </p:animEffect>
                                  </p:childTnLst>
                                </p:cTn>
                              </p:par>
                            </p:childTnLst>
                          </p:cTn>
                        </p:par>
                        <p:par>
                          <p:cTn id="66" fill="hold">
                            <p:stCondLst>
                              <p:cond delay="3759"/>
                            </p:stCondLst>
                            <p:childTnLst>
                              <p:par>
                                <p:cTn id="67" presetID="22" presetClass="entr" presetSubtype="8" fill="hold" grpId="0" nodeType="afterEffect">
                                  <p:stCondLst>
                                    <p:cond delay="0"/>
                                  </p:stCondLst>
                                  <p:childTnLst>
                                    <p:set>
                                      <p:cBhvr>
                                        <p:cTn id="68" dur="1" fill="hold">
                                          <p:stCondLst>
                                            <p:cond delay="0"/>
                                          </p:stCondLst>
                                        </p:cTn>
                                        <p:tgtEl>
                                          <p:spTgt spid="44048"/>
                                        </p:tgtEl>
                                        <p:attrNameLst>
                                          <p:attrName>style.visibility</p:attrName>
                                        </p:attrNameLst>
                                      </p:cBhvr>
                                      <p:to>
                                        <p:strVal val="visible"/>
                                      </p:to>
                                    </p:set>
                                    <p:animEffect transition="in" filter="wipe(left)">
                                      <p:cBhvr>
                                        <p:cTn id="69" dur="500"/>
                                        <p:tgtEl>
                                          <p:spTgt spid="44048"/>
                                        </p:tgtEl>
                                      </p:cBhvr>
                                    </p:animEffect>
                                  </p:childTnLst>
                                </p:cTn>
                              </p:par>
                            </p:childTnLst>
                          </p:cTn>
                        </p:par>
                        <p:par>
                          <p:cTn id="70" fill="hold">
                            <p:stCondLst>
                              <p:cond delay="4259"/>
                            </p:stCondLst>
                            <p:childTnLst>
                              <p:par>
                                <p:cTn id="71" presetID="16" presetClass="entr" presetSubtype="26" fill="hold" nodeType="afterEffect">
                                  <p:stCondLst>
                                    <p:cond delay="0"/>
                                  </p:stCondLst>
                                  <p:childTnLst>
                                    <p:set>
                                      <p:cBhvr>
                                        <p:cTn id="72" dur="1" fill="hold">
                                          <p:stCondLst>
                                            <p:cond delay="0"/>
                                          </p:stCondLst>
                                        </p:cTn>
                                        <p:tgtEl>
                                          <p:spTgt spid="44042"/>
                                        </p:tgtEl>
                                        <p:attrNameLst>
                                          <p:attrName>style.visibility</p:attrName>
                                        </p:attrNameLst>
                                      </p:cBhvr>
                                      <p:to>
                                        <p:strVal val="visible"/>
                                      </p:to>
                                    </p:set>
                                    <p:animEffect transition="in" filter="barn(inHorizontal)">
                                      <p:cBhvr>
                                        <p:cTn id="73" dur="500"/>
                                        <p:tgtEl>
                                          <p:spTgt spid="44042"/>
                                        </p:tgtEl>
                                      </p:cBhvr>
                                    </p:animEffect>
                                  </p:childTnLst>
                                </p:cTn>
                              </p:par>
                            </p:childTnLst>
                          </p:cTn>
                        </p:par>
                        <p:par>
                          <p:cTn id="74" fill="hold">
                            <p:stCondLst>
                              <p:cond delay="4759"/>
                            </p:stCondLst>
                            <p:childTnLst>
                              <p:par>
                                <p:cTn id="75" presetID="41" presetClass="entr" presetSubtype="0" fill="hold" grpId="0" nodeType="afterEffect">
                                  <p:stCondLst>
                                    <p:cond delay="0"/>
                                  </p:stCondLst>
                                  <p:iterate type="lt">
                                    <p:tmPct val="10000"/>
                                  </p:iterate>
                                  <p:childTnLst>
                                    <p:set>
                                      <p:cBhvr>
                                        <p:cTn id="76" dur="1" fill="hold">
                                          <p:stCondLst>
                                            <p:cond delay="0"/>
                                          </p:stCondLst>
                                        </p:cTn>
                                        <p:tgtEl>
                                          <p:spTgt spid="44050"/>
                                        </p:tgtEl>
                                        <p:attrNameLst>
                                          <p:attrName>style.visibility</p:attrName>
                                        </p:attrNameLst>
                                      </p:cBhvr>
                                      <p:to>
                                        <p:strVal val="visible"/>
                                      </p:to>
                                    </p:set>
                                    <p:anim calcmode="lin" valueType="num">
                                      <p:cBhvr>
                                        <p:cTn id="77" dur="500" fill="hold"/>
                                        <p:tgtEl>
                                          <p:spTgt spid="44050"/>
                                        </p:tgtEl>
                                        <p:attrNameLst>
                                          <p:attrName>ppt_x</p:attrName>
                                        </p:attrNameLst>
                                      </p:cBhvr>
                                      <p:tavLst>
                                        <p:tav tm="0">
                                          <p:val>
                                            <p:strVal val="#ppt_x"/>
                                          </p:val>
                                        </p:tav>
                                        <p:tav tm="50000">
                                          <p:val>
                                            <p:strVal val="#ppt_x+.1"/>
                                          </p:val>
                                        </p:tav>
                                        <p:tav tm="100000">
                                          <p:val>
                                            <p:strVal val="#ppt_x"/>
                                          </p:val>
                                        </p:tav>
                                      </p:tavLst>
                                    </p:anim>
                                    <p:anim calcmode="lin" valueType="num">
                                      <p:cBhvr>
                                        <p:cTn id="78" dur="500" fill="hold"/>
                                        <p:tgtEl>
                                          <p:spTgt spid="44050"/>
                                        </p:tgtEl>
                                        <p:attrNameLst>
                                          <p:attrName>ppt_y</p:attrName>
                                        </p:attrNameLst>
                                      </p:cBhvr>
                                      <p:tavLst>
                                        <p:tav tm="0">
                                          <p:val>
                                            <p:strVal val="#ppt_y"/>
                                          </p:val>
                                        </p:tav>
                                        <p:tav tm="100000">
                                          <p:val>
                                            <p:strVal val="#ppt_y"/>
                                          </p:val>
                                        </p:tav>
                                      </p:tavLst>
                                    </p:anim>
                                    <p:anim calcmode="lin" valueType="num">
                                      <p:cBhvr>
                                        <p:cTn id="79" dur="500" fill="hold"/>
                                        <p:tgtEl>
                                          <p:spTgt spid="44050"/>
                                        </p:tgtEl>
                                        <p:attrNameLst>
                                          <p:attrName>ppt_h</p:attrName>
                                        </p:attrNameLst>
                                      </p:cBhvr>
                                      <p:tavLst>
                                        <p:tav tm="0">
                                          <p:val>
                                            <p:strVal val="#ppt_h/10"/>
                                          </p:val>
                                        </p:tav>
                                        <p:tav tm="50000">
                                          <p:val>
                                            <p:strVal val="#ppt_h+.01"/>
                                          </p:val>
                                        </p:tav>
                                        <p:tav tm="100000">
                                          <p:val>
                                            <p:strVal val="#ppt_h"/>
                                          </p:val>
                                        </p:tav>
                                      </p:tavLst>
                                    </p:anim>
                                    <p:anim calcmode="lin" valueType="num">
                                      <p:cBhvr>
                                        <p:cTn id="80" dur="500" fill="hold"/>
                                        <p:tgtEl>
                                          <p:spTgt spid="44050"/>
                                        </p:tgtEl>
                                        <p:attrNameLst>
                                          <p:attrName>ppt_w</p:attrName>
                                        </p:attrNameLst>
                                      </p:cBhvr>
                                      <p:tavLst>
                                        <p:tav tm="0">
                                          <p:val>
                                            <p:strVal val="#ppt_w/10"/>
                                          </p:val>
                                        </p:tav>
                                        <p:tav tm="50000">
                                          <p:val>
                                            <p:strVal val="#ppt_w+.01"/>
                                          </p:val>
                                        </p:tav>
                                        <p:tav tm="100000">
                                          <p:val>
                                            <p:strVal val="#ppt_w"/>
                                          </p:val>
                                        </p:tav>
                                      </p:tavLst>
                                    </p:anim>
                                    <p:animEffect transition="in" filter="fade">
                                      <p:cBhvr>
                                        <p:cTn id="81" dur="500" tmFilter="0,0; .5, 1; 1, 1"/>
                                        <p:tgtEl>
                                          <p:spTgt spid="44050"/>
                                        </p:tgtEl>
                                      </p:cBhvr>
                                    </p:animEffect>
                                  </p:childTnLst>
                                </p:cTn>
                              </p:par>
                            </p:childTnLst>
                          </p:cTn>
                        </p:par>
                        <p:par>
                          <p:cTn id="82" fill="hold">
                            <p:stCondLst>
                              <p:cond delay="5810"/>
                            </p:stCondLst>
                            <p:childTnLst>
                              <p:par>
                                <p:cTn id="83" presetID="22" presetClass="entr" presetSubtype="1" fill="hold" grpId="0" nodeType="afterEffect">
                                  <p:stCondLst>
                                    <p:cond delay="0"/>
                                  </p:stCondLst>
                                  <p:childTnLst>
                                    <p:set>
                                      <p:cBhvr>
                                        <p:cTn id="84" dur="1" fill="hold">
                                          <p:stCondLst>
                                            <p:cond delay="0"/>
                                          </p:stCondLst>
                                        </p:cTn>
                                        <p:tgtEl>
                                          <p:spTgt spid="44049"/>
                                        </p:tgtEl>
                                        <p:attrNameLst>
                                          <p:attrName>style.visibility</p:attrName>
                                        </p:attrNameLst>
                                      </p:cBhvr>
                                      <p:to>
                                        <p:strVal val="visible"/>
                                      </p:to>
                                    </p:set>
                                    <p:animEffect transition="in" filter="wipe(up)">
                                      <p:cBhvr>
                                        <p:cTn id="85" dur="500"/>
                                        <p:tgtEl>
                                          <p:spTgt spid="44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43" grpId="0"/>
      <p:bldP spid="44044" grpId="0"/>
      <p:bldP spid="44045" grpId="0"/>
      <p:bldP spid="44046" grpId="0"/>
      <p:bldP spid="44047" grpId="0"/>
      <p:bldP spid="44048" grpId="0"/>
      <p:bldP spid="44049" grpId="0"/>
      <p:bldP spid="4405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5058" name="图片 11"/>
          <p:cNvPicPr>
            <a:picLocks noChangeAspect="1"/>
          </p:cNvPicPr>
          <p:nvPr/>
        </p:nvPicPr>
        <p:blipFill>
          <a:blip r:embed="rId2"/>
          <a:stretch>
            <a:fillRect/>
          </a:stretch>
        </p:blipFill>
        <p:spPr>
          <a:xfrm>
            <a:off x="5954713" y="0"/>
            <a:ext cx="6815137" cy="6861175"/>
          </a:xfrm>
          <a:prstGeom prst="rect">
            <a:avLst/>
          </a:prstGeom>
          <a:noFill/>
          <a:ln w="9525">
            <a:noFill/>
          </a:ln>
        </p:spPr>
      </p:pic>
      <p:sp>
        <p:nvSpPr>
          <p:cNvPr id="45059" name="Rectangle 3"/>
          <p:cNvSpPr txBox="1"/>
          <p:nvPr/>
        </p:nvSpPr>
        <p:spPr>
          <a:xfrm>
            <a:off x="1054100" y="1652588"/>
            <a:ext cx="5908675" cy="968375"/>
          </a:xfrm>
          <a:prstGeom prst="rect">
            <a:avLst/>
          </a:prstGeom>
          <a:noFill/>
          <a:ln w="9525">
            <a:noFill/>
          </a:ln>
        </p:spPr>
        <p:txBody>
          <a:bodyPr anchor="ctr"/>
          <a:lstStyle/>
          <a:p>
            <a:pPr lvl="0" algn="dist" eaLnBrk="1" hangingPunct="1"/>
            <a:r>
              <a:rPr lang="zh-CN" altLang="en-US" sz="9400" b="1" dirty="0">
                <a:solidFill>
                  <a:srgbClr val="F8F8F8"/>
                </a:solidFill>
                <a:latin typeface="微软雅黑" panose="020B0503020204020204" pitchFamily="2" charset="-122"/>
                <a:ea typeface="微软雅黑" panose="020B0503020204020204" pitchFamily="2" charset="-122"/>
              </a:rPr>
              <a:t>谢谢大家</a:t>
            </a:r>
            <a:r>
              <a:rPr lang="en-US" altLang="x-none" sz="9400" b="1" dirty="0">
                <a:solidFill>
                  <a:srgbClr val="F8F8F8"/>
                </a:solidFill>
                <a:latin typeface="微软雅黑" panose="020B0503020204020204" pitchFamily="2" charset="-122"/>
                <a:ea typeface="微软雅黑" panose="020B0503020204020204" pitchFamily="2" charset="-122"/>
              </a:rPr>
              <a:t>!</a:t>
            </a:r>
            <a:endParaRPr lang="zh-CN" altLang="en-US" sz="9400" b="1" dirty="0">
              <a:solidFill>
                <a:srgbClr val="F8F8F8"/>
              </a:solidFill>
              <a:latin typeface="微软雅黑" panose="020B0503020204020204" pitchFamily="2" charset="-122"/>
              <a:ea typeface="微软雅黑" panose="020B0503020204020204" pitchFamily="2" charset="-122"/>
            </a:endParaRPr>
          </a:p>
        </p:txBody>
      </p:sp>
      <p:sp>
        <p:nvSpPr>
          <p:cNvPr id="45060" name="矩形 6"/>
          <p:cNvSpPr/>
          <p:nvPr/>
        </p:nvSpPr>
        <p:spPr>
          <a:xfrm>
            <a:off x="1228725" y="3422650"/>
            <a:ext cx="1116013" cy="407988"/>
          </a:xfrm>
          <a:prstGeom prst="rect">
            <a:avLst/>
          </a:prstGeom>
          <a:solidFill>
            <a:schemeClr val="bg1"/>
          </a:solidFill>
          <a:ln w="9525">
            <a:noFill/>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45061" name="矩形 7"/>
          <p:cNvSpPr/>
          <p:nvPr/>
        </p:nvSpPr>
        <p:spPr>
          <a:xfrm>
            <a:off x="2417763" y="3422650"/>
            <a:ext cx="1376362" cy="400050"/>
          </a:xfrm>
          <a:prstGeom prst="rect">
            <a:avLst/>
          </a:prstGeom>
          <a:solidFill>
            <a:schemeClr val="tx2"/>
          </a:solidFill>
          <a:ln w="9525">
            <a:noFill/>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45062" name="TextBox 8"/>
          <p:cNvSpPr txBox="1"/>
          <p:nvPr/>
        </p:nvSpPr>
        <p:spPr>
          <a:xfrm>
            <a:off x="1262380" y="3422650"/>
            <a:ext cx="1082675" cy="417830"/>
          </a:xfrm>
          <a:prstGeom prst="rect">
            <a:avLst/>
          </a:prstGeom>
          <a:noFill/>
          <a:ln w="9525">
            <a:noFill/>
          </a:ln>
        </p:spPr>
        <p:txBody>
          <a:bodyPr wrap="square">
            <a:spAutoFit/>
          </a:bodyPr>
          <a:lstStyle/>
          <a:p>
            <a:pPr lvl="0" algn="ctr" eaLnBrk="1" hangingPunct="1"/>
            <a:r>
              <a:rPr lang="zh-CN" altLang="en-US" sz="2000" dirty="0">
                <a:latin typeface="微软雅黑" panose="020B0503020204020204" pitchFamily="2" charset="-122"/>
                <a:ea typeface="微软雅黑" panose="020B0503020204020204" pitchFamily="2" charset="-122"/>
              </a:rPr>
              <a:t>汇报人</a:t>
            </a:r>
          </a:p>
        </p:txBody>
      </p:sp>
      <p:sp>
        <p:nvSpPr>
          <p:cNvPr id="45063" name="矩形 9"/>
          <p:cNvSpPr/>
          <p:nvPr/>
        </p:nvSpPr>
        <p:spPr>
          <a:xfrm>
            <a:off x="2417445" y="3421380"/>
            <a:ext cx="1330960" cy="398780"/>
          </a:xfrm>
          <a:prstGeom prst="rect">
            <a:avLst/>
          </a:prstGeom>
          <a:noFill/>
          <a:ln w="9525">
            <a:noFill/>
          </a:ln>
        </p:spPr>
        <p:txBody>
          <a:bodyPr wrap="square">
            <a:spAutoFit/>
          </a:bodyPr>
          <a:lstStyle/>
          <a:p>
            <a:pPr lvl="0" algn="ctr" eaLnBrk="1" hangingPunct="1"/>
            <a:r>
              <a:rPr lang="en-US" altLang="zh-CN" sz="2000">
                <a:latin typeface="微软雅黑" panose="020B0503020204020204" pitchFamily="2" charset="-122"/>
                <a:ea typeface="微软雅黑" panose="020B0503020204020204" pitchFamily="2" charset="-122"/>
              </a:rPr>
              <a:t>xiazaii</a:t>
            </a:r>
            <a:endParaRPr lang="zh-CN" altLang="en-US" sz="2000" dirty="0">
              <a:latin typeface="微软雅黑" panose="020B0503020204020204" pitchFamily="2" charset="-122"/>
              <a:ea typeface="微软雅黑" panose="020B0503020204020204" pitchFamily="2" charset="-122"/>
            </a:endParaRPr>
          </a:p>
        </p:txBody>
      </p:sp>
      <p:sp>
        <p:nvSpPr>
          <p:cNvPr id="45064" name="Freeform 10"/>
          <p:cNvSpPr>
            <a:spLocks noChangeAspect="1" noEditPoints="1"/>
          </p:cNvSpPr>
          <p:nvPr/>
        </p:nvSpPr>
        <p:spPr>
          <a:xfrm>
            <a:off x="1019175" y="6115050"/>
            <a:ext cx="444500" cy="446088"/>
          </a:xfrm>
          <a:custGeom>
            <a:avLst/>
            <a:gdLst/>
            <a:ahLst/>
            <a:cxnLst>
              <a:cxn ang="0">
                <a:pos x="222266" y="0"/>
              </a:cxn>
              <a:cxn ang="0">
                <a:pos x="444532" y="223200"/>
              </a:cxn>
              <a:cxn ang="0">
                <a:pos x="222266" y="446400"/>
              </a:cxn>
              <a:cxn ang="0">
                <a:pos x="0" y="223200"/>
              </a:cxn>
              <a:cxn ang="0">
                <a:pos x="222266" y="0"/>
              </a:cxn>
              <a:cxn ang="0">
                <a:pos x="395543" y="227755"/>
              </a:cxn>
              <a:cxn ang="0">
                <a:pos x="387378" y="233221"/>
              </a:cxn>
              <a:cxn ang="0">
                <a:pos x="357440" y="233221"/>
              </a:cxn>
              <a:cxn ang="0">
                <a:pos x="350182" y="230488"/>
              </a:cxn>
              <a:cxn ang="0">
                <a:pos x="222266" y="95657"/>
              </a:cxn>
              <a:cxn ang="0">
                <a:pos x="94350" y="230488"/>
              </a:cxn>
              <a:cxn ang="0">
                <a:pos x="87092" y="233221"/>
              </a:cxn>
              <a:cxn ang="0">
                <a:pos x="57154" y="233221"/>
              </a:cxn>
              <a:cxn ang="0">
                <a:pos x="48989" y="227755"/>
              </a:cxn>
              <a:cxn ang="0">
                <a:pos x="50804" y="217734"/>
              </a:cxn>
              <a:cxn ang="0">
                <a:pos x="214101" y="47373"/>
              </a:cxn>
              <a:cxn ang="0">
                <a:pos x="222266" y="43729"/>
              </a:cxn>
              <a:cxn ang="0">
                <a:pos x="230431" y="47373"/>
              </a:cxn>
              <a:cxn ang="0">
                <a:pos x="393728" y="217734"/>
              </a:cxn>
              <a:cxn ang="0">
                <a:pos x="395543" y="227755"/>
              </a:cxn>
              <a:cxn ang="0">
                <a:pos x="102515" y="243242"/>
              </a:cxn>
              <a:cxn ang="0">
                <a:pos x="102515" y="243242"/>
              </a:cxn>
              <a:cxn ang="0">
                <a:pos x="102515" y="345277"/>
              </a:cxn>
              <a:cxn ang="0">
                <a:pos x="117030" y="362586"/>
              </a:cxn>
              <a:cxn ang="0">
                <a:pos x="183256" y="362586"/>
              </a:cxn>
              <a:cxn ang="0">
                <a:pos x="183256" y="251442"/>
              </a:cxn>
              <a:cxn ang="0">
                <a:pos x="200493" y="234132"/>
              </a:cxn>
              <a:cxn ang="0">
                <a:pos x="244039" y="234132"/>
              </a:cxn>
              <a:cxn ang="0">
                <a:pos x="261276" y="251442"/>
              </a:cxn>
              <a:cxn ang="0">
                <a:pos x="261276" y="362586"/>
              </a:cxn>
              <a:cxn ang="0">
                <a:pos x="327502" y="362586"/>
              </a:cxn>
              <a:cxn ang="0">
                <a:pos x="342017" y="345277"/>
              </a:cxn>
              <a:cxn ang="0">
                <a:pos x="342017" y="244153"/>
              </a:cxn>
              <a:cxn ang="0">
                <a:pos x="222266" y="118433"/>
              </a:cxn>
              <a:cxn ang="0">
                <a:pos x="102515" y="243242"/>
              </a:cxn>
            </a:cxnLst>
            <a:rect l="0" t="0" r="0" b="0"/>
            <a:pathLst>
              <a:path w="490" h="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chemeClr val="bg1">
              <a:alpha val="100000"/>
            </a:schemeClr>
          </a:solidFill>
          <a:ln w="9525">
            <a:noFill/>
          </a:ln>
        </p:spPr>
        <p:txBody>
          <a:bodyPr/>
          <a:lstStyle/>
          <a:p>
            <a:endParaRPr lang="zh-CN" altLang="en-US"/>
          </a:p>
        </p:txBody>
      </p:sp>
      <p:sp>
        <p:nvSpPr>
          <p:cNvPr id="45065" name="Rectangle 4"/>
          <p:cNvSpPr txBox="1"/>
          <p:nvPr/>
        </p:nvSpPr>
        <p:spPr>
          <a:xfrm>
            <a:off x="1373188" y="6151563"/>
            <a:ext cx="4986337" cy="373062"/>
          </a:xfrm>
          <a:prstGeom prst="rect">
            <a:avLst/>
          </a:prstGeom>
          <a:noFill/>
          <a:ln w="9525">
            <a:noFill/>
          </a:ln>
        </p:spPr>
        <p:txBody>
          <a:bodyPr anchor="ctr"/>
          <a:lstStyle/>
          <a:p>
            <a:pPr lvl="0" algn="r" eaLnBrk="1" hangingPunct="1"/>
            <a:r>
              <a:rPr lang="zh-CN" altLang="en-US" sz="2800" dirty="0">
                <a:solidFill>
                  <a:schemeClr val="accent2"/>
                </a:solidFill>
                <a:latin typeface="Arial" panose="020B0604020202020204" pitchFamily="34" charset="0"/>
                <a:ea typeface="微软雅黑" panose="020B0503020204020204" pitchFamily="2" charset="-122"/>
              </a:rPr>
              <a:t>中国人寿保险某某中心支公司</a:t>
            </a:r>
          </a:p>
        </p:txBody>
      </p:sp>
    </p:spTree>
  </p:cSld>
  <p:clrMapOvr>
    <a:masterClrMapping/>
  </p:clrMapOvr>
  <p:transition spd="slow" advTm="7871">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5058"/>
                                        </p:tgtEl>
                                        <p:attrNameLst>
                                          <p:attrName>style.visibility</p:attrName>
                                        </p:attrNameLst>
                                      </p:cBhvr>
                                      <p:to>
                                        <p:strVal val="visible"/>
                                      </p:to>
                                    </p:set>
                                  </p:childTnLst>
                                </p:cTn>
                              </p:par>
                            </p:childTnLst>
                          </p:cTn>
                        </p:par>
                        <p:par>
                          <p:cTn id="7" fill="hold">
                            <p:stCondLst>
                              <p:cond delay="0"/>
                            </p:stCondLst>
                            <p:childTnLst>
                              <p:par>
                                <p:cTn id="8" presetID="63" presetClass="path" presetSubtype="0" accel="50000" decel="50000" fill="hold" nodeType="afterEffect">
                                  <p:stCondLst>
                                    <p:cond delay="0"/>
                                  </p:stCondLst>
                                  <p:childTnLst>
                                    <p:animMotion origin="layout" path="M -0.89227 1.26735E-6 L -0.64221 1.26735E-6 " pathEditMode="relative" rAng="0" ptsTypes="AA">
                                      <p:cBhvr>
                                        <p:cTn id="9" dur="600" fill="hold"/>
                                        <p:tgtEl>
                                          <p:spTgt spid="45058"/>
                                        </p:tgtEl>
                                        <p:attrNameLst>
                                          <p:attrName>ppt_x</p:attrName>
                                          <p:attrName>ppt_y</p:attrName>
                                        </p:attrNameLst>
                                      </p:cBhvr>
                                      <p:rCtr x="12500" y="0"/>
                                    </p:animMotion>
                                  </p:childTnLst>
                                </p:cTn>
                              </p:par>
                            </p:childTnLst>
                          </p:cTn>
                        </p:par>
                        <p:par>
                          <p:cTn id="10" fill="hold">
                            <p:stCondLst>
                              <p:cond delay="1000"/>
                            </p:stCondLst>
                            <p:childTnLst>
                              <p:par>
                                <p:cTn id="11" presetID="63" presetClass="path" presetSubtype="0" accel="50000" decel="50000" fill="hold" nodeType="afterEffect">
                                  <p:stCondLst>
                                    <p:cond delay="0"/>
                                  </p:stCondLst>
                                  <p:childTnLst>
                                    <p:animMotion origin="layout" path="M -0.64221 1.26735E-6 L -0.05504 1.26735E-6 " pathEditMode="relative" rAng="0" ptsTypes="AA">
                                      <p:cBhvr>
                                        <p:cTn id="12" dur="2000" fill="hold"/>
                                        <p:tgtEl>
                                          <p:spTgt spid="45058"/>
                                        </p:tgtEl>
                                        <p:attrNameLst>
                                          <p:attrName>ppt_x</p:attrName>
                                          <p:attrName>ppt_y</p:attrName>
                                        </p:attrNameLst>
                                      </p:cBhvr>
                                      <p:rCtr x="29400" y="0"/>
                                    </p:animMotion>
                                  </p:childTnLst>
                                </p:cTn>
                              </p:par>
                              <p:par>
                                <p:cTn id="13" presetID="22" presetClass="entr" presetSubtype="8" fill="hold" grpId="0" nodeType="withEffect">
                                  <p:stCondLst>
                                    <p:cond delay="500"/>
                                  </p:stCondLst>
                                  <p:childTnLst>
                                    <p:set>
                                      <p:cBhvr>
                                        <p:cTn id="14" dur="1" fill="hold">
                                          <p:stCondLst>
                                            <p:cond delay="0"/>
                                          </p:stCondLst>
                                        </p:cTn>
                                        <p:tgtEl>
                                          <p:spTgt spid="45059"/>
                                        </p:tgtEl>
                                        <p:attrNameLst>
                                          <p:attrName>style.visibility</p:attrName>
                                        </p:attrNameLst>
                                      </p:cBhvr>
                                      <p:to>
                                        <p:strVal val="visible"/>
                                      </p:to>
                                    </p:set>
                                    <p:animEffect transition="in" filter="wipe(left)">
                                      <p:cBhvr>
                                        <p:cTn id="15" dur="1500"/>
                                        <p:tgtEl>
                                          <p:spTgt spid="45059"/>
                                        </p:tgtEl>
                                      </p:cBhvr>
                                    </p:animEffect>
                                  </p:childTnLst>
                                </p:cTn>
                              </p:par>
                            </p:childTnLst>
                          </p:cTn>
                        </p:par>
                        <p:par>
                          <p:cTn id="16" fill="hold">
                            <p:stCondLst>
                              <p:cond delay="3000"/>
                            </p:stCondLst>
                            <p:childTnLst>
                              <p:par>
                                <p:cTn id="17" presetID="2" presetClass="entr" presetSubtype="2" fill="hold" grpId="0" nodeType="afterEffect">
                                  <p:stCondLst>
                                    <p:cond delay="0"/>
                                  </p:stCondLst>
                                  <p:childTnLst>
                                    <p:set>
                                      <p:cBhvr>
                                        <p:cTn id="18" dur="1" fill="hold">
                                          <p:stCondLst>
                                            <p:cond delay="0"/>
                                          </p:stCondLst>
                                        </p:cTn>
                                        <p:tgtEl>
                                          <p:spTgt spid="45061"/>
                                        </p:tgtEl>
                                        <p:attrNameLst>
                                          <p:attrName>style.visibility</p:attrName>
                                        </p:attrNameLst>
                                      </p:cBhvr>
                                      <p:to>
                                        <p:strVal val="visible"/>
                                      </p:to>
                                    </p:set>
                                    <p:anim calcmode="lin" valueType="num">
                                      <p:cBhvr additive="base">
                                        <p:cTn id="19" dur="500" fill="hold"/>
                                        <p:tgtEl>
                                          <p:spTgt spid="45061"/>
                                        </p:tgtEl>
                                        <p:attrNameLst>
                                          <p:attrName>ppt_x</p:attrName>
                                        </p:attrNameLst>
                                      </p:cBhvr>
                                      <p:tavLst>
                                        <p:tav tm="0">
                                          <p:val>
                                            <p:strVal val="1+#ppt_w/2"/>
                                          </p:val>
                                        </p:tav>
                                        <p:tav tm="100000">
                                          <p:val>
                                            <p:strVal val="#ppt_x"/>
                                          </p:val>
                                        </p:tav>
                                      </p:tavLst>
                                    </p:anim>
                                    <p:anim calcmode="lin" valueType="num">
                                      <p:cBhvr additive="base">
                                        <p:cTn id="20" dur="500" fill="hold"/>
                                        <p:tgtEl>
                                          <p:spTgt spid="45061"/>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45063"/>
                                        </p:tgtEl>
                                        <p:attrNameLst>
                                          <p:attrName>style.visibility</p:attrName>
                                        </p:attrNameLst>
                                      </p:cBhvr>
                                      <p:to>
                                        <p:strVal val="visible"/>
                                      </p:to>
                                    </p:set>
                                    <p:anim calcmode="lin" valueType="num">
                                      <p:cBhvr additive="base">
                                        <p:cTn id="23" dur="500" fill="hold"/>
                                        <p:tgtEl>
                                          <p:spTgt spid="45063"/>
                                        </p:tgtEl>
                                        <p:attrNameLst>
                                          <p:attrName>ppt_x</p:attrName>
                                        </p:attrNameLst>
                                      </p:cBhvr>
                                      <p:tavLst>
                                        <p:tav tm="0">
                                          <p:val>
                                            <p:strVal val="1+#ppt_w/2"/>
                                          </p:val>
                                        </p:tav>
                                        <p:tav tm="100000">
                                          <p:val>
                                            <p:strVal val="#ppt_x"/>
                                          </p:val>
                                        </p:tav>
                                      </p:tavLst>
                                    </p:anim>
                                    <p:anim calcmode="lin" valueType="num">
                                      <p:cBhvr additive="base">
                                        <p:cTn id="24" dur="500" fill="hold"/>
                                        <p:tgtEl>
                                          <p:spTgt spid="4506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5060"/>
                                        </p:tgtEl>
                                        <p:attrNameLst>
                                          <p:attrName>style.visibility</p:attrName>
                                        </p:attrNameLst>
                                      </p:cBhvr>
                                      <p:to>
                                        <p:strVal val="visible"/>
                                      </p:to>
                                    </p:set>
                                    <p:anim calcmode="lin" valueType="num">
                                      <p:cBhvr additive="base">
                                        <p:cTn id="27" dur="500" fill="hold"/>
                                        <p:tgtEl>
                                          <p:spTgt spid="45060"/>
                                        </p:tgtEl>
                                        <p:attrNameLst>
                                          <p:attrName>ppt_x</p:attrName>
                                        </p:attrNameLst>
                                      </p:cBhvr>
                                      <p:tavLst>
                                        <p:tav tm="0">
                                          <p:val>
                                            <p:strVal val="0-#ppt_w/2"/>
                                          </p:val>
                                        </p:tav>
                                        <p:tav tm="100000">
                                          <p:val>
                                            <p:strVal val="#ppt_x"/>
                                          </p:val>
                                        </p:tav>
                                      </p:tavLst>
                                    </p:anim>
                                    <p:anim calcmode="lin" valueType="num">
                                      <p:cBhvr additive="base">
                                        <p:cTn id="28" dur="500" fill="hold"/>
                                        <p:tgtEl>
                                          <p:spTgt spid="45060"/>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5062"/>
                                        </p:tgtEl>
                                        <p:attrNameLst>
                                          <p:attrName>style.visibility</p:attrName>
                                        </p:attrNameLst>
                                      </p:cBhvr>
                                      <p:to>
                                        <p:strVal val="visible"/>
                                      </p:to>
                                    </p:set>
                                    <p:anim calcmode="lin" valueType="num">
                                      <p:cBhvr additive="base">
                                        <p:cTn id="31" dur="500" fill="hold"/>
                                        <p:tgtEl>
                                          <p:spTgt spid="45062"/>
                                        </p:tgtEl>
                                        <p:attrNameLst>
                                          <p:attrName>ppt_x</p:attrName>
                                        </p:attrNameLst>
                                      </p:cBhvr>
                                      <p:tavLst>
                                        <p:tav tm="0">
                                          <p:val>
                                            <p:strVal val="0-#ppt_w/2"/>
                                          </p:val>
                                        </p:tav>
                                        <p:tav tm="100000">
                                          <p:val>
                                            <p:strVal val="#ppt_x"/>
                                          </p:val>
                                        </p:tav>
                                      </p:tavLst>
                                    </p:anim>
                                    <p:anim calcmode="lin" valueType="num">
                                      <p:cBhvr additive="base">
                                        <p:cTn id="32" dur="500" fill="hold"/>
                                        <p:tgtEl>
                                          <p:spTgt spid="45062"/>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2" presetClass="entr" presetSubtype="6" fill="hold" nodeType="afterEffect">
                                  <p:stCondLst>
                                    <p:cond delay="0"/>
                                  </p:stCondLst>
                                  <p:childTnLst>
                                    <p:set>
                                      <p:cBhvr>
                                        <p:cTn id="35" dur="1" fill="hold">
                                          <p:stCondLst>
                                            <p:cond delay="0"/>
                                          </p:stCondLst>
                                        </p:cTn>
                                        <p:tgtEl>
                                          <p:spTgt spid="45064"/>
                                        </p:tgtEl>
                                        <p:attrNameLst>
                                          <p:attrName>style.visibility</p:attrName>
                                        </p:attrNameLst>
                                      </p:cBhvr>
                                      <p:to>
                                        <p:strVal val="visible"/>
                                      </p:to>
                                    </p:set>
                                    <p:anim calcmode="lin" valueType="num">
                                      <p:cBhvr additive="base">
                                        <p:cTn id="36" dur="500" fill="hold"/>
                                        <p:tgtEl>
                                          <p:spTgt spid="45064"/>
                                        </p:tgtEl>
                                        <p:attrNameLst>
                                          <p:attrName>ppt_x</p:attrName>
                                        </p:attrNameLst>
                                      </p:cBhvr>
                                      <p:tavLst>
                                        <p:tav tm="0">
                                          <p:val>
                                            <p:strVal val="1+#ppt_w/2"/>
                                          </p:val>
                                        </p:tav>
                                        <p:tav tm="100000">
                                          <p:val>
                                            <p:strVal val="#ppt_x"/>
                                          </p:val>
                                        </p:tav>
                                      </p:tavLst>
                                    </p:anim>
                                    <p:anim calcmode="lin" valueType="num">
                                      <p:cBhvr additive="base">
                                        <p:cTn id="37" dur="500" fill="hold"/>
                                        <p:tgtEl>
                                          <p:spTgt spid="4506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45065"/>
                                        </p:tgtEl>
                                        <p:attrNameLst>
                                          <p:attrName>style.visibility</p:attrName>
                                        </p:attrNameLst>
                                      </p:cBhvr>
                                      <p:to>
                                        <p:strVal val="visible"/>
                                      </p:to>
                                    </p:set>
                                    <p:animEffect transition="in" filter="wipe(left)">
                                      <p:cBhvr>
                                        <p:cTn id="41" dur="500"/>
                                        <p:tgtEl>
                                          <p:spTgt spid="45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P spid="45060" grpId="0" animBg="1"/>
      <p:bldP spid="45061" grpId="0" animBg="1"/>
      <p:bldP spid="45062" grpId="0"/>
      <p:bldP spid="45063" grpId="0"/>
      <p:bldP spid="4506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54"/>
          <p:cNvSpPr txBox="1"/>
          <p:nvPr/>
        </p:nvSpPr>
        <p:spPr>
          <a:xfrm>
            <a:off x="1330325" y="44450"/>
            <a:ext cx="5041900" cy="523875"/>
          </a:xfrm>
          <a:prstGeom prst="rect">
            <a:avLst/>
          </a:prstGeom>
          <a:noFill/>
          <a:ln w="9525">
            <a:noFill/>
          </a:ln>
        </p:spPr>
        <p:txBody>
          <a:bodyPr>
            <a:spAutoFit/>
          </a:bodyPr>
          <a:lstStyle/>
          <a:p>
            <a:pPr lvl="0" eaLnBrk="1" hangingPunct="1"/>
            <a:r>
              <a:rPr lang="en-US" altLang="x-none" sz="2800" dirty="0">
                <a:solidFill>
                  <a:srgbClr val="FFFFFF"/>
                </a:solidFill>
                <a:latin typeface="微软雅黑" panose="020B0503020204020204" pitchFamily="2" charset="-122"/>
                <a:ea typeface="微软雅黑" panose="020B0503020204020204" pitchFamily="2" charset="-122"/>
              </a:rPr>
              <a:t>1.1</a:t>
            </a:r>
            <a:r>
              <a:rPr lang="zh-CN" altLang="en-US" sz="2800" dirty="0">
                <a:solidFill>
                  <a:srgbClr val="FFFFFF"/>
                </a:solidFill>
                <a:latin typeface="微软雅黑" panose="020B0503020204020204" pitchFamily="2" charset="-122"/>
                <a:ea typeface="微软雅黑" panose="020B0503020204020204" pitchFamily="2" charset="-122"/>
              </a:rPr>
              <a:t>请输入您的标题</a:t>
            </a:r>
          </a:p>
        </p:txBody>
      </p:sp>
      <p:sp>
        <p:nvSpPr>
          <p:cNvPr id="12291" name="TextBox 55"/>
          <p:cNvSpPr txBox="1"/>
          <p:nvPr/>
        </p:nvSpPr>
        <p:spPr>
          <a:xfrm>
            <a:off x="139700" y="106363"/>
            <a:ext cx="1065213" cy="400050"/>
          </a:xfrm>
          <a:prstGeom prst="rect">
            <a:avLst/>
          </a:prstGeom>
          <a:noFill/>
          <a:ln w="9525">
            <a:noFill/>
          </a:ln>
        </p:spPr>
        <p:txBody>
          <a:bodyPr>
            <a:spAutoFit/>
          </a:bodyPr>
          <a:lstStyle/>
          <a:p>
            <a:pPr lvl="0" algn="r" eaLnBrk="1" hangingPunct="1"/>
            <a:r>
              <a:rPr lang="en-US" altLang="x-none" sz="2000" dirty="0">
                <a:solidFill>
                  <a:srgbClr val="FFFFFF"/>
                </a:solidFill>
                <a:latin typeface="Arial" panose="020B0604020202020204" pitchFamily="34" charset="0"/>
                <a:ea typeface="宋体" panose="02010600030101010101" pitchFamily="2" charset="-122"/>
              </a:rPr>
              <a:t>Part</a:t>
            </a:r>
            <a:r>
              <a:rPr lang="en-US" altLang="x-none" dirty="0">
                <a:solidFill>
                  <a:srgbClr val="FFFFFF"/>
                </a:solidFill>
                <a:latin typeface="Arial" panose="020B0604020202020204" pitchFamily="34" charset="0"/>
                <a:ea typeface="宋体" panose="02010600030101010101" pitchFamily="2" charset="-122"/>
              </a:rPr>
              <a:t> 1</a:t>
            </a:r>
            <a:endParaRPr lang="zh-CN" altLang="en-US" dirty="0">
              <a:solidFill>
                <a:srgbClr val="FFFFFF"/>
              </a:solidFill>
              <a:latin typeface="Arial" panose="020B0604020202020204" pitchFamily="34" charset="0"/>
              <a:ea typeface="宋体" panose="02010600030101010101" pitchFamily="2" charset="-122"/>
            </a:endParaRPr>
          </a:p>
        </p:txBody>
      </p:sp>
      <p:sp>
        <p:nvSpPr>
          <p:cNvPr id="12292" name="Freeform 6"/>
          <p:cNvSpPr/>
          <p:nvPr/>
        </p:nvSpPr>
        <p:spPr>
          <a:xfrm>
            <a:off x="6648450" y="2868613"/>
            <a:ext cx="1376363" cy="1587500"/>
          </a:xfrm>
          <a:custGeom>
            <a:avLst/>
            <a:gdLst/>
            <a:ahLst/>
            <a:cxnLst>
              <a:cxn ang="0">
                <a:pos x="688181" y="0"/>
              </a:cxn>
              <a:cxn ang="0">
                <a:pos x="1032272" y="198285"/>
              </a:cxn>
              <a:cxn ang="0">
                <a:pos x="1376363" y="396571"/>
              </a:cxn>
              <a:cxn ang="0">
                <a:pos x="1376363" y="793750"/>
              </a:cxn>
              <a:cxn ang="0">
                <a:pos x="1376363" y="1190321"/>
              </a:cxn>
              <a:cxn ang="0">
                <a:pos x="1032272" y="1388606"/>
              </a:cxn>
              <a:cxn ang="0">
                <a:pos x="688181" y="1587500"/>
              </a:cxn>
              <a:cxn ang="0">
                <a:pos x="344091" y="1388606"/>
              </a:cxn>
              <a:cxn ang="0">
                <a:pos x="0" y="1190321"/>
              </a:cxn>
              <a:cxn ang="0">
                <a:pos x="0" y="793750"/>
              </a:cxn>
              <a:cxn ang="0">
                <a:pos x="0" y="396571"/>
              </a:cxn>
              <a:cxn ang="0">
                <a:pos x="344091" y="198285"/>
              </a:cxn>
              <a:cxn ang="0">
                <a:pos x="688181" y="0"/>
              </a:cxn>
            </a:cxnLst>
            <a:rect l="0" t="0" r="0" b="0"/>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bg1">
              <a:alpha val="100000"/>
            </a:schemeClr>
          </a:solidFill>
          <a:ln w="9525">
            <a:noFill/>
          </a:ln>
        </p:spPr>
        <p:txBody>
          <a:bodyPr/>
          <a:lstStyle/>
          <a:p>
            <a:endParaRPr lang="zh-CN" altLang="en-US"/>
          </a:p>
        </p:txBody>
      </p:sp>
      <p:sp>
        <p:nvSpPr>
          <p:cNvPr id="12293" name="Freeform 7"/>
          <p:cNvSpPr/>
          <p:nvPr/>
        </p:nvSpPr>
        <p:spPr>
          <a:xfrm>
            <a:off x="3794125" y="2868613"/>
            <a:ext cx="1374775" cy="1587500"/>
          </a:xfrm>
          <a:custGeom>
            <a:avLst/>
            <a:gdLst/>
            <a:ahLst/>
            <a:cxnLst>
              <a:cxn ang="0">
                <a:pos x="687388" y="0"/>
              </a:cxn>
              <a:cxn ang="0">
                <a:pos x="1031081" y="198285"/>
              </a:cxn>
              <a:cxn ang="0">
                <a:pos x="1374775" y="396571"/>
              </a:cxn>
              <a:cxn ang="0">
                <a:pos x="1374775" y="793750"/>
              </a:cxn>
              <a:cxn ang="0">
                <a:pos x="1374775" y="1190321"/>
              </a:cxn>
              <a:cxn ang="0">
                <a:pos x="1031081" y="1388606"/>
              </a:cxn>
              <a:cxn ang="0">
                <a:pos x="687388" y="1587500"/>
              </a:cxn>
              <a:cxn ang="0">
                <a:pos x="343694" y="1388606"/>
              </a:cxn>
              <a:cxn ang="0">
                <a:pos x="0" y="1190321"/>
              </a:cxn>
              <a:cxn ang="0">
                <a:pos x="0" y="793750"/>
              </a:cxn>
              <a:cxn ang="0">
                <a:pos x="0" y="396571"/>
              </a:cxn>
              <a:cxn ang="0">
                <a:pos x="343694" y="198285"/>
              </a:cxn>
              <a:cxn ang="0">
                <a:pos x="687388" y="0"/>
              </a:cxn>
            </a:cxnLst>
            <a:rect l="0" t="0" r="0" b="0"/>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00744B">
              <a:alpha val="100000"/>
            </a:srgbClr>
          </a:solidFill>
          <a:ln w="9525">
            <a:noFill/>
          </a:ln>
        </p:spPr>
        <p:txBody>
          <a:bodyPr/>
          <a:lstStyle/>
          <a:p>
            <a:endParaRPr lang="zh-CN" altLang="en-US"/>
          </a:p>
        </p:txBody>
      </p:sp>
      <p:sp>
        <p:nvSpPr>
          <p:cNvPr id="12294" name="Freeform 8"/>
          <p:cNvSpPr/>
          <p:nvPr/>
        </p:nvSpPr>
        <p:spPr>
          <a:xfrm>
            <a:off x="4506913" y="1628775"/>
            <a:ext cx="1374775" cy="1589088"/>
          </a:xfrm>
          <a:custGeom>
            <a:avLst/>
            <a:gdLst/>
            <a:ahLst/>
            <a:cxnLst>
              <a:cxn ang="0">
                <a:pos x="687388" y="0"/>
              </a:cxn>
              <a:cxn ang="0">
                <a:pos x="1031081" y="198484"/>
              </a:cxn>
              <a:cxn ang="0">
                <a:pos x="1374775" y="396968"/>
              </a:cxn>
              <a:cxn ang="0">
                <a:pos x="1374775" y="794544"/>
              </a:cxn>
              <a:cxn ang="0">
                <a:pos x="1374775" y="1191512"/>
              </a:cxn>
              <a:cxn ang="0">
                <a:pos x="1031081" y="1389995"/>
              </a:cxn>
              <a:cxn ang="0">
                <a:pos x="687388" y="1589088"/>
              </a:cxn>
              <a:cxn ang="0">
                <a:pos x="343694" y="1389995"/>
              </a:cxn>
              <a:cxn ang="0">
                <a:pos x="0" y="1191512"/>
              </a:cxn>
              <a:cxn ang="0">
                <a:pos x="0" y="794544"/>
              </a:cxn>
              <a:cxn ang="0">
                <a:pos x="0" y="396968"/>
              </a:cxn>
              <a:cxn ang="0">
                <a:pos x="343694" y="198484"/>
              </a:cxn>
              <a:cxn ang="0">
                <a:pos x="687388" y="0"/>
              </a:cxn>
            </a:cxnLst>
            <a:rect l="0" t="0" r="0" b="0"/>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bg1">
              <a:alpha val="100000"/>
            </a:schemeClr>
          </a:solidFill>
          <a:ln w="9525">
            <a:noFill/>
          </a:ln>
        </p:spPr>
        <p:txBody>
          <a:bodyPr/>
          <a:lstStyle/>
          <a:p>
            <a:endParaRPr lang="zh-CN" altLang="en-US"/>
          </a:p>
        </p:txBody>
      </p:sp>
      <p:sp>
        <p:nvSpPr>
          <p:cNvPr id="12295" name="Freeform 9"/>
          <p:cNvSpPr/>
          <p:nvPr/>
        </p:nvSpPr>
        <p:spPr>
          <a:xfrm>
            <a:off x="5937250" y="1628775"/>
            <a:ext cx="1374775" cy="1589088"/>
          </a:xfrm>
          <a:custGeom>
            <a:avLst/>
            <a:gdLst/>
            <a:ahLst/>
            <a:cxnLst>
              <a:cxn ang="0">
                <a:pos x="687388" y="0"/>
              </a:cxn>
              <a:cxn ang="0">
                <a:pos x="1031081" y="198484"/>
              </a:cxn>
              <a:cxn ang="0">
                <a:pos x="1374775" y="396968"/>
              </a:cxn>
              <a:cxn ang="0">
                <a:pos x="1374775" y="794544"/>
              </a:cxn>
              <a:cxn ang="0">
                <a:pos x="1374775" y="1191512"/>
              </a:cxn>
              <a:cxn ang="0">
                <a:pos x="1031081" y="1389995"/>
              </a:cxn>
              <a:cxn ang="0">
                <a:pos x="687388" y="1589088"/>
              </a:cxn>
              <a:cxn ang="0">
                <a:pos x="343694" y="1389995"/>
              </a:cxn>
              <a:cxn ang="0">
                <a:pos x="0" y="1191512"/>
              </a:cxn>
              <a:cxn ang="0">
                <a:pos x="0" y="794544"/>
              </a:cxn>
              <a:cxn ang="0">
                <a:pos x="0" y="396968"/>
              </a:cxn>
              <a:cxn ang="0">
                <a:pos x="343694" y="198484"/>
              </a:cxn>
              <a:cxn ang="0">
                <a:pos x="687388" y="0"/>
              </a:cxn>
            </a:cxnLst>
            <a:rect l="0" t="0" r="0" b="0"/>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00744B">
              <a:alpha val="100000"/>
            </a:srgbClr>
          </a:solidFill>
          <a:ln w="9525">
            <a:noFill/>
          </a:ln>
        </p:spPr>
        <p:txBody>
          <a:bodyPr/>
          <a:lstStyle/>
          <a:p>
            <a:endParaRPr lang="zh-CN" altLang="en-US"/>
          </a:p>
        </p:txBody>
      </p:sp>
      <p:sp>
        <p:nvSpPr>
          <p:cNvPr id="12296" name="Freeform 10"/>
          <p:cNvSpPr/>
          <p:nvPr/>
        </p:nvSpPr>
        <p:spPr>
          <a:xfrm>
            <a:off x="4506913" y="4100513"/>
            <a:ext cx="1374775" cy="1589087"/>
          </a:xfrm>
          <a:custGeom>
            <a:avLst/>
            <a:gdLst/>
            <a:ahLst/>
            <a:cxnLst>
              <a:cxn ang="0">
                <a:pos x="687388" y="0"/>
              </a:cxn>
              <a:cxn ang="0">
                <a:pos x="1031081" y="198560"/>
              </a:cxn>
              <a:cxn ang="0">
                <a:pos x="1374775" y="397120"/>
              </a:cxn>
              <a:cxn ang="0">
                <a:pos x="1374775" y="794849"/>
              </a:cxn>
              <a:cxn ang="0">
                <a:pos x="1374775" y="1191968"/>
              </a:cxn>
              <a:cxn ang="0">
                <a:pos x="1031081" y="1390528"/>
              </a:cxn>
              <a:cxn ang="0">
                <a:pos x="687388" y="1589088"/>
              </a:cxn>
              <a:cxn ang="0">
                <a:pos x="343694" y="1390528"/>
              </a:cxn>
              <a:cxn ang="0">
                <a:pos x="0" y="1191968"/>
              </a:cxn>
              <a:cxn ang="0">
                <a:pos x="0" y="794849"/>
              </a:cxn>
              <a:cxn ang="0">
                <a:pos x="0" y="397120"/>
              </a:cxn>
              <a:cxn ang="0">
                <a:pos x="343694" y="198560"/>
              </a:cxn>
              <a:cxn ang="0">
                <a:pos x="687388" y="0"/>
              </a:cxn>
            </a:cxnLst>
            <a:rect l="0" t="0" r="0" b="0"/>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chemeClr val="bg1">
              <a:alpha val="100000"/>
            </a:schemeClr>
          </a:solidFill>
          <a:ln w="9525">
            <a:noFill/>
          </a:ln>
        </p:spPr>
        <p:txBody>
          <a:bodyPr/>
          <a:lstStyle/>
          <a:p>
            <a:endParaRPr lang="zh-CN" altLang="en-US"/>
          </a:p>
        </p:txBody>
      </p:sp>
      <p:sp>
        <p:nvSpPr>
          <p:cNvPr id="12297" name="Freeform 11"/>
          <p:cNvSpPr/>
          <p:nvPr/>
        </p:nvSpPr>
        <p:spPr>
          <a:xfrm>
            <a:off x="5937250" y="4100513"/>
            <a:ext cx="1374775" cy="1589087"/>
          </a:xfrm>
          <a:custGeom>
            <a:avLst/>
            <a:gdLst/>
            <a:ahLst/>
            <a:cxnLst>
              <a:cxn ang="0">
                <a:pos x="687388" y="0"/>
              </a:cxn>
              <a:cxn ang="0">
                <a:pos x="1031081" y="198560"/>
              </a:cxn>
              <a:cxn ang="0">
                <a:pos x="1374775" y="397120"/>
              </a:cxn>
              <a:cxn ang="0">
                <a:pos x="1374775" y="794849"/>
              </a:cxn>
              <a:cxn ang="0">
                <a:pos x="1374775" y="1191968"/>
              </a:cxn>
              <a:cxn ang="0">
                <a:pos x="1031081" y="1390528"/>
              </a:cxn>
              <a:cxn ang="0">
                <a:pos x="687388" y="1589088"/>
              </a:cxn>
              <a:cxn ang="0">
                <a:pos x="343694" y="1390528"/>
              </a:cxn>
              <a:cxn ang="0">
                <a:pos x="0" y="1191968"/>
              </a:cxn>
              <a:cxn ang="0">
                <a:pos x="0" y="794849"/>
              </a:cxn>
              <a:cxn ang="0">
                <a:pos x="0" y="397120"/>
              </a:cxn>
              <a:cxn ang="0">
                <a:pos x="343694" y="198560"/>
              </a:cxn>
              <a:cxn ang="0">
                <a:pos x="687388" y="0"/>
              </a:cxn>
            </a:cxnLst>
            <a:rect l="0" t="0" r="0" b="0"/>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rgbClr val="00744B">
              <a:alpha val="100000"/>
            </a:srgbClr>
          </a:solidFill>
          <a:ln w="9525">
            <a:noFill/>
          </a:ln>
        </p:spPr>
        <p:txBody>
          <a:bodyPr/>
          <a:lstStyle/>
          <a:p>
            <a:endParaRPr lang="zh-CN" altLang="en-US"/>
          </a:p>
        </p:txBody>
      </p:sp>
      <p:sp>
        <p:nvSpPr>
          <p:cNvPr id="12298" name="Freeform 12"/>
          <p:cNvSpPr>
            <a:spLocks noEditPoints="1"/>
          </p:cNvSpPr>
          <p:nvPr/>
        </p:nvSpPr>
        <p:spPr>
          <a:xfrm>
            <a:off x="4911725" y="4645025"/>
            <a:ext cx="598488" cy="446088"/>
          </a:xfrm>
          <a:custGeom>
            <a:avLst/>
            <a:gdLst/>
            <a:ahLst/>
            <a:cxnLst>
              <a:cxn ang="0">
                <a:pos x="122376" y="235554"/>
              </a:cxn>
              <a:cxn ang="0">
                <a:pos x="218573" y="67127"/>
              </a:cxn>
              <a:cxn ang="0">
                <a:pos x="242318" y="39056"/>
              </a:cxn>
              <a:cxn ang="0">
                <a:pos x="462108" y="56753"/>
              </a:cxn>
              <a:cxn ang="0">
                <a:pos x="449323" y="29902"/>
              </a:cxn>
              <a:cxn ang="0">
                <a:pos x="499856" y="14646"/>
              </a:cxn>
              <a:cxn ang="0">
                <a:pos x="533951" y="16477"/>
              </a:cxn>
              <a:cxn ang="0">
                <a:pos x="522992" y="66517"/>
              </a:cxn>
              <a:cxn ang="0">
                <a:pos x="505336" y="93977"/>
              </a:cxn>
              <a:cxn ang="0">
                <a:pos x="379306" y="209924"/>
              </a:cxn>
              <a:cxn ang="0">
                <a:pos x="378697" y="210534"/>
              </a:cxn>
              <a:cxn ang="0">
                <a:pos x="579614" y="408863"/>
              </a:cxn>
              <a:cxn ang="0">
                <a:pos x="579614" y="446088"/>
              </a:cxn>
              <a:cxn ang="0">
                <a:pos x="464544" y="446088"/>
              </a:cxn>
              <a:cxn ang="0">
                <a:pos x="339732" y="446088"/>
              </a:cxn>
              <a:cxn ang="0">
                <a:pos x="214920" y="446088"/>
              </a:cxn>
              <a:cxn ang="0">
                <a:pos x="90108" y="446088"/>
              </a:cxn>
              <a:cxn ang="0">
                <a:pos x="0" y="427781"/>
              </a:cxn>
              <a:cxn ang="0">
                <a:pos x="18874" y="0"/>
              </a:cxn>
              <a:cxn ang="0">
                <a:pos x="37748" y="408863"/>
              </a:cxn>
              <a:cxn ang="0">
                <a:pos x="90108" y="323429"/>
              </a:cxn>
              <a:cxn ang="0">
                <a:pos x="143686" y="304512"/>
              </a:cxn>
              <a:cxn ang="0">
                <a:pos x="162560" y="408863"/>
              </a:cxn>
              <a:cxn ang="0">
                <a:pos x="214920" y="192837"/>
              </a:cxn>
              <a:cxn ang="0">
                <a:pos x="268498" y="174530"/>
              </a:cxn>
              <a:cxn ang="0">
                <a:pos x="287372" y="408863"/>
              </a:cxn>
              <a:cxn ang="0">
                <a:pos x="339732" y="256913"/>
              </a:cxn>
              <a:cxn ang="0">
                <a:pos x="393310" y="237995"/>
              </a:cxn>
              <a:cxn ang="0">
                <a:pos x="412183" y="408863"/>
              </a:cxn>
              <a:cxn ang="0">
                <a:pos x="464544" y="149510"/>
              </a:cxn>
              <a:cxn ang="0">
                <a:pos x="518121" y="130592"/>
              </a:cxn>
              <a:cxn ang="0">
                <a:pos x="536386" y="408863"/>
              </a:cxn>
            </a:cxnLst>
            <a:rect l="0" t="0" r="0" b="0"/>
            <a:pathLst>
              <a:path w="983" h="731">
                <a:moveTo>
                  <a:pt x="404" y="154"/>
                </a:moveTo>
                <a:lnTo>
                  <a:pt x="201" y="386"/>
                </a:lnTo>
                <a:lnTo>
                  <a:pt x="153" y="345"/>
                </a:lnTo>
                <a:lnTo>
                  <a:pt x="359" y="110"/>
                </a:lnTo>
                <a:lnTo>
                  <a:pt x="359" y="110"/>
                </a:lnTo>
                <a:lnTo>
                  <a:pt x="398" y="64"/>
                </a:lnTo>
                <a:lnTo>
                  <a:pt x="616" y="255"/>
                </a:lnTo>
                <a:lnTo>
                  <a:pt x="759" y="93"/>
                </a:lnTo>
                <a:lnTo>
                  <a:pt x="734" y="71"/>
                </a:lnTo>
                <a:cubicBezTo>
                  <a:pt x="724" y="63"/>
                  <a:pt x="726" y="53"/>
                  <a:pt x="738" y="49"/>
                </a:cubicBezTo>
                <a:lnTo>
                  <a:pt x="777" y="37"/>
                </a:lnTo>
                <a:cubicBezTo>
                  <a:pt x="789" y="34"/>
                  <a:pt x="809" y="27"/>
                  <a:pt x="821" y="24"/>
                </a:cubicBezTo>
                <a:lnTo>
                  <a:pt x="860" y="12"/>
                </a:lnTo>
                <a:cubicBezTo>
                  <a:pt x="872" y="8"/>
                  <a:pt x="880" y="15"/>
                  <a:pt x="877" y="27"/>
                </a:cubicBezTo>
                <a:lnTo>
                  <a:pt x="869" y="65"/>
                </a:lnTo>
                <a:cubicBezTo>
                  <a:pt x="866" y="77"/>
                  <a:pt x="862" y="97"/>
                  <a:pt x="859" y="109"/>
                </a:cubicBezTo>
                <a:lnTo>
                  <a:pt x="851" y="147"/>
                </a:lnTo>
                <a:cubicBezTo>
                  <a:pt x="849" y="159"/>
                  <a:pt x="839" y="162"/>
                  <a:pt x="830" y="154"/>
                </a:cubicBezTo>
                <a:lnTo>
                  <a:pt x="807" y="134"/>
                </a:lnTo>
                <a:lnTo>
                  <a:pt x="623" y="344"/>
                </a:lnTo>
                <a:lnTo>
                  <a:pt x="623" y="344"/>
                </a:lnTo>
                <a:lnTo>
                  <a:pt x="622" y="345"/>
                </a:lnTo>
                <a:lnTo>
                  <a:pt x="404" y="154"/>
                </a:lnTo>
                <a:close/>
                <a:moveTo>
                  <a:pt x="952" y="670"/>
                </a:moveTo>
                <a:cubicBezTo>
                  <a:pt x="969" y="670"/>
                  <a:pt x="983" y="684"/>
                  <a:pt x="983" y="701"/>
                </a:cubicBezTo>
                <a:cubicBezTo>
                  <a:pt x="983" y="718"/>
                  <a:pt x="969" y="731"/>
                  <a:pt x="952" y="731"/>
                </a:cubicBezTo>
                <a:lnTo>
                  <a:pt x="881" y="731"/>
                </a:lnTo>
                <a:lnTo>
                  <a:pt x="763" y="731"/>
                </a:lnTo>
                <a:lnTo>
                  <a:pt x="677" y="731"/>
                </a:lnTo>
                <a:lnTo>
                  <a:pt x="558" y="731"/>
                </a:lnTo>
                <a:lnTo>
                  <a:pt x="472" y="731"/>
                </a:lnTo>
                <a:lnTo>
                  <a:pt x="353" y="731"/>
                </a:lnTo>
                <a:lnTo>
                  <a:pt x="267" y="731"/>
                </a:lnTo>
                <a:lnTo>
                  <a:pt x="148" y="731"/>
                </a:lnTo>
                <a:lnTo>
                  <a:pt x="32" y="731"/>
                </a:lnTo>
                <a:cubicBezTo>
                  <a:pt x="14" y="731"/>
                  <a:pt x="0" y="718"/>
                  <a:pt x="0" y="701"/>
                </a:cubicBezTo>
                <a:lnTo>
                  <a:pt x="0" y="31"/>
                </a:lnTo>
                <a:cubicBezTo>
                  <a:pt x="0" y="14"/>
                  <a:pt x="14" y="0"/>
                  <a:pt x="31" y="0"/>
                </a:cubicBezTo>
                <a:cubicBezTo>
                  <a:pt x="48" y="0"/>
                  <a:pt x="62" y="14"/>
                  <a:pt x="62" y="31"/>
                </a:cubicBezTo>
                <a:lnTo>
                  <a:pt x="62" y="670"/>
                </a:lnTo>
                <a:lnTo>
                  <a:pt x="148" y="670"/>
                </a:lnTo>
                <a:lnTo>
                  <a:pt x="148" y="530"/>
                </a:lnTo>
                <a:cubicBezTo>
                  <a:pt x="148" y="513"/>
                  <a:pt x="162" y="499"/>
                  <a:pt x="179" y="499"/>
                </a:cubicBezTo>
                <a:lnTo>
                  <a:pt x="236" y="499"/>
                </a:lnTo>
                <a:cubicBezTo>
                  <a:pt x="253" y="499"/>
                  <a:pt x="267" y="513"/>
                  <a:pt x="267" y="530"/>
                </a:cubicBezTo>
                <a:lnTo>
                  <a:pt x="267" y="670"/>
                </a:lnTo>
                <a:lnTo>
                  <a:pt x="353" y="670"/>
                </a:lnTo>
                <a:lnTo>
                  <a:pt x="353" y="316"/>
                </a:lnTo>
                <a:cubicBezTo>
                  <a:pt x="353" y="299"/>
                  <a:pt x="367" y="286"/>
                  <a:pt x="384" y="286"/>
                </a:cubicBezTo>
                <a:lnTo>
                  <a:pt x="441" y="286"/>
                </a:lnTo>
                <a:cubicBezTo>
                  <a:pt x="458" y="286"/>
                  <a:pt x="472" y="299"/>
                  <a:pt x="472" y="316"/>
                </a:cubicBezTo>
                <a:lnTo>
                  <a:pt x="472" y="670"/>
                </a:lnTo>
                <a:lnTo>
                  <a:pt x="558" y="670"/>
                </a:lnTo>
                <a:lnTo>
                  <a:pt x="558" y="421"/>
                </a:lnTo>
                <a:cubicBezTo>
                  <a:pt x="558" y="404"/>
                  <a:pt x="572" y="390"/>
                  <a:pt x="589" y="390"/>
                </a:cubicBezTo>
                <a:lnTo>
                  <a:pt x="646" y="390"/>
                </a:lnTo>
                <a:cubicBezTo>
                  <a:pt x="663" y="390"/>
                  <a:pt x="677" y="404"/>
                  <a:pt x="677" y="421"/>
                </a:cubicBezTo>
                <a:lnTo>
                  <a:pt x="677" y="670"/>
                </a:lnTo>
                <a:lnTo>
                  <a:pt x="763" y="670"/>
                </a:lnTo>
                <a:lnTo>
                  <a:pt x="763" y="245"/>
                </a:lnTo>
                <a:cubicBezTo>
                  <a:pt x="763" y="228"/>
                  <a:pt x="776" y="214"/>
                  <a:pt x="793" y="214"/>
                </a:cubicBezTo>
                <a:lnTo>
                  <a:pt x="851" y="214"/>
                </a:lnTo>
                <a:cubicBezTo>
                  <a:pt x="868" y="214"/>
                  <a:pt x="881" y="228"/>
                  <a:pt x="881" y="245"/>
                </a:cubicBezTo>
                <a:lnTo>
                  <a:pt x="881" y="670"/>
                </a:lnTo>
                <a:lnTo>
                  <a:pt x="952" y="670"/>
                </a:lnTo>
                <a:close/>
              </a:path>
            </a:pathLst>
          </a:custGeom>
          <a:solidFill>
            <a:schemeClr val="accent2">
              <a:alpha val="100000"/>
            </a:schemeClr>
          </a:solidFill>
          <a:ln w="9525">
            <a:noFill/>
          </a:ln>
        </p:spPr>
        <p:txBody>
          <a:bodyPr/>
          <a:lstStyle/>
          <a:p>
            <a:endParaRPr lang="zh-CN" altLang="en-US"/>
          </a:p>
        </p:txBody>
      </p:sp>
      <p:sp>
        <p:nvSpPr>
          <p:cNvPr id="12299" name="Freeform 13"/>
          <p:cNvSpPr>
            <a:spLocks noEditPoints="1"/>
          </p:cNvSpPr>
          <p:nvPr/>
        </p:nvSpPr>
        <p:spPr>
          <a:xfrm>
            <a:off x="7077075" y="3362325"/>
            <a:ext cx="612775" cy="604838"/>
          </a:xfrm>
          <a:custGeom>
            <a:avLst/>
            <a:gdLst/>
            <a:ahLst/>
            <a:cxnLst>
              <a:cxn ang="0">
                <a:pos x="553690" y="521559"/>
              </a:cxn>
              <a:cxn ang="0">
                <a:pos x="490342" y="521559"/>
              </a:cxn>
              <a:cxn ang="0">
                <a:pos x="590238" y="58964"/>
              </a:cxn>
              <a:cxn ang="0">
                <a:pos x="508006" y="0"/>
              </a:cxn>
              <a:cxn ang="0">
                <a:pos x="287505" y="196344"/>
              </a:cxn>
              <a:cxn ang="0">
                <a:pos x="256440" y="241327"/>
              </a:cxn>
              <a:cxn ang="0">
                <a:pos x="229029" y="254701"/>
              </a:cxn>
              <a:cxn ang="0">
                <a:pos x="232075" y="337980"/>
              </a:cxn>
              <a:cxn ang="0">
                <a:pos x="54212" y="492381"/>
              </a:cxn>
              <a:cxn ang="0">
                <a:pos x="34720" y="604838"/>
              </a:cxn>
              <a:cxn ang="0">
                <a:pos x="126697" y="513049"/>
              </a:cxn>
              <a:cxn ang="0">
                <a:pos x="271059" y="377492"/>
              </a:cxn>
              <a:cxn ang="0">
                <a:pos x="352072" y="377492"/>
              </a:cxn>
              <a:cxn ang="0">
                <a:pos x="375218" y="326430"/>
              </a:cxn>
              <a:cxn ang="0">
                <a:pos x="410547" y="319136"/>
              </a:cxn>
              <a:cxn ang="0">
                <a:pos x="590238" y="58964"/>
              </a:cxn>
              <a:cxn ang="0">
                <a:pos x="238775" y="197560"/>
              </a:cxn>
              <a:cxn ang="0">
                <a:pos x="246085" y="189658"/>
              </a:cxn>
              <a:cxn ang="0">
                <a:pos x="265576" y="170814"/>
              </a:cxn>
              <a:cxn ang="0">
                <a:pos x="130961" y="608"/>
              </a:cxn>
              <a:cxn ang="0">
                <a:pos x="170554" y="97260"/>
              </a:cxn>
              <a:cxn ang="0">
                <a:pos x="12792" y="118536"/>
              </a:cxn>
              <a:cxn ang="0">
                <a:pos x="141316" y="271721"/>
              </a:cxn>
              <a:cxn ang="0">
                <a:pos x="184563" y="263211"/>
              </a:cxn>
              <a:cxn ang="0">
                <a:pos x="221111" y="215189"/>
              </a:cxn>
              <a:cxn ang="0">
                <a:pos x="409329" y="368374"/>
              </a:cxn>
              <a:cxn ang="0">
                <a:pos x="375827" y="401199"/>
              </a:cxn>
              <a:cxn ang="0">
                <a:pos x="451358" y="529461"/>
              </a:cxn>
              <a:cxn ang="0">
                <a:pos x="529326" y="604838"/>
              </a:cxn>
              <a:cxn ang="0">
                <a:pos x="596938" y="501499"/>
              </a:cxn>
              <a:cxn ang="0">
                <a:pos x="427602" y="350137"/>
              </a:cxn>
              <a:cxn ang="0">
                <a:pos x="400801" y="351961"/>
              </a:cxn>
            </a:cxnLst>
            <a:rect l="0" t="0" r="0" b="0"/>
            <a:pathLst>
              <a:path w="1006" h="995">
                <a:moveTo>
                  <a:pt x="857" y="806"/>
                </a:moveTo>
                <a:cubicBezTo>
                  <a:pt x="886" y="806"/>
                  <a:pt x="909" y="829"/>
                  <a:pt x="909" y="858"/>
                </a:cubicBezTo>
                <a:cubicBezTo>
                  <a:pt x="909" y="887"/>
                  <a:pt x="886" y="910"/>
                  <a:pt x="857" y="910"/>
                </a:cubicBezTo>
                <a:cubicBezTo>
                  <a:pt x="828" y="910"/>
                  <a:pt x="805" y="887"/>
                  <a:pt x="805" y="858"/>
                </a:cubicBezTo>
                <a:cubicBezTo>
                  <a:pt x="805" y="829"/>
                  <a:pt x="828" y="806"/>
                  <a:pt x="857" y="806"/>
                </a:cubicBezTo>
                <a:close/>
                <a:moveTo>
                  <a:pt x="969" y="97"/>
                </a:moveTo>
                <a:lnTo>
                  <a:pt x="900" y="28"/>
                </a:lnTo>
                <a:cubicBezTo>
                  <a:pt x="882" y="9"/>
                  <a:pt x="858" y="0"/>
                  <a:pt x="834" y="0"/>
                </a:cubicBezTo>
                <a:cubicBezTo>
                  <a:pt x="810" y="0"/>
                  <a:pt x="786" y="9"/>
                  <a:pt x="767" y="28"/>
                </a:cubicBezTo>
                <a:lnTo>
                  <a:pt x="472" y="323"/>
                </a:lnTo>
                <a:cubicBezTo>
                  <a:pt x="481" y="340"/>
                  <a:pt x="475" y="367"/>
                  <a:pt x="460" y="381"/>
                </a:cubicBezTo>
                <a:cubicBezTo>
                  <a:pt x="451" y="391"/>
                  <a:pt x="435" y="397"/>
                  <a:pt x="421" y="397"/>
                </a:cubicBezTo>
                <a:cubicBezTo>
                  <a:pt x="414" y="397"/>
                  <a:pt x="408" y="396"/>
                  <a:pt x="402" y="393"/>
                </a:cubicBezTo>
                <a:lnTo>
                  <a:pt x="376" y="419"/>
                </a:lnTo>
                <a:cubicBezTo>
                  <a:pt x="340" y="455"/>
                  <a:pt x="340" y="515"/>
                  <a:pt x="376" y="552"/>
                </a:cubicBezTo>
                <a:lnTo>
                  <a:pt x="381" y="556"/>
                </a:lnTo>
                <a:lnTo>
                  <a:pt x="151" y="787"/>
                </a:lnTo>
                <a:lnTo>
                  <a:pt x="89" y="810"/>
                </a:lnTo>
                <a:lnTo>
                  <a:pt x="0" y="938"/>
                </a:lnTo>
                <a:lnTo>
                  <a:pt x="57" y="995"/>
                </a:lnTo>
                <a:lnTo>
                  <a:pt x="185" y="906"/>
                </a:lnTo>
                <a:lnTo>
                  <a:pt x="208" y="844"/>
                </a:lnTo>
                <a:lnTo>
                  <a:pt x="439" y="614"/>
                </a:lnTo>
                <a:lnTo>
                  <a:pt x="445" y="621"/>
                </a:lnTo>
                <a:cubicBezTo>
                  <a:pt x="464" y="639"/>
                  <a:pt x="488" y="648"/>
                  <a:pt x="512" y="648"/>
                </a:cubicBezTo>
                <a:cubicBezTo>
                  <a:pt x="536" y="648"/>
                  <a:pt x="560" y="639"/>
                  <a:pt x="578" y="621"/>
                </a:cubicBezTo>
                <a:lnTo>
                  <a:pt x="604" y="595"/>
                </a:lnTo>
                <a:cubicBezTo>
                  <a:pt x="596" y="577"/>
                  <a:pt x="602" y="551"/>
                  <a:pt x="616" y="537"/>
                </a:cubicBezTo>
                <a:cubicBezTo>
                  <a:pt x="626" y="527"/>
                  <a:pt x="642" y="521"/>
                  <a:pt x="656" y="521"/>
                </a:cubicBezTo>
                <a:cubicBezTo>
                  <a:pt x="662" y="521"/>
                  <a:pt x="669" y="522"/>
                  <a:pt x="674" y="525"/>
                </a:cubicBezTo>
                <a:lnTo>
                  <a:pt x="969" y="230"/>
                </a:lnTo>
                <a:cubicBezTo>
                  <a:pt x="1006" y="193"/>
                  <a:pt x="1006" y="133"/>
                  <a:pt x="969" y="97"/>
                </a:cubicBezTo>
                <a:close/>
                <a:moveTo>
                  <a:pt x="363" y="354"/>
                </a:moveTo>
                <a:lnTo>
                  <a:pt x="392" y="325"/>
                </a:lnTo>
                <a:lnTo>
                  <a:pt x="418" y="338"/>
                </a:lnTo>
                <a:lnTo>
                  <a:pt x="404" y="312"/>
                </a:lnTo>
                <a:lnTo>
                  <a:pt x="433" y="284"/>
                </a:lnTo>
                <a:lnTo>
                  <a:pt x="436" y="281"/>
                </a:lnTo>
                <a:cubicBezTo>
                  <a:pt x="442" y="264"/>
                  <a:pt x="446" y="248"/>
                  <a:pt x="446" y="233"/>
                </a:cubicBezTo>
                <a:cubicBezTo>
                  <a:pt x="446" y="115"/>
                  <a:pt x="333" y="0"/>
                  <a:pt x="215" y="1"/>
                </a:cubicBezTo>
                <a:cubicBezTo>
                  <a:pt x="214" y="1"/>
                  <a:pt x="201" y="15"/>
                  <a:pt x="193" y="22"/>
                </a:cubicBezTo>
                <a:cubicBezTo>
                  <a:pt x="288" y="117"/>
                  <a:pt x="280" y="102"/>
                  <a:pt x="280" y="160"/>
                </a:cubicBezTo>
                <a:cubicBezTo>
                  <a:pt x="280" y="207"/>
                  <a:pt x="205" y="282"/>
                  <a:pt x="159" y="282"/>
                </a:cubicBezTo>
                <a:cubicBezTo>
                  <a:pt x="99" y="282"/>
                  <a:pt x="118" y="291"/>
                  <a:pt x="21" y="195"/>
                </a:cubicBezTo>
                <a:cubicBezTo>
                  <a:pt x="14" y="202"/>
                  <a:pt x="0" y="215"/>
                  <a:pt x="0" y="216"/>
                </a:cubicBezTo>
                <a:cubicBezTo>
                  <a:pt x="2" y="334"/>
                  <a:pt x="113" y="447"/>
                  <a:pt x="232" y="447"/>
                </a:cubicBezTo>
                <a:cubicBezTo>
                  <a:pt x="253" y="447"/>
                  <a:pt x="276" y="440"/>
                  <a:pt x="299" y="429"/>
                </a:cubicBezTo>
                <a:lnTo>
                  <a:pt x="303" y="433"/>
                </a:lnTo>
                <a:cubicBezTo>
                  <a:pt x="310" y="414"/>
                  <a:pt x="322" y="395"/>
                  <a:pt x="337" y="380"/>
                </a:cubicBezTo>
                <a:lnTo>
                  <a:pt x="363" y="354"/>
                </a:lnTo>
                <a:close/>
                <a:moveTo>
                  <a:pt x="658" y="579"/>
                </a:moveTo>
                <a:lnTo>
                  <a:pt x="672" y="606"/>
                </a:lnTo>
                <a:lnTo>
                  <a:pt x="644" y="634"/>
                </a:lnTo>
                <a:lnTo>
                  <a:pt x="617" y="660"/>
                </a:lnTo>
                <a:cubicBezTo>
                  <a:pt x="602" y="675"/>
                  <a:pt x="584" y="687"/>
                  <a:pt x="564" y="694"/>
                </a:cubicBezTo>
                <a:lnTo>
                  <a:pt x="741" y="871"/>
                </a:lnTo>
                <a:lnTo>
                  <a:pt x="824" y="983"/>
                </a:lnTo>
                <a:lnTo>
                  <a:pt x="869" y="995"/>
                </a:lnTo>
                <a:lnTo>
                  <a:pt x="992" y="871"/>
                </a:lnTo>
                <a:lnTo>
                  <a:pt x="980" y="825"/>
                </a:lnTo>
                <a:lnTo>
                  <a:pt x="869" y="743"/>
                </a:lnTo>
                <a:lnTo>
                  <a:pt x="702" y="576"/>
                </a:lnTo>
                <a:lnTo>
                  <a:pt x="685" y="592"/>
                </a:lnTo>
                <a:lnTo>
                  <a:pt x="658" y="579"/>
                </a:lnTo>
                <a:close/>
              </a:path>
            </a:pathLst>
          </a:custGeom>
          <a:solidFill>
            <a:schemeClr val="accent2">
              <a:alpha val="100000"/>
            </a:schemeClr>
          </a:solidFill>
          <a:ln w="9525">
            <a:noFill/>
          </a:ln>
        </p:spPr>
        <p:txBody>
          <a:bodyPr/>
          <a:lstStyle/>
          <a:p>
            <a:endParaRPr lang="zh-CN" altLang="en-US"/>
          </a:p>
        </p:txBody>
      </p:sp>
      <p:sp>
        <p:nvSpPr>
          <p:cNvPr id="12300" name="Freeform 14"/>
          <p:cNvSpPr>
            <a:spLocks noEditPoints="1"/>
          </p:cNvSpPr>
          <p:nvPr/>
        </p:nvSpPr>
        <p:spPr>
          <a:xfrm>
            <a:off x="4995863" y="2058988"/>
            <a:ext cx="439737" cy="600075"/>
          </a:xfrm>
          <a:custGeom>
            <a:avLst/>
            <a:gdLst/>
            <a:ahLst/>
            <a:cxnLst>
              <a:cxn ang="0">
                <a:pos x="57780" y="97375"/>
              </a:cxn>
              <a:cxn ang="0">
                <a:pos x="48657" y="600075"/>
              </a:cxn>
              <a:cxn ang="0">
                <a:pos x="439738" y="147280"/>
              </a:cxn>
              <a:cxn ang="0">
                <a:pos x="406286" y="158235"/>
              </a:cxn>
              <a:cxn ang="0">
                <a:pos x="50482" y="565385"/>
              </a:cxn>
              <a:cxn ang="0">
                <a:pos x="190371" y="63903"/>
              </a:cxn>
              <a:cxn ang="0">
                <a:pos x="249367" y="63903"/>
              </a:cxn>
              <a:cxn ang="0">
                <a:pos x="218957" y="95549"/>
              </a:cxn>
              <a:cxn ang="0">
                <a:pos x="153878" y="65120"/>
              </a:cxn>
              <a:cxn ang="0">
                <a:pos x="80892" y="152149"/>
              </a:cxn>
              <a:cxn ang="0">
                <a:pos x="358846" y="152149"/>
              </a:cxn>
              <a:cxn ang="0">
                <a:pos x="285860" y="65120"/>
              </a:cxn>
              <a:cxn ang="0">
                <a:pos x="153878" y="65120"/>
              </a:cxn>
              <a:cxn ang="0">
                <a:pos x="155094" y="455838"/>
              </a:cxn>
              <a:cxn ang="0">
                <a:pos x="106437" y="469227"/>
              </a:cxn>
              <a:cxn ang="0">
                <a:pos x="96098" y="480182"/>
              </a:cxn>
              <a:cxn ang="0">
                <a:pos x="155094" y="484442"/>
              </a:cxn>
              <a:cxn ang="0">
                <a:pos x="93057" y="514872"/>
              </a:cxn>
              <a:cxn ang="0">
                <a:pos x="170300" y="477139"/>
              </a:cxn>
              <a:cxn ang="0">
                <a:pos x="170300" y="452795"/>
              </a:cxn>
              <a:cxn ang="0">
                <a:pos x="77851" y="457055"/>
              </a:cxn>
              <a:cxn ang="0">
                <a:pos x="150837" y="534955"/>
              </a:cxn>
              <a:cxn ang="0">
                <a:pos x="150837" y="235526"/>
              </a:cxn>
              <a:cxn ang="0">
                <a:pos x="106437" y="248915"/>
              </a:cxn>
              <a:cxn ang="0">
                <a:pos x="121643" y="288474"/>
              </a:cxn>
              <a:cxn ang="0">
                <a:pos x="93057" y="299429"/>
              </a:cxn>
              <a:cxn ang="0">
                <a:pos x="150837" y="220312"/>
              </a:cxn>
              <a:cxn ang="0">
                <a:pos x="77851" y="297603"/>
              </a:cxn>
              <a:cxn ang="0">
                <a:pos x="169691" y="253176"/>
              </a:cxn>
              <a:cxn ang="0">
                <a:pos x="169083" y="232483"/>
              </a:cxn>
              <a:cxn ang="0">
                <a:pos x="155094" y="354202"/>
              </a:cxn>
              <a:cxn ang="0">
                <a:pos x="96098" y="369417"/>
              </a:cxn>
              <a:cxn ang="0">
                <a:pos x="155094" y="408976"/>
              </a:cxn>
              <a:cxn ang="0">
                <a:pos x="170300" y="342639"/>
              </a:cxn>
              <a:cxn ang="0">
                <a:pos x="77851" y="346291"/>
              </a:cxn>
              <a:cxn ang="0">
                <a:pos x="155094" y="423582"/>
              </a:cxn>
              <a:cxn ang="0">
                <a:pos x="203143" y="327424"/>
              </a:cxn>
              <a:cxn ang="0">
                <a:pos x="229905" y="508786"/>
              </a:cxn>
              <a:cxn ang="0">
                <a:pos x="352764" y="471053"/>
              </a:cxn>
              <a:cxn ang="0">
                <a:pos x="225039" y="504526"/>
              </a:cxn>
              <a:cxn ang="0">
                <a:pos x="352764" y="357245"/>
              </a:cxn>
              <a:cxn ang="0">
                <a:pos x="225039" y="288474"/>
              </a:cxn>
              <a:cxn ang="0">
                <a:pos x="225039" y="247698"/>
              </a:cxn>
            </a:cxnLst>
            <a:rect l="0" t="0" r="0" b="0"/>
            <a:pathLst>
              <a:path w="723" h="986">
                <a:moveTo>
                  <a:pt x="55" y="260"/>
                </a:moveTo>
                <a:cubicBezTo>
                  <a:pt x="55" y="232"/>
                  <a:pt x="68" y="218"/>
                  <a:pt x="95" y="217"/>
                </a:cubicBezTo>
                <a:lnTo>
                  <a:pt x="95" y="160"/>
                </a:lnTo>
                <a:cubicBezTo>
                  <a:pt x="45" y="161"/>
                  <a:pt x="0" y="193"/>
                  <a:pt x="0" y="242"/>
                </a:cubicBezTo>
                <a:lnTo>
                  <a:pt x="0" y="906"/>
                </a:lnTo>
                <a:cubicBezTo>
                  <a:pt x="0" y="947"/>
                  <a:pt x="40" y="986"/>
                  <a:pt x="80" y="986"/>
                </a:cubicBezTo>
                <a:lnTo>
                  <a:pt x="643" y="986"/>
                </a:lnTo>
                <a:cubicBezTo>
                  <a:pt x="683" y="986"/>
                  <a:pt x="723" y="947"/>
                  <a:pt x="723" y="906"/>
                </a:cubicBezTo>
                <a:lnTo>
                  <a:pt x="723" y="242"/>
                </a:lnTo>
                <a:cubicBezTo>
                  <a:pt x="723" y="193"/>
                  <a:pt x="678" y="161"/>
                  <a:pt x="628" y="160"/>
                </a:cubicBezTo>
                <a:lnTo>
                  <a:pt x="628" y="217"/>
                </a:lnTo>
                <a:cubicBezTo>
                  <a:pt x="655" y="218"/>
                  <a:pt x="668" y="232"/>
                  <a:pt x="668" y="260"/>
                </a:cubicBezTo>
                <a:lnTo>
                  <a:pt x="668" y="889"/>
                </a:lnTo>
                <a:cubicBezTo>
                  <a:pt x="668" y="908"/>
                  <a:pt x="659" y="929"/>
                  <a:pt x="640" y="929"/>
                </a:cubicBezTo>
                <a:lnTo>
                  <a:pt x="83" y="929"/>
                </a:lnTo>
                <a:cubicBezTo>
                  <a:pt x="61" y="929"/>
                  <a:pt x="55" y="906"/>
                  <a:pt x="55" y="884"/>
                </a:cubicBezTo>
                <a:lnTo>
                  <a:pt x="55" y="260"/>
                </a:lnTo>
                <a:close/>
                <a:moveTo>
                  <a:pt x="313" y="105"/>
                </a:moveTo>
                <a:cubicBezTo>
                  <a:pt x="313" y="82"/>
                  <a:pt x="335" y="60"/>
                  <a:pt x="358" y="60"/>
                </a:cubicBezTo>
                <a:lnTo>
                  <a:pt x="365" y="60"/>
                </a:lnTo>
                <a:cubicBezTo>
                  <a:pt x="388" y="60"/>
                  <a:pt x="410" y="82"/>
                  <a:pt x="410" y="105"/>
                </a:cubicBezTo>
                <a:lnTo>
                  <a:pt x="410" y="110"/>
                </a:lnTo>
                <a:cubicBezTo>
                  <a:pt x="410" y="135"/>
                  <a:pt x="388" y="157"/>
                  <a:pt x="363" y="157"/>
                </a:cubicBezTo>
                <a:lnTo>
                  <a:pt x="360" y="157"/>
                </a:lnTo>
                <a:cubicBezTo>
                  <a:pt x="335" y="157"/>
                  <a:pt x="313" y="135"/>
                  <a:pt x="313" y="110"/>
                </a:cubicBezTo>
                <a:lnTo>
                  <a:pt x="313" y="105"/>
                </a:lnTo>
                <a:close/>
                <a:moveTo>
                  <a:pt x="253" y="107"/>
                </a:moveTo>
                <a:lnTo>
                  <a:pt x="173" y="107"/>
                </a:lnTo>
                <a:cubicBezTo>
                  <a:pt x="145" y="107"/>
                  <a:pt x="133" y="120"/>
                  <a:pt x="133" y="147"/>
                </a:cubicBezTo>
                <a:lnTo>
                  <a:pt x="133" y="250"/>
                </a:lnTo>
                <a:cubicBezTo>
                  <a:pt x="133" y="267"/>
                  <a:pt x="144" y="285"/>
                  <a:pt x="160" y="285"/>
                </a:cubicBezTo>
                <a:lnTo>
                  <a:pt x="563" y="285"/>
                </a:lnTo>
                <a:cubicBezTo>
                  <a:pt x="579" y="285"/>
                  <a:pt x="590" y="267"/>
                  <a:pt x="590" y="250"/>
                </a:cubicBezTo>
                <a:lnTo>
                  <a:pt x="590" y="147"/>
                </a:lnTo>
                <a:cubicBezTo>
                  <a:pt x="590" y="120"/>
                  <a:pt x="578" y="107"/>
                  <a:pt x="550" y="107"/>
                </a:cubicBezTo>
                <a:lnTo>
                  <a:pt x="470" y="107"/>
                </a:lnTo>
                <a:cubicBezTo>
                  <a:pt x="470" y="52"/>
                  <a:pt x="423" y="0"/>
                  <a:pt x="370" y="0"/>
                </a:cubicBezTo>
                <a:lnTo>
                  <a:pt x="353" y="0"/>
                </a:lnTo>
                <a:cubicBezTo>
                  <a:pt x="300" y="0"/>
                  <a:pt x="253" y="52"/>
                  <a:pt x="253" y="107"/>
                </a:cubicBezTo>
                <a:close/>
                <a:moveTo>
                  <a:pt x="153" y="756"/>
                </a:moveTo>
                <a:cubicBezTo>
                  <a:pt x="153" y="751"/>
                  <a:pt x="154" y="749"/>
                  <a:pt x="160" y="749"/>
                </a:cubicBezTo>
                <a:lnTo>
                  <a:pt x="255" y="749"/>
                </a:lnTo>
                <a:lnTo>
                  <a:pt x="255" y="756"/>
                </a:lnTo>
                <a:cubicBezTo>
                  <a:pt x="255" y="764"/>
                  <a:pt x="216" y="787"/>
                  <a:pt x="208" y="791"/>
                </a:cubicBezTo>
                <a:cubicBezTo>
                  <a:pt x="201" y="786"/>
                  <a:pt x="186" y="771"/>
                  <a:pt x="175" y="771"/>
                </a:cubicBezTo>
                <a:lnTo>
                  <a:pt x="173" y="771"/>
                </a:lnTo>
                <a:cubicBezTo>
                  <a:pt x="167" y="771"/>
                  <a:pt x="158" y="780"/>
                  <a:pt x="158" y="786"/>
                </a:cubicBezTo>
                <a:lnTo>
                  <a:pt x="158" y="789"/>
                </a:lnTo>
                <a:cubicBezTo>
                  <a:pt x="158" y="795"/>
                  <a:pt x="193" y="834"/>
                  <a:pt x="200" y="834"/>
                </a:cubicBezTo>
                <a:lnTo>
                  <a:pt x="203" y="834"/>
                </a:lnTo>
                <a:cubicBezTo>
                  <a:pt x="208" y="834"/>
                  <a:pt x="247" y="802"/>
                  <a:pt x="255" y="796"/>
                </a:cubicBezTo>
                <a:cubicBezTo>
                  <a:pt x="255" y="810"/>
                  <a:pt x="261" y="854"/>
                  <a:pt x="248" y="854"/>
                </a:cubicBezTo>
                <a:lnTo>
                  <a:pt x="160" y="854"/>
                </a:lnTo>
                <a:cubicBezTo>
                  <a:pt x="154" y="854"/>
                  <a:pt x="153" y="852"/>
                  <a:pt x="153" y="846"/>
                </a:cubicBezTo>
                <a:lnTo>
                  <a:pt x="153" y="756"/>
                </a:lnTo>
                <a:close/>
                <a:moveTo>
                  <a:pt x="248" y="879"/>
                </a:moveTo>
                <a:cubicBezTo>
                  <a:pt x="295" y="879"/>
                  <a:pt x="277" y="827"/>
                  <a:pt x="280" y="784"/>
                </a:cubicBezTo>
                <a:cubicBezTo>
                  <a:pt x="282" y="762"/>
                  <a:pt x="337" y="742"/>
                  <a:pt x="343" y="721"/>
                </a:cubicBezTo>
                <a:lnTo>
                  <a:pt x="335" y="721"/>
                </a:lnTo>
                <a:cubicBezTo>
                  <a:pt x="318" y="721"/>
                  <a:pt x="293" y="737"/>
                  <a:pt x="280" y="744"/>
                </a:cubicBezTo>
                <a:cubicBezTo>
                  <a:pt x="274" y="735"/>
                  <a:pt x="268" y="724"/>
                  <a:pt x="253" y="724"/>
                </a:cubicBezTo>
                <a:lnTo>
                  <a:pt x="155" y="724"/>
                </a:lnTo>
                <a:cubicBezTo>
                  <a:pt x="141" y="724"/>
                  <a:pt x="128" y="737"/>
                  <a:pt x="128" y="751"/>
                </a:cubicBezTo>
                <a:lnTo>
                  <a:pt x="128" y="851"/>
                </a:lnTo>
                <a:cubicBezTo>
                  <a:pt x="128" y="868"/>
                  <a:pt x="143" y="879"/>
                  <a:pt x="160" y="879"/>
                </a:cubicBezTo>
                <a:lnTo>
                  <a:pt x="248" y="879"/>
                </a:lnTo>
                <a:close/>
                <a:moveTo>
                  <a:pt x="153" y="394"/>
                </a:moveTo>
                <a:cubicBezTo>
                  <a:pt x="153" y="389"/>
                  <a:pt x="154" y="387"/>
                  <a:pt x="160" y="387"/>
                </a:cubicBezTo>
                <a:lnTo>
                  <a:pt x="248" y="387"/>
                </a:lnTo>
                <a:cubicBezTo>
                  <a:pt x="253" y="387"/>
                  <a:pt x="255" y="389"/>
                  <a:pt x="255" y="394"/>
                </a:cubicBezTo>
                <a:cubicBezTo>
                  <a:pt x="255" y="401"/>
                  <a:pt x="213" y="429"/>
                  <a:pt x="208" y="429"/>
                </a:cubicBezTo>
                <a:cubicBezTo>
                  <a:pt x="203" y="429"/>
                  <a:pt x="190" y="409"/>
                  <a:pt x="175" y="409"/>
                </a:cubicBezTo>
                <a:cubicBezTo>
                  <a:pt x="168" y="409"/>
                  <a:pt x="158" y="417"/>
                  <a:pt x="158" y="424"/>
                </a:cubicBezTo>
                <a:lnTo>
                  <a:pt x="158" y="427"/>
                </a:lnTo>
                <a:cubicBezTo>
                  <a:pt x="158" y="437"/>
                  <a:pt x="192" y="470"/>
                  <a:pt x="200" y="474"/>
                </a:cubicBezTo>
                <a:lnTo>
                  <a:pt x="255" y="434"/>
                </a:lnTo>
                <a:lnTo>
                  <a:pt x="255" y="492"/>
                </a:lnTo>
                <a:lnTo>
                  <a:pt x="153" y="492"/>
                </a:lnTo>
                <a:lnTo>
                  <a:pt x="153" y="394"/>
                </a:lnTo>
                <a:close/>
                <a:moveTo>
                  <a:pt x="278" y="382"/>
                </a:moveTo>
                <a:cubicBezTo>
                  <a:pt x="275" y="369"/>
                  <a:pt x="264" y="362"/>
                  <a:pt x="248" y="362"/>
                </a:cubicBezTo>
                <a:lnTo>
                  <a:pt x="160" y="362"/>
                </a:lnTo>
                <a:cubicBezTo>
                  <a:pt x="143" y="362"/>
                  <a:pt x="128" y="373"/>
                  <a:pt x="128" y="390"/>
                </a:cubicBezTo>
                <a:lnTo>
                  <a:pt x="128" y="489"/>
                </a:lnTo>
                <a:cubicBezTo>
                  <a:pt x="128" y="504"/>
                  <a:pt x="141" y="517"/>
                  <a:pt x="155" y="517"/>
                </a:cubicBezTo>
                <a:lnTo>
                  <a:pt x="253" y="517"/>
                </a:lnTo>
                <a:cubicBezTo>
                  <a:pt x="292" y="517"/>
                  <a:pt x="280" y="455"/>
                  <a:pt x="279" y="416"/>
                </a:cubicBezTo>
                <a:lnTo>
                  <a:pt x="343" y="362"/>
                </a:lnTo>
                <a:cubicBezTo>
                  <a:pt x="343" y="362"/>
                  <a:pt x="338" y="360"/>
                  <a:pt x="338" y="360"/>
                </a:cubicBezTo>
                <a:cubicBezTo>
                  <a:pt x="313" y="360"/>
                  <a:pt x="293" y="381"/>
                  <a:pt x="278" y="382"/>
                </a:cubicBezTo>
                <a:close/>
                <a:moveTo>
                  <a:pt x="153" y="569"/>
                </a:moveTo>
                <a:lnTo>
                  <a:pt x="255" y="569"/>
                </a:lnTo>
                <a:lnTo>
                  <a:pt x="255" y="582"/>
                </a:lnTo>
                <a:lnTo>
                  <a:pt x="208" y="612"/>
                </a:lnTo>
                <a:lnTo>
                  <a:pt x="176" y="588"/>
                </a:lnTo>
                <a:cubicBezTo>
                  <a:pt x="168" y="593"/>
                  <a:pt x="158" y="595"/>
                  <a:pt x="158" y="607"/>
                </a:cubicBezTo>
                <a:cubicBezTo>
                  <a:pt x="158" y="614"/>
                  <a:pt x="193" y="654"/>
                  <a:pt x="200" y="654"/>
                </a:cubicBezTo>
                <a:cubicBezTo>
                  <a:pt x="212" y="654"/>
                  <a:pt x="242" y="620"/>
                  <a:pt x="255" y="617"/>
                </a:cubicBezTo>
                <a:lnTo>
                  <a:pt x="255" y="672"/>
                </a:lnTo>
                <a:lnTo>
                  <a:pt x="153" y="672"/>
                </a:lnTo>
                <a:lnTo>
                  <a:pt x="153" y="569"/>
                </a:lnTo>
                <a:close/>
                <a:moveTo>
                  <a:pt x="280" y="563"/>
                </a:moveTo>
                <a:cubicBezTo>
                  <a:pt x="275" y="555"/>
                  <a:pt x="269" y="544"/>
                  <a:pt x="255" y="544"/>
                </a:cubicBezTo>
                <a:lnTo>
                  <a:pt x="153" y="544"/>
                </a:lnTo>
                <a:cubicBezTo>
                  <a:pt x="140" y="544"/>
                  <a:pt x="128" y="557"/>
                  <a:pt x="128" y="569"/>
                </a:cubicBezTo>
                <a:lnTo>
                  <a:pt x="128" y="672"/>
                </a:lnTo>
                <a:cubicBezTo>
                  <a:pt x="128" y="684"/>
                  <a:pt x="140" y="696"/>
                  <a:pt x="153" y="696"/>
                </a:cubicBezTo>
                <a:lnTo>
                  <a:pt x="255" y="696"/>
                </a:lnTo>
                <a:cubicBezTo>
                  <a:pt x="291" y="696"/>
                  <a:pt x="280" y="632"/>
                  <a:pt x="279" y="596"/>
                </a:cubicBezTo>
                <a:lnTo>
                  <a:pt x="343" y="542"/>
                </a:lnTo>
                <a:lnTo>
                  <a:pt x="334" y="538"/>
                </a:lnTo>
                <a:lnTo>
                  <a:pt x="280" y="563"/>
                </a:lnTo>
                <a:close/>
                <a:moveTo>
                  <a:pt x="370" y="829"/>
                </a:moveTo>
                <a:cubicBezTo>
                  <a:pt x="370" y="834"/>
                  <a:pt x="372" y="836"/>
                  <a:pt x="378" y="836"/>
                </a:cubicBezTo>
                <a:lnTo>
                  <a:pt x="573" y="836"/>
                </a:lnTo>
                <a:cubicBezTo>
                  <a:pt x="579" y="836"/>
                  <a:pt x="580" y="834"/>
                  <a:pt x="580" y="829"/>
                </a:cubicBezTo>
                <a:lnTo>
                  <a:pt x="580" y="774"/>
                </a:lnTo>
                <a:cubicBezTo>
                  <a:pt x="580" y="768"/>
                  <a:pt x="579" y="766"/>
                  <a:pt x="573" y="766"/>
                </a:cubicBezTo>
                <a:lnTo>
                  <a:pt x="370" y="766"/>
                </a:lnTo>
                <a:lnTo>
                  <a:pt x="370" y="829"/>
                </a:lnTo>
                <a:close/>
                <a:moveTo>
                  <a:pt x="370" y="654"/>
                </a:moveTo>
                <a:lnTo>
                  <a:pt x="580" y="654"/>
                </a:lnTo>
                <a:lnTo>
                  <a:pt x="580" y="587"/>
                </a:lnTo>
                <a:lnTo>
                  <a:pt x="370" y="587"/>
                </a:lnTo>
                <a:lnTo>
                  <a:pt x="370" y="654"/>
                </a:lnTo>
                <a:close/>
                <a:moveTo>
                  <a:pt x="370" y="474"/>
                </a:moveTo>
                <a:lnTo>
                  <a:pt x="523" y="474"/>
                </a:lnTo>
                <a:lnTo>
                  <a:pt x="523" y="407"/>
                </a:lnTo>
                <a:lnTo>
                  <a:pt x="370" y="407"/>
                </a:lnTo>
                <a:lnTo>
                  <a:pt x="370" y="474"/>
                </a:lnTo>
                <a:close/>
              </a:path>
            </a:pathLst>
          </a:custGeom>
          <a:solidFill>
            <a:schemeClr val="accent2">
              <a:alpha val="100000"/>
            </a:schemeClr>
          </a:solidFill>
          <a:ln w="9525">
            <a:noFill/>
          </a:ln>
        </p:spPr>
        <p:txBody>
          <a:bodyPr/>
          <a:lstStyle/>
          <a:p>
            <a:endParaRPr lang="zh-CN" altLang="en-US"/>
          </a:p>
        </p:txBody>
      </p:sp>
      <p:sp>
        <p:nvSpPr>
          <p:cNvPr id="12301" name="Freeform 15"/>
          <p:cNvSpPr>
            <a:spLocks noEditPoints="1"/>
          </p:cNvSpPr>
          <p:nvPr/>
        </p:nvSpPr>
        <p:spPr>
          <a:xfrm>
            <a:off x="6276975" y="2125663"/>
            <a:ext cx="698500" cy="598487"/>
          </a:xfrm>
          <a:custGeom>
            <a:avLst/>
            <a:gdLst/>
            <a:ahLst/>
            <a:cxnLst>
              <a:cxn ang="0">
                <a:pos x="448037" y="259974"/>
              </a:cxn>
              <a:cxn ang="0">
                <a:pos x="389069" y="259974"/>
              </a:cxn>
              <a:cxn ang="0">
                <a:pos x="374479" y="305637"/>
              </a:cxn>
              <a:cxn ang="0">
                <a:pos x="389069" y="493159"/>
              </a:cxn>
              <a:cxn ang="0">
                <a:pos x="349554" y="560740"/>
              </a:cxn>
              <a:cxn ang="0">
                <a:pos x="312471" y="493159"/>
              </a:cxn>
              <a:cxn ang="0">
                <a:pos x="333748" y="306246"/>
              </a:cxn>
              <a:cxn ang="0">
                <a:pos x="318550" y="259974"/>
              </a:cxn>
              <a:cxn ang="0">
                <a:pos x="253503" y="259974"/>
              </a:cxn>
              <a:cxn ang="0">
                <a:pos x="253503" y="259974"/>
              </a:cxn>
              <a:cxn ang="0">
                <a:pos x="146509" y="372609"/>
              </a:cxn>
              <a:cxn ang="0">
                <a:pos x="161707" y="487679"/>
              </a:cxn>
              <a:cxn ang="0">
                <a:pos x="269309" y="598488"/>
              </a:cxn>
              <a:cxn ang="0">
                <a:pos x="432231" y="598488"/>
              </a:cxn>
              <a:cxn ang="0">
                <a:pos x="539833" y="486462"/>
              </a:cxn>
              <a:cxn ang="0">
                <a:pos x="555031" y="370782"/>
              </a:cxn>
              <a:cxn ang="0">
                <a:pos x="448037" y="259974"/>
              </a:cxn>
              <a:cxn ang="0">
                <a:pos x="132527" y="187522"/>
              </a:cxn>
              <a:cxn ang="0">
                <a:pos x="200614" y="119332"/>
              </a:cxn>
              <a:cxn ang="0">
                <a:pos x="132527" y="50534"/>
              </a:cxn>
              <a:cxn ang="0">
                <a:pos x="63832" y="119332"/>
              </a:cxn>
              <a:cxn ang="0">
                <a:pos x="132527" y="187522"/>
              </a:cxn>
              <a:cxn ang="0">
                <a:pos x="193319" y="209440"/>
              </a:cxn>
              <a:cxn ang="0">
                <a:pos x="71735" y="209440"/>
              </a:cxn>
              <a:cxn ang="0">
                <a:pos x="71735" y="208832"/>
              </a:cxn>
              <a:cxn ang="0">
                <a:pos x="4255" y="278848"/>
              </a:cxn>
              <a:cxn ang="0">
                <a:pos x="13982" y="351300"/>
              </a:cxn>
              <a:cxn ang="0">
                <a:pos x="81461" y="419490"/>
              </a:cxn>
              <a:cxn ang="0">
                <a:pos x="116113" y="419490"/>
              </a:cxn>
              <a:cxn ang="0">
                <a:pos x="109426" y="368956"/>
              </a:cxn>
              <a:cxn ang="0">
                <a:pos x="109426" y="368956"/>
              </a:cxn>
              <a:cxn ang="0">
                <a:pos x="109426" y="368956"/>
              </a:cxn>
              <a:cxn ang="0">
                <a:pos x="140430" y="273368"/>
              </a:cxn>
              <a:cxn ang="0">
                <a:pos x="187239" y="239273"/>
              </a:cxn>
              <a:cxn ang="0">
                <a:pos x="235265" y="223444"/>
              </a:cxn>
              <a:cxn ang="0">
                <a:pos x="193319" y="209440"/>
              </a:cxn>
              <a:cxn ang="0">
                <a:pos x="565973" y="187522"/>
              </a:cxn>
              <a:cxn ang="0">
                <a:pos x="634060" y="119332"/>
              </a:cxn>
              <a:cxn ang="0">
                <a:pos x="565973" y="50534"/>
              </a:cxn>
              <a:cxn ang="0">
                <a:pos x="497886" y="119332"/>
              </a:cxn>
              <a:cxn ang="0">
                <a:pos x="565973" y="187522"/>
              </a:cxn>
              <a:cxn ang="0">
                <a:pos x="626765" y="209440"/>
              </a:cxn>
              <a:cxn ang="0">
                <a:pos x="505181" y="209440"/>
              </a:cxn>
              <a:cxn ang="0">
                <a:pos x="505181" y="208832"/>
              </a:cxn>
              <a:cxn ang="0">
                <a:pos x="463843" y="222835"/>
              </a:cxn>
              <a:cxn ang="0">
                <a:pos x="514908" y="239273"/>
              </a:cxn>
              <a:cxn ang="0">
                <a:pos x="562326" y="273977"/>
              </a:cxn>
              <a:cxn ang="0">
                <a:pos x="592114" y="367129"/>
              </a:cxn>
              <a:cxn ang="0">
                <a:pos x="592114" y="367129"/>
              </a:cxn>
              <a:cxn ang="0">
                <a:pos x="592114" y="367129"/>
              </a:cxn>
              <a:cxn ang="0">
                <a:pos x="584819" y="419490"/>
              </a:cxn>
              <a:cxn ang="0">
                <a:pos x="617039" y="419490"/>
              </a:cxn>
              <a:cxn ang="0">
                <a:pos x="684518" y="350082"/>
              </a:cxn>
              <a:cxn ang="0">
                <a:pos x="694245" y="277630"/>
              </a:cxn>
              <a:cxn ang="0">
                <a:pos x="626765" y="209440"/>
              </a:cxn>
              <a:cxn ang="0">
                <a:pos x="459587" y="112026"/>
              </a:cxn>
              <a:cxn ang="0">
                <a:pos x="350770" y="224661"/>
              </a:cxn>
              <a:cxn ang="0">
                <a:pos x="241952" y="112026"/>
              </a:cxn>
              <a:cxn ang="0">
                <a:pos x="350770" y="0"/>
              </a:cxn>
              <a:cxn ang="0">
                <a:pos x="459587" y="112026"/>
              </a:cxn>
            </a:cxnLst>
            <a:rect l="0" t="0" r="0" b="0"/>
            <a:pathLst>
              <a:path w="1149" h="983">
                <a:moveTo>
                  <a:pt x="737" y="427"/>
                </a:moveTo>
                <a:lnTo>
                  <a:pt x="640" y="427"/>
                </a:lnTo>
                <a:cubicBezTo>
                  <a:pt x="641" y="437"/>
                  <a:pt x="642" y="483"/>
                  <a:pt x="616" y="502"/>
                </a:cubicBezTo>
                <a:cubicBezTo>
                  <a:pt x="616" y="502"/>
                  <a:pt x="658" y="735"/>
                  <a:pt x="640" y="810"/>
                </a:cubicBezTo>
                <a:cubicBezTo>
                  <a:pt x="633" y="842"/>
                  <a:pt x="606" y="921"/>
                  <a:pt x="575" y="921"/>
                </a:cubicBezTo>
                <a:cubicBezTo>
                  <a:pt x="544" y="920"/>
                  <a:pt x="520" y="841"/>
                  <a:pt x="514" y="810"/>
                </a:cubicBezTo>
                <a:cubicBezTo>
                  <a:pt x="499" y="735"/>
                  <a:pt x="549" y="503"/>
                  <a:pt x="549" y="503"/>
                </a:cubicBezTo>
                <a:cubicBezTo>
                  <a:pt x="541" y="500"/>
                  <a:pt x="527" y="486"/>
                  <a:pt x="524" y="427"/>
                </a:cubicBezTo>
                <a:lnTo>
                  <a:pt x="417" y="427"/>
                </a:lnTo>
                <a:lnTo>
                  <a:pt x="417" y="427"/>
                </a:lnTo>
                <a:cubicBezTo>
                  <a:pt x="320" y="427"/>
                  <a:pt x="229" y="510"/>
                  <a:pt x="241" y="612"/>
                </a:cubicBezTo>
                <a:lnTo>
                  <a:pt x="266" y="801"/>
                </a:lnTo>
                <a:cubicBezTo>
                  <a:pt x="286" y="902"/>
                  <a:pt x="345" y="983"/>
                  <a:pt x="443" y="983"/>
                </a:cubicBezTo>
                <a:lnTo>
                  <a:pt x="711" y="983"/>
                </a:lnTo>
                <a:cubicBezTo>
                  <a:pt x="809" y="983"/>
                  <a:pt x="868" y="899"/>
                  <a:pt x="888" y="799"/>
                </a:cubicBezTo>
                <a:lnTo>
                  <a:pt x="913" y="609"/>
                </a:lnTo>
                <a:cubicBezTo>
                  <a:pt x="925" y="510"/>
                  <a:pt x="834" y="427"/>
                  <a:pt x="737" y="427"/>
                </a:cubicBezTo>
                <a:close/>
                <a:moveTo>
                  <a:pt x="218" y="308"/>
                </a:moveTo>
                <a:cubicBezTo>
                  <a:pt x="280" y="308"/>
                  <a:pt x="330" y="258"/>
                  <a:pt x="330" y="196"/>
                </a:cubicBezTo>
                <a:cubicBezTo>
                  <a:pt x="330" y="134"/>
                  <a:pt x="280" y="83"/>
                  <a:pt x="218" y="83"/>
                </a:cubicBezTo>
                <a:cubicBezTo>
                  <a:pt x="156" y="83"/>
                  <a:pt x="105" y="134"/>
                  <a:pt x="105" y="196"/>
                </a:cubicBezTo>
                <a:cubicBezTo>
                  <a:pt x="105" y="258"/>
                  <a:pt x="156" y="308"/>
                  <a:pt x="218" y="308"/>
                </a:cubicBezTo>
                <a:close/>
                <a:moveTo>
                  <a:pt x="318" y="344"/>
                </a:moveTo>
                <a:lnTo>
                  <a:pt x="118" y="344"/>
                </a:lnTo>
                <a:lnTo>
                  <a:pt x="118" y="343"/>
                </a:lnTo>
                <a:cubicBezTo>
                  <a:pt x="57" y="343"/>
                  <a:pt x="0" y="395"/>
                  <a:pt x="7" y="458"/>
                </a:cubicBezTo>
                <a:lnTo>
                  <a:pt x="23" y="577"/>
                </a:lnTo>
                <a:cubicBezTo>
                  <a:pt x="35" y="639"/>
                  <a:pt x="73" y="689"/>
                  <a:pt x="134" y="689"/>
                </a:cubicBezTo>
                <a:lnTo>
                  <a:pt x="191" y="689"/>
                </a:lnTo>
                <a:lnTo>
                  <a:pt x="180" y="606"/>
                </a:lnTo>
                <a:lnTo>
                  <a:pt x="180" y="606"/>
                </a:lnTo>
                <a:lnTo>
                  <a:pt x="180" y="606"/>
                </a:lnTo>
                <a:cubicBezTo>
                  <a:pt x="173" y="549"/>
                  <a:pt x="191" y="493"/>
                  <a:pt x="231" y="449"/>
                </a:cubicBezTo>
                <a:cubicBezTo>
                  <a:pt x="252" y="425"/>
                  <a:pt x="279" y="406"/>
                  <a:pt x="308" y="393"/>
                </a:cubicBezTo>
                <a:cubicBezTo>
                  <a:pt x="333" y="379"/>
                  <a:pt x="359" y="371"/>
                  <a:pt x="387" y="367"/>
                </a:cubicBezTo>
                <a:cubicBezTo>
                  <a:pt x="367" y="352"/>
                  <a:pt x="343" y="344"/>
                  <a:pt x="318" y="344"/>
                </a:cubicBezTo>
                <a:close/>
                <a:moveTo>
                  <a:pt x="931" y="308"/>
                </a:moveTo>
                <a:cubicBezTo>
                  <a:pt x="993" y="308"/>
                  <a:pt x="1043" y="258"/>
                  <a:pt x="1043" y="196"/>
                </a:cubicBezTo>
                <a:cubicBezTo>
                  <a:pt x="1043" y="134"/>
                  <a:pt x="993" y="83"/>
                  <a:pt x="931" y="83"/>
                </a:cubicBezTo>
                <a:cubicBezTo>
                  <a:pt x="869" y="83"/>
                  <a:pt x="819" y="134"/>
                  <a:pt x="819" y="196"/>
                </a:cubicBezTo>
                <a:cubicBezTo>
                  <a:pt x="819" y="258"/>
                  <a:pt x="869" y="308"/>
                  <a:pt x="931" y="308"/>
                </a:cubicBezTo>
                <a:close/>
                <a:moveTo>
                  <a:pt x="1031" y="344"/>
                </a:moveTo>
                <a:lnTo>
                  <a:pt x="831" y="344"/>
                </a:lnTo>
                <a:lnTo>
                  <a:pt x="831" y="343"/>
                </a:lnTo>
                <a:cubicBezTo>
                  <a:pt x="806" y="343"/>
                  <a:pt x="782" y="352"/>
                  <a:pt x="763" y="366"/>
                </a:cubicBezTo>
                <a:cubicBezTo>
                  <a:pt x="792" y="370"/>
                  <a:pt x="821" y="379"/>
                  <a:pt x="847" y="393"/>
                </a:cubicBezTo>
                <a:cubicBezTo>
                  <a:pt x="877" y="406"/>
                  <a:pt x="903" y="426"/>
                  <a:pt x="925" y="450"/>
                </a:cubicBezTo>
                <a:cubicBezTo>
                  <a:pt x="963" y="494"/>
                  <a:pt x="981" y="548"/>
                  <a:pt x="974" y="603"/>
                </a:cubicBezTo>
                <a:lnTo>
                  <a:pt x="974" y="603"/>
                </a:lnTo>
                <a:lnTo>
                  <a:pt x="974" y="603"/>
                </a:lnTo>
                <a:lnTo>
                  <a:pt x="962" y="689"/>
                </a:lnTo>
                <a:lnTo>
                  <a:pt x="1015" y="689"/>
                </a:lnTo>
                <a:cubicBezTo>
                  <a:pt x="1076" y="689"/>
                  <a:pt x="1114" y="637"/>
                  <a:pt x="1126" y="575"/>
                </a:cubicBezTo>
                <a:lnTo>
                  <a:pt x="1142" y="456"/>
                </a:lnTo>
                <a:cubicBezTo>
                  <a:pt x="1149" y="395"/>
                  <a:pt x="1092" y="344"/>
                  <a:pt x="1031" y="344"/>
                </a:cubicBezTo>
                <a:close/>
                <a:moveTo>
                  <a:pt x="756" y="184"/>
                </a:moveTo>
                <a:cubicBezTo>
                  <a:pt x="756" y="286"/>
                  <a:pt x="676" y="369"/>
                  <a:pt x="577" y="369"/>
                </a:cubicBezTo>
                <a:cubicBezTo>
                  <a:pt x="478" y="369"/>
                  <a:pt x="398" y="286"/>
                  <a:pt x="398" y="184"/>
                </a:cubicBezTo>
                <a:cubicBezTo>
                  <a:pt x="398" y="82"/>
                  <a:pt x="478" y="0"/>
                  <a:pt x="577" y="0"/>
                </a:cubicBezTo>
                <a:cubicBezTo>
                  <a:pt x="676" y="0"/>
                  <a:pt x="756" y="82"/>
                  <a:pt x="756" y="184"/>
                </a:cubicBezTo>
                <a:close/>
              </a:path>
            </a:pathLst>
          </a:custGeom>
          <a:solidFill>
            <a:schemeClr val="accent2">
              <a:alpha val="100000"/>
            </a:schemeClr>
          </a:solidFill>
          <a:ln w="9525">
            <a:noFill/>
          </a:ln>
        </p:spPr>
        <p:txBody>
          <a:bodyPr/>
          <a:lstStyle/>
          <a:p>
            <a:endParaRPr lang="zh-CN" altLang="en-US"/>
          </a:p>
        </p:txBody>
      </p:sp>
      <p:sp>
        <p:nvSpPr>
          <p:cNvPr id="12302" name="Freeform 16"/>
          <p:cNvSpPr>
            <a:spLocks noEditPoints="1"/>
          </p:cNvSpPr>
          <p:nvPr/>
        </p:nvSpPr>
        <p:spPr>
          <a:xfrm>
            <a:off x="6292850" y="4614863"/>
            <a:ext cx="752475" cy="600075"/>
          </a:xfrm>
          <a:custGeom>
            <a:avLst/>
            <a:gdLst/>
            <a:ahLst/>
            <a:cxnLst>
              <a:cxn ang="0">
                <a:pos x="752475" y="352377"/>
              </a:cxn>
              <a:cxn ang="0">
                <a:pos x="257714" y="352377"/>
              </a:cxn>
              <a:cxn ang="0">
                <a:pos x="269262" y="127196"/>
              </a:cxn>
              <a:cxn ang="0">
                <a:pos x="216990" y="135717"/>
              </a:cxn>
              <a:cxn ang="0">
                <a:pos x="199971" y="154583"/>
              </a:cxn>
              <a:cxn ang="0">
                <a:pos x="268046" y="192316"/>
              </a:cxn>
              <a:cxn ang="0">
                <a:pos x="189030" y="0"/>
              </a:cxn>
              <a:cxn ang="0">
                <a:pos x="189030" y="377329"/>
              </a:cxn>
              <a:cxn ang="0">
                <a:pos x="223068" y="334727"/>
              </a:cxn>
              <a:cxn ang="0">
                <a:pos x="199971" y="287866"/>
              </a:cxn>
              <a:cxn ang="0">
                <a:pos x="179305" y="314035"/>
              </a:cxn>
              <a:cxn ang="0">
                <a:pos x="102113" y="225180"/>
              </a:cxn>
              <a:cxn ang="0">
                <a:pos x="179305" y="249524"/>
              </a:cxn>
              <a:cxn ang="0">
                <a:pos x="139190" y="186839"/>
              </a:cxn>
              <a:cxn ang="0">
                <a:pos x="179305" y="77292"/>
              </a:cxn>
              <a:cxn ang="0">
                <a:pos x="199971" y="63294"/>
              </a:cxn>
              <a:cxn ang="0">
                <a:pos x="269262" y="127196"/>
              </a:cxn>
              <a:cxn ang="0">
                <a:pos x="179305" y="113199"/>
              </a:cxn>
              <a:cxn ang="0">
                <a:pos x="179305" y="149106"/>
              </a:cxn>
              <a:cxn ang="0">
                <a:pos x="199971" y="251350"/>
              </a:cxn>
              <a:cxn ang="0">
                <a:pos x="216990" y="242221"/>
              </a:cxn>
              <a:cxn ang="0">
                <a:pos x="218206" y="216660"/>
              </a:cxn>
              <a:cxn ang="0">
                <a:pos x="199971" y="251350"/>
              </a:cxn>
              <a:cxn ang="0">
                <a:pos x="519074" y="433928"/>
              </a:cxn>
              <a:cxn ang="0">
                <a:pos x="549465" y="404716"/>
              </a:cxn>
              <a:cxn ang="0">
                <a:pos x="519074" y="375503"/>
              </a:cxn>
              <a:cxn ang="0">
                <a:pos x="492330" y="253176"/>
              </a:cxn>
              <a:cxn ang="0">
                <a:pos x="476527" y="290300"/>
              </a:cxn>
              <a:cxn ang="0">
                <a:pos x="492330" y="253176"/>
              </a:cxn>
              <a:cxn ang="0">
                <a:pos x="610246" y="272042"/>
              </a:cxn>
              <a:cxn ang="0">
                <a:pos x="519074" y="254393"/>
              </a:cxn>
              <a:cxn ang="0">
                <a:pos x="593835" y="338988"/>
              </a:cxn>
              <a:cxn ang="0">
                <a:pos x="519074" y="482008"/>
              </a:cxn>
              <a:cxn ang="0">
                <a:pos x="492330" y="516697"/>
              </a:cxn>
              <a:cxn ang="0">
                <a:pos x="390825" y="400456"/>
              </a:cxn>
              <a:cxn ang="0">
                <a:pos x="492330" y="432103"/>
              </a:cxn>
              <a:cxn ang="0">
                <a:pos x="440058" y="349942"/>
              </a:cxn>
              <a:cxn ang="0">
                <a:pos x="492330" y="206314"/>
              </a:cxn>
              <a:cxn ang="0">
                <a:pos x="519074" y="188056"/>
              </a:cxn>
              <a:cxn ang="0">
                <a:pos x="610246" y="272042"/>
              </a:cxn>
            </a:cxnLst>
            <a:rect l="0" t="0" r="0" b="0"/>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chemeClr val="accent2">
              <a:alpha val="100000"/>
            </a:schemeClr>
          </a:solidFill>
          <a:ln w="9525">
            <a:noFill/>
          </a:ln>
        </p:spPr>
        <p:txBody>
          <a:bodyPr/>
          <a:lstStyle/>
          <a:p>
            <a:endParaRPr lang="zh-CN" altLang="en-US"/>
          </a:p>
        </p:txBody>
      </p:sp>
      <p:sp>
        <p:nvSpPr>
          <p:cNvPr id="12303" name="Freeform 17"/>
          <p:cNvSpPr>
            <a:spLocks noEditPoints="1"/>
          </p:cNvSpPr>
          <p:nvPr/>
        </p:nvSpPr>
        <p:spPr>
          <a:xfrm>
            <a:off x="4184650" y="3359150"/>
            <a:ext cx="612775" cy="614363"/>
          </a:xfrm>
          <a:custGeom>
            <a:avLst/>
            <a:gdLst/>
            <a:ahLst/>
            <a:cxnLst>
              <a:cxn ang="0">
                <a:pos x="306388" y="614363"/>
              </a:cxn>
              <a:cxn ang="0">
                <a:pos x="0" y="306877"/>
              </a:cxn>
              <a:cxn ang="0">
                <a:pos x="306388" y="0"/>
              </a:cxn>
              <a:cxn ang="0">
                <a:pos x="612775" y="306877"/>
              </a:cxn>
              <a:cxn ang="0">
                <a:pos x="306388" y="614363"/>
              </a:cxn>
              <a:cxn ang="0">
                <a:pos x="440736" y="468231"/>
              </a:cxn>
              <a:cxn ang="0">
                <a:pos x="440736" y="468231"/>
              </a:cxn>
              <a:cxn ang="0">
                <a:pos x="327056" y="356805"/>
              </a:cxn>
              <a:cxn ang="0">
                <a:pos x="306388" y="360459"/>
              </a:cxn>
              <a:cxn ang="0">
                <a:pos x="252891" y="306877"/>
              </a:cxn>
              <a:cxn ang="0">
                <a:pos x="277208" y="262429"/>
              </a:cxn>
              <a:cxn ang="0">
                <a:pos x="277208" y="108990"/>
              </a:cxn>
              <a:cxn ang="0">
                <a:pos x="336175" y="108990"/>
              </a:cxn>
              <a:cxn ang="0">
                <a:pos x="336175" y="262429"/>
              </a:cxn>
              <a:cxn ang="0">
                <a:pos x="359884" y="306877"/>
              </a:cxn>
              <a:cxn ang="0">
                <a:pos x="356236" y="326361"/>
              </a:cxn>
              <a:cxn ang="0">
                <a:pos x="470524" y="437787"/>
              </a:cxn>
              <a:cxn ang="0">
                <a:pos x="440736" y="468231"/>
              </a:cxn>
              <a:cxn ang="0">
                <a:pos x="102129" y="286784"/>
              </a:cxn>
              <a:cxn ang="0">
                <a:pos x="102129" y="286784"/>
              </a:cxn>
              <a:cxn ang="0">
                <a:pos x="142251" y="286784"/>
              </a:cxn>
              <a:cxn ang="0">
                <a:pos x="142251" y="327579"/>
              </a:cxn>
              <a:cxn ang="0">
                <a:pos x="102129" y="327579"/>
              </a:cxn>
              <a:cxn ang="0">
                <a:pos x="102129" y="286784"/>
              </a:cxn>
              <a:cxn ang="0">
                <a:pos x="470524" y="286784"/>
              </a:cxn>
              <a:cxn ang="0">
                <a:pos x="470524" y="286784"/>
              </a:cxn>
              <a:cxn ang="0">
                <a:pos x="510646" y="286784"/>
              </a:cxn>
              <a:cxn ang="0">
                <a:pos x="510646" y="327579"/>
              </a:cxn>
              <a:cxn ang="0">
                <a:pos x="470524" y="327579"/>
              </a:cxn>
              <a:cxn ang="0">
                <a:pos x="470524" y="286784"/>
              </a:cxn>
              <a:cxn ang="0">
                <a:pos x="285719" y="511462"/>
              </a:cxn>
              <a:cxn ang="0">
                <a:pos x="285719" y="511462"/>
              </a:cxn>
              <a:cxn ang="0">
                <a:pos x="285719" y="471884"/>
              </a:cxn>
              <a:cxn ang="0">
                <a:pos x="327056" y="471884"/>
              </a:cxn>
              <a:cxn ang="0">
                <a:pos x="327056" y="511462"/>
              </a:cxn>
              <a:cxn ang="0">
                <a:pos x="285719" y="511462"/>
              </a:cxn>
              <a:cxn ang="0">
                <a:pos x="306388" y="555301"/>
              </a:cxn>
              <a:cxn ang="0">
                <a:pos x="306388" y="555301"/>
              </a:cxn>
              <a:cxn ang="0">
                <a:pos x="554415" y="306877"/>
              </a:cxn>
              <a:cxn ang="0">
                <a:pos x="306388" y="59062"/>
              </a:cxn>
              <a:cxn ang="0">
                <a:pos x="58360" y="306877"/>
              </a:cxn>
              <a:cxn ang="0">
                <a:pos x="306388" y="555301"/>
              </a:cxn>
            </a:cxnLst>
            <a:rect l="0" t="0" r="0" b="0"/>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chemeClr val="accent2">
              <a:alpha val="100000"/>
            </a:schemeClr>
          </a:solidFill>
          <a:ln w="9525">
            <a:noFill/>
          </a:ln>
        </p:spPr>
        <p:txBody>
          <a:bodyPr/>
          <a:lstStyle/>
          <a:p>
            <a:endParaRPr lang="zh-CN" altLang="en-US"/>
          </a:p>
        </p:txBody>
      </p:sp>
      <p:sp>
        <p:nvSpPr>
          <p:cNvPr id="12304" name="TextBox 15"/>
          <p:cNvSpPr txBox="1"/>
          <p:nvPr/>
        </p:nvSpPr>
        <p:spPr>
          <a:xfrm>
            <a:off x="2187575" y="1695450"/>
            <a:ext cx="1997075" cy="400050"/>
          </a:xfrm>
          <a:prstGeom prst="rect">
            <a:avLst/>
          </a:prstGeom>
          <a:noFill/>
          <a:ln w="9525">
            <a:noFill/>
          </a:ln>
        </p:spPr>
        <p:txBody>
          <a:bodyPr>
            <a:spAutoFit/>
          </a:bodyPr>
          <a:lstStyle/>
          <a:p>
            <a:pPr lvl="0" algn="r" eaLnBrk="1" hangingPunct="1"/>
            <a:r>
              <a:rPr lang="zh-CN" altLang="en-US" sz="2000" b="1" dirty="0">
                <a:solidFill>
                  <a:schemeClr val="accent1"/>
                </a:solidFill>
                <a:latin typeface="微软雅黑" panose="020B0503020204020204" pitchFamily="2" charset="-122"/>
                <a:ea typeface="微软雅黑" panose="020B0503020204020204" pitchFamily="2" charset="-122"/>
              </a:rPr>
              <a:t>主要任务</a:t>
            </a:r>
          </a:p>
        </p:txBody>
      </p:sp>
      <p:sp>
        <p:nvSpPr>
          <p:cNvPr id="12305" name="TextBox 16"/>
          <p:cNvSpPr txBox="1"/>
          <p:nvPr/>
        </p:nvSpPr>
        <p:spPr>
          <a:xfrm>
            <a:off x="795338" y="2089150"/>
            <a:ext cx="3408362" cy="646113"/>
          </a:xfrm>
          <a:prstGeom prst="rect">
            <a:avLst/>
          </a:prstGeom>
          <a:noFill/>
          <a:ln w="9525">
            <a:noFill/>
          </a:ln>
        </p:spPr>
        <p:txBody>
          <a:bodyPr>
            <a:spAutoFit/>
          </a:bodyPr>
          <a:lstStyle/>
          <a:p>
            <a:pPr lvl="0" algn="r" eaLnBrk="1" hangingPunct="1"/>
            <a:r>
              <a:rPr lang="zh-CN" altLang="en-US" dirty="0">
                <a:solidFill>
                  <a:schemeClr val="accent1"/>
                </a:solidFill>
                <a:latin typeface="微软雅黑" panose="020B0503020204020204" pitchFamily="2" charset="-122"/>
                <a:ea typeface="微软雅黑" panose="020B0503020204020204" pitchFamily="2" charset="-122"/>
              </a:rPr>
              <a:t>请在这里输入段落文本内容请在这里输入段落文本内容</a:t>
            </a:r>
          </a:p>
        </p:txBody>
      </p:sp>
      <p:sp>
        <p:nvSpPr>
          <p:cNvPr id="12306" name="TextBox 17"/>
          <p:cNvSpPr txBox="1"/>
          <p:nvPr/>
        </p:nvSpPr>
        <p:spPr>
          <a:xfrm>
            <a:off x="7499350" y="1695450"/>
            <a:ext cx="1997075" cy="400050"/>
          </a:xfrm>
          <a:prstGeom prst="rect">
            <a:avLst/>
          </a:prstGeom>
          <a:noFill/>
          <a:ln w="9525">
            <a:noFill/>
          </a:ln>
        </p:spPr>
        <p:txBody>
          <a:bodyPr>
            <a:spAutoFit/>
          </a:bodyPr>
          <a:lstStyle/>
          <a:p>
            <a:pPr lvl="0" eaLnBrk="1" hangingPunct="1"/>
            <a:r>
              <a:rPr lang="zh-CN" altLang="en-US" sz="2000" b="1" dirty="0">
                <a:solidFill>
                  <a:schemeClr val="accent1"/>
                </a:solidFill>
                <a:latin typeface="微软雅黑" panose="020B0503020204020204" pitchFamily="2" charset="-122"/>
                <a:ea typeface="微软雅黑" panose="020B0503020204020204" pitchFamily="2" charset="-122"/>
              </a:rPr>
              <a:t>团队协同较好</a:t>
            </a:r>
          </a:p>
        </p:txBody>
      </p:sp>
      <p:sp>
        <p:nvSpPr>
          <p:cNvPr id="12307" name="TextBox 18"/>
          <p:cNvSpPr txBox="1"/>
          <p:nvPr/>
        </p:nvSpPr>
        <p:spPr>
          <a:xfrm>
            <a:off x="7464425" y="2089150"/>
            <a:ext cx="3408363" cy="646113"/>
          </a:xfrm>
          <a:prstGeom prst="rect">
            <a:avLst/>
          </a:prstGeom>
          <a:noFill/>
          <a:ln w="9525">
            <a:noFill/>
          </a:ln>
        </p:spPr>
        <p:txBody>
          <a:bodyPr>
            <a:spAutoFit/>
          </a:bodyPr>
          <a:lstStyle/>
          <a:p>
            <a:pPr lvl="0" eaLnBrk="1" hangingPunct="1"/>
            <a:r>
              <a:rPr lang="zh-CN" altLang="en-US" dirty="0">
                <a:solidFill>
                  <a:schemeClr val="accent1"/>
                </a:solidFill>
                <a:latin typeface="微软雅黑" panose="020B0503020204020204" pitchFamily="2" charset="-122"/>
                <a:ea typeface="微软雅黑" panose="020B0503020204020204" pitchFamily="2" charset="-122"/>
              </a:rPr>
              <a:t>请在这里输入段落文本内容请在这里输入段落文本内容</a:t>
            </a:r>
          </a:p>
        </p:txBody>
      </p:sp>
      <p:sp>
        <p:nvSpPr>
          <p:cNvPr id="12308" name="TextBox 19"/>
          <p:cNvSpPr txBox="1"/>
          <p:nvPr/>
        </p:nvSpPr>
        <p:spPr>
          <a:xfrm>
            <a:off x="8193088" y="3098800"/>
            <a:ext cx="1997075" cy="400050"/>
          </a:xfrm>
          <a:prstGeom prst="rect">
            <a:avLst/>
          </a:prstGeom>
          <a:noFill/>
          <a:ln w="9525">
            <a:noFill/>
          </a:ln>
        </p:spPr>
        <p:txBody>
          <a:bodyPr>
            <a:spAutoFit/>
          </a:bodyPr>
          <a:lstStyle/>
          <a:p>
            <a:pPr lvl="0" eaLnBrk="1" hangingPunct="1"/>
            <a:r>
              <a:rPr lang="zh-CN" altLang="en-US" sz="2000" b="1" dirty="0">
                <a:solidFill>
                  <a:schemeClr val="accent1"/>
                </a:solidFill>
                <a:latin typeface="微软雅黑" panose="020B0503020204020204" pitchFamily="2" charset="-122"/>
                <a:ea typeface="微软雅黑" panose="020B0503020204020204" pitchFamily="2" charset="-122"/>
              </a:rPr>
              <a:t>操作方式</a:t>
            </a:r>
          </a:p>
        </p:txBody>
      </p:sp>
      <p:sp>
        <p:nvSpPr>
          <p:cNvPr id="12309" name="TextBox 20"/>
          <p:cNvSpPr txBox="1"/>
          <p:nvPr/>
        </p:nvSpPr>
        <p:spPr>
          <a:xfrm>
            <a:off x="8158163" y="3492500"/>
            <a:ext cx="3408362" cy="646113"/>
          </a:xfrm>
          <a:prstGeom prst="rect">
            <a:avLst/>
          </a:prstGeom>
          <a:noFill/>
          <a:ln w="9525">
            <a:noFill/>
          </a:ln>
        </p:spPr>
        <p:txBody>
          <a:bodyPr>
            <a:spAutoFit/>
          </a:bodyPr>
          <a:lstStyle/>
          <a:p>
            <a:pPr lvl="0" eaLnBrk="1" hangingPunct="1"/>
            <a:r>
              <a:rPr lang="zh-CN" altLang="en-US" dirty="0">
                <a:solidFill>
                  <a:schemeClr val="accent1"/>
                </a:solidFill>
                <a:latin typeface="微软雅黑" panose="020B0503020204020204" pitchFamily="2" charset="-122"/>
                <a:ea typeface="微软雅黑" panose="020B0503020204020204" pitchFamily="2" charset="-122"/>
              </a:rPr>
              <a:t>请在这里输入段落文本内容请在这里输入段落文本内容</a:t>
            </a:r>
          </a:p>
        </p:txBody>
      </p:sp>
      <p:sp>
        <p:nvSpPr>
          <p:cNvPr id="12310" name="TextBox 21"/>
          <p:cNvSpPr txBox="1"/>
          <p:nvPr/>
        </p:nvSpPr>
        <p:spPr>
          <a:xfrm>
            <a:off x="7467600" y="4438650"/>
            <a:ext cx="1997075" cy="400050"/>
          </a:xfrm>
          <a:prstGeom prst="rect">
            <a:avLst/>
          </a:prstGeom>
          <a:noFill/>
          <a:ln w="9525">
            <a:noFill/>
          </a:ln>
        </p:spPr>
        <p:txBody>
          <a:bodyPr>
            <a:spAutoFit/>
          </a:bodyPr>
          <a:lstStyle/>
          <a:p>
            <a:pPr lvl="0" eaLnBrk="1" hangingPunct="1"/>
            <a:r>
              <a:rPr lang="zh-CN" altLang="en-US" sz="2000" b="1" dirty="0">
                <a:solidFill>
                  <a:schemeClr val="accent1"/>
                </a:solidFill>
                <a:latin typeface="微软雅黑" panose="020B0503020204020204" pitchFamily="2" charset="-122"/>
                <a:ea typeface="微软雅黑" panose="020B0503020204020204" pitchFamily="2" charset="-122"/>
              </a:rPr>
              <a:t>资金略欠缺</a:t>
            </a:r>
          </a:p>
        </p:txBody>
      </p:sp>
      <p:sp>
        <p:nvSpPr>
          <p:cNvPr id="12311" name="TextBox 22"/>
          <p:cNvSpPr txBox="1"/>
          <p:nvPr/>
        </p:nvSpPr>
        <p:spPr>
          <a:xfrm>
            <a:off x="7432675" y="4832350"/>
            <a:ext cx="3408363" cy="646113"/>
          </a:xfrm>
          <a:prstGeom prst="rect">
            <a:avLst/>
          </a:prstGeom>
          <a:noFill/>
          <a:ln w="9525">
            <a:noFill/>
          </a:ln>
        </p:spPr>
        <p:txBody>
          <a:bodyPr>
            <a:spAutoFit/>
          </a:bodyPr>
          <a:lstStyle/>
          <a:p>
            <a:pPr lvl="0" eaLnBrk="1" hangingPunct="1"/>
            <a:r>
              <a:rPr lang="zh-CN" altLang="en-US" dirty="0">
                <a:solidFill>
                  <a:schemeClr val="accent1"/>
                </a:solidFill>
                <a:latin typeface="微软雅黑" panose="020B0503020204020204" pitchFamily="2" charset="-122"/>
                <a:ea typeface="微软雅黑" panose="020B0503020204020204" pitchFamily="2" charset="-122"/>
              </a:rPr>
              <a:t>请在这里输入段落文本内容请在这里输入段落文本内容</a:t>
            </a:r>
          </a:p>
        </p:txBody>
      </p:sp>
      <p:sp>
        <p:nvSpPr>
          <p:cNvPr id="12312" name="TextBox 23"/>
          <p:cNvSpPr txBox="1"/>
          <p:nvPr/>
        </p:nvSpPr>
        <p:spPr>
          <a:xfrm>
            <a:off x="2312988" y="4454525"/>
            <a:ext cx="1997075" cy="400050"/>
          </a:xfrm>
          <a:prstGeom prst="rect">
            <a:avLst/>
          </a:prstGeom>
          <a:noFill/>
          <a:ln w="9525">
            <a:noFill/>
          </a:ln>
        </p:spPr>
        <p:txBody>
          <a:bodyPr>
            <a:spAutoFit/>
          </a:bodyPr>
          <a:lstStyle/>
          <a:p>
            <a:pPr lvl="0" algn="r" eaLnBrk="1" hangingPunct="1"/>
            <a:r>
              <a:rPr lang="zh-CN" altLang="en-US" sz="2000" b="1" dirty="0">
                <a:solidFill>
                  <a:schemeClr val="accent1"/>
                </a:solidFill>
                <a:latin typeface="微软雅黑" panose="020B0503020204020204" pitchFamily="2" charset="-122"/>
                <a:ea typeface="微软雅黑" panose="020B0503020204020204" pitchFamily="2" charset="-122"/>
              </a:rPr>
              <a:t>效益预测</a:t>
            </a:r>
          </a:p>
        </p:txBody>
      </p:sp>
      <p:sp>
        <p:nvSpPr>
          <p:cNvPr id="12313" name="TextBox 24"/>
          <p:cNvSpPr txBox="1"/>
          <p:nvPr/>
        </p:nvSpPr>
        <p:spPr>
          <a:xfrm>
            <a:off x="922338" y="4848225"/>
            <a:ext cx="3408362" cy="646113"/>
          </a:xfrm>
          <a:prstGeom prst="rect">
            <a:avLst/>
          </a:prstGeom>
          <a:noFill/>
          <a:ln w="9525">
            <a:noFill/>
          </a:ln>
        </p:spPr>
        <p:txBody>
          <a:bodyPr>
            <a:spAutoFit/>
          </a:bodyPr>
          <a:lstStyle/>
          <a:p>
            <a:pPr lvl="0" algn="r" eaLnBrk="1" hangingPunct="1"/>
            <a:r>
              <a:rPr lang="zh-CN" altLang="en-US" dirty="0">
                <a:solidFill>
                  <a:schemeClr val="accent1"/>
                </a:solidFill>
                <a:latin typeface="微软雅黑" panose="020B0503020204020204" pitchFamily="2" charset="-122"/>
                <a:ea typeface="微软雅黑" panose="020B0503020204020204" pitchFamily="2" charset="-122"/>
              </a:rPr>
              <a:t>请在这里输入段落文本内容请在这里输入段落文本内容</a:t>
            </a:r>
          </a:p>
        </p:txBody>
      </p:sp>
      <p:sp>
        <p:nvSpPr>
          <p:cNvPr id="12314" name="TextBox 25"/>
          <p:cNvSpPr txBox="1"/>
          <p:nvPr/>
        </p:nvSpPr>
        <p:spPr>
          <a:xfrm>
            <a:off x="1666875" y="3098800"/>
            <a:ext cx="1997075" cy="400050"/>
          </a:xfrm>
          <a:prstGeom prst="rect">
            <a:avLst/>
          </a:prstGeom>
          <a:noFill/>
          <a:ln w="9525">
            <a:noFill/>
          </a:ln>
        </p:spPr>
        <p:txBody>
          <a:bodyPr>
            <a:spAutoFit/>
          </a:bodyPr>
          <a:lstStyle/>
          <a:p>
            <a:pPr lvl="0" algn="r" eaLnBrk="1" hangingPunct="1"/>
            <a:r>
              <a:rPr lang="zh-CN" altLang="en-US" sz="2000" b="1" dirty="0">
                <a:solidFill>
                  <a:schemeClr val="accent1"/>
                </a:solidFill>
                <a:latin typeface="微软雅黑" panose="020B0503020204020204" pitchFamily="2" charset="-122"/>
                <a:ea typeface="微软雅黑" panose="020B0503020204020204" pitchFamily="2" charset="-122"/>
              </a:rPr>
              <a:t>时间表</a:t>
            </a:r>
          </a:p>
        </p:txBody>
      </p:sp>
      <p:sp>
        <p:nvSpPr>
          <p:cNvPr id="12315" name="TextBox 26"/>
          <p:cNvSpPr txBox="1"/>
          <p:nvPr/>
        </p:nvSpPr>
        <p:spPr>
          <a:xfrm>
            <a:off x="274638" y="3492500"/>
            <a:ext cx="3408362" cy="646113"/>
          </a:xfrm>
          <a:prstGeom prst="rect">
            <a:avLst/>
          </a:prstGeom>
          <a:noFill/>
          <a:ln w="9525">
            <a:noFill/>
          </a:ln>
        </p:spPr>
        <p:txBody>
          <a:bodyPr>
            <a:spAutoFit/>
          </a:bodyPr>
          <a:lstStyle/>
          <a:p>
            <a:pPr lvl="0" algn="r" eaLnBrk="1" hangingPunct="1"/>
            <a:r>
              <a:rPr lang="zh-CN" altLang="en-US" dirty="0">
                <a:solidFill>
                  <a:schemeClr val="accent1"/>
                </a:solidFill>
                <a:latin typeface="微软雅黑" panose="020B0503020204020204" pitchFamily="2" charset="-122"/>
                <a:ea typeface="微软雅黑" panose="020B0503020204020204" pitchFamily="2" charset="-122"/>
              </a:rPr>
              <a:t>请在这里输入段落文本内容请在这里输入段落文本内容</a:t>
            </a: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290"/>
                                        </p:tgtEl>
                                        <p:attrNameLst>
                                          <p:attrName>style.visibility</p:attrName>
                                        </p:attrNameLst>
                                      </p:cBhvr>
                                      <p:to>
                                        <p:strVal val="visible"/>
                                      </p:to>
                                    </p:set>
                                    <p:anim calcmode="lin" valueType="num">
                                      <p:cBhvr>
                                        <p:cTn id="7" dur="400" fill="hold"/>
                                        <p:tgtEl>
                                          <p:spTgt spid="12290"/>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12290"/>
                                        </p:tgtEl>
                                        <p:attrNameLst>
                                          <p:attrName>ppt_y</p:attrName>
                                        </p:attrNameLst>
                                      </p:cBhvr>
                                      <p:tavLst>
                                        <p:tav tm="0">
                                          <p:val>
                                            <p:strVal val="#ppt_y"/>
                                          </p:val>
                                        </p:tav>
                                        <p:tav tm="100000">
                                          <p:val>
                                            <p:strVal val="#ppt_y"/>
                                          </p:val>
                                        </p:tav>
                                      </p:tavLst>
                                    </p:anim>
                                    <p:anim calcmode="lin" valueType="num">
                                      <p:cBhvr>
                                        <p:cTn id="9" dur="400" fill="hold"/>
                                        <p:tgtEl>
                                          <p:spTgt spid="12290"/>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1229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12290"/>
                                        </p:tgtEl>
                                      </p:cBhvr>
                                    </p:animEffect>
                                  </p:childTnLst>
                                </p:cTn>
                              </p:par>
                            </p:childTnLst>
                          </p:cTn>
                        </p:par>
                        <p:par>
                          <p:cTn id="12" fill="hold">
                            <p:stCondLst>
                              <p:cond delay="759"/>
                            </p:stCondLst>
                            <p:childTnLst>
                              <p:par>
                                <p:cTn id="13" presetID="2" presetClass="entr" presetSubtype="9" fill="hold" nodeType="afterEffect">
                                  <p:stCondLst>
                                    <p:cond delay="0"/>
                                  </p:stCondLst>
                                  <p:childTnLst>
                                    <p:set>
                                      <p:cBhvr>
                                        <p:cTn id="14" dur="1" fill="hold">
                                          <p:stCondLst>
                                            <p:cond delay="0"/>
                                          </p:stCondLst>
                                        </p:cTn>
                                        <p:tgtEl>
                                          <p:spTgt spid="12294"/>
                                        </p:tgtEl>
                                        <p:attrNameLst>
                                          <p:attrName>style.visibility</p:attrName>
                                        </p:attrNameLst>
                                      </p:cBhvr>
                                      <p:to>
                                        <p:strVal val="visible"/>
                                      </p:to>
                                    </p:set>
                                    <p:anim calcmode="lin" valueType="num">
                                      <p:cBhvr additive="base">
                                        <p:cTn id="15" dur="500" fill="hold"/>
                                        <p:tgtEl>
                                          <p:spTgt spid="12294"/>
                                        </p:tgtEl>
                                        <p:attrNameLst>
                                          <p:attrName>ppt_x</p:attrName>
                                        </p:attrNameLst>
                                      </p:cBhvr>
                                      <p:tavLst>
                                        <p:tav tm="0">
                                          <p:val>
                                            <p:strVal val="0-#ppt_w/2"/>
                                          </p:val>
                                        </p:tav>
                                        <p:tav tm="100000">
                                          <p:val>
                                            <p:strVal val="#ppt_x"/>
                                          </p:val>
                                        </p:tav>
                                      </p:tavLst>
                                    </p:anim>
                                    <p:anim calcmode="lin" valueType="num">
                                      <p:cBhvr additive="base">
                                        <p:cTn id="16" dur="500" fill="hold"/>
                                        <p:tgtEl>
                                          <p:spTgt spid="12294"/>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12295"/>
                                        </p:tgtEl>
                                        <p:attrNameLst>
                                          <p:attrName>style.visibility</p:attrName>
                                        </p:attrNameLst>
                                      </p:cBhvr>
                                      <p:to>
                                        <p:strVal val="visible"/>
                                      </p:to>
                                    </p:set>
                                    <p:anim calcmode="lin" valueType="num">
                                      <p:cBhvr additive="base">
                                        <p:cTn id="19" dur="500" fill="hold"/>
                                        <p:tgtEl>
                                          <p:spTgt spid="12295"/>
                                        </p:tgtEl>
                                        <p:attrNameLst>
                                          <p:attrName>ppt_x</p:attrName>
                                        </p:attrNameLst>
                                      </p:cBhvr>
                                      <p:tavLst>
                                        <p:tav tm="0">
                                          <p:val>
                                            <p:strVal val="1+#ppt_w/2"/>
                                          </p:val>
                                        </p:tav>
                                        <p:tav tm="100000">
                                          <p:val>
                                            <p:strVal val="#ppt_x"/>
                                          </p:val>
                                        </p:tav>
                                      </p:tavLst>
                                    </p:anim>
                                    <p:anim calcmode="lin" valueType="num">
                                      <p:cBhvr additive="base">
                                        <p:cTn id="20" dur="500" fill="hold"/>
                                        <p:tgtEl>
                                          <p:spTgt spid="12295"/>
                                        </p:tgtEl>
                                        <p:attrNameLst>
                                          <p:attrName>ppt_y</p:attrName>
                                        </p:attrNameLst>
                                      </p:cBhvr>
                                      <p:tavLst>
                                        <p:tav tm="0">
                                          <p:val>
                                            <p:strVal val="0-#ppt_h/2"/>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2292"/>
                                        </p:tgtEl>
                                        <p:attrNameLst>
                                          <p:attrName>style.visibility</p:attrName>
                                        </p:attrNameLst>
                                      </p:cBhvr>
                                      <p:to>
                                        <p:strVal val="visible"/>
                                      </p:to>
                                    </p:set>
                                    <p:anim calcmode="lin" valueType="num">
                                      <p:cBhvr additive="base">
                                        <p:cTn id="23" dur="500" fill="hold"/>
                                        <p:tgtEl>
                                          <p:spTgt spid="12292"/>
                                        </p:tgtEl>
                                        <p:attrNameLst>
                                          <p:attrName>ppt_x</p:attrName>
                                        </p:attrNameLst>
                                      </p:cBhvr>
                                      <p:tavLst>
                                        <p:tav tm="0">
                                          <p:val>
                                            <p:strVal val="1+#ppt_w/2"/>
                                          </p:val>
                                        </p:tav>
                                        <p:tav tm="100000">
                                          <p:val>
                                            <p:strVal val="#ppt_x"/>
                                          </p:val>
                                        </p:tav>
                                      </p:tavLst>
                                    </p:anim>
                                    <p:anim calcmode="lin" valueType="num">
                                      <p:cBhvr additive="base">
                                        <p:cTn id="24" dur="500" fill="hold"/>
                                        <p:tgtEl>
                                          <p:spTgt spid="12292"/>
                                        </p:tgtEl>
                                        <p:attrNameLst>
                                          <p:attrName>ppt_y</p:attrName>
                                        </p:attrNameLst>
                                      </p:cBhvr>
                                      <p:tavLst>
                                        <p:tav tm="0">
                                          <p:val>
                                            <p:strVal val="#ppt_y"/>
                                          </p:val>
                                        </p:tav>
                                        <p:tav tm="100000">
                                          <p:val>
                                            <p:strVal val="#ppt_y"/>
                                          </p:val>
                                        </p:tav>
                                      </p:tavLst>
                                    </p:anim>
                                  </p:childTnLst>
                                </p:cTn>
                              </p:par>
                              <p:par>
                                <p:cTn id="25" presetID="2" presetClass="entr" presetSubtype="6" fill="hold" nodeType="withEffect">
                                  <p:stCondLst>
                                    <p:cond delay="0"/>
                                  </p:stCondLst>
                                  <p:childTnLst>
                                    <p:set>
                                      <p:cBhvr>
                                        <p:cTn id="26" dur="1" fill="hold">
                                          <p:stCondLst>
                                            <p:cond delay="0"/>
                                          </p:stCondLst>
                                        </p:cTn>
                                        <p:tgtEl>
                                          <p:spTgt spid="12297"/>
                                        </p:tgtEl>
                                        <p:attrNameLst>
                                          <p:attrName>style.visibility</p:attrName>
                                        </p:attrNameLst>
                                      </p:cBhvr>
                                      <p:to>
                                        <p:strVal val="visible"/>
                                      </p:to>
                                    </p:set>
                                    <p:anim calcmode="lin" valueType="num">
                                      <p:cBhvr additive="base">
                                        <p:cTn id="27" dur="500" fill="hold"/>
                                        <p:tgtEl>
                                          <p:spTgt spid="12297"/>
                                        </p:tgtEl>
                                        <p:attrNameLst>
                                          <p:attrName>ppt_x</p:attrName>
                                        </p:attrNameLst>
                                      </p:cBhvr>
                                      <p:tavLst>
                                        <p:tav tm="0">
                                          <p:val>
                                            <p:strVal val="1+#ppt_w/2"/>
                                          </p:val>
                                        </p:tav>
                                        <p:tav tm="100000">
                                          <p:val>
                                            <p:strVal val="#ppt_x"/>
                                          </p:val>
                                        </p:tav>
                                      </p:tavLst>
                                    </p:anim>
                                    <p:anim calcmode="lin" valueType="num">
                                      <p:cBhvr additive="base">
                                        <p:cTn id="28" dur="500" fill="hold"/>
                                        <p:tgtEl>
                                          <p:spTgt spid="12297"/>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stCondLst>
                                    <p:cond delay="0"/>
                                  </p:stCondLst>
                                  <p:childTnLst>
                                    <p:set>
                                      <p:cBhvr>
                                        <p:cTn id="30" dur="1" fill="hold">
                                          <p:stCondLst>
                                            <p:cond delay="0"/>
                                          </p:stCondLst>
                                        </p:cTn>
                                        <p:tgtEl>
                                          <p:spTgt spid="12296"/>
                                        </p:tgtEl>
                                        <p:attrNameLst>
                                          <p:attrName>style.visibility</p:attrName>
                                        </p:attrNameLst>
                                      </p:cBhvr>
                                      <p:to>
                                        <p:strVal val="visible"/>
                                      </p:to>
                                    </p:set>
                                    <p:anim calcmode="lin" valueType="num">
                                      <p:cBhvr additive="base">
                                        <p:cTn id="31" dur="500" fill="hold"/>
                                        <p:tgtEl>
                                          <p:spTgt spid="12296"/>
                                        </p:tgtEl>
                                        <p:attrNameLst>
                                          <p:attrName>ppt_x</p:attrName>
                                        </p:attrNameLst>
                                      </p:cBhvr>
                                      <p:tavLst>
                                        <p:tav tm="0">
                                          <p:val>
                                            <p:strVal val="0-#ppt_w/2"/>
                                          </p:val>
                                        </p:tav>
                                        <p:tav tm="100000">
                                          <p:val>
                                            <p:strVal val="#ppt_x"/>
                                          </p:val>
                                        </p:tav>
                                      </p:tavLst>
                                    </p:anim>
                                    <p:anim calcmode="lin" valueType="num">
                                      <p:cBhvr additive="base">
                                        <p:cTn id="32" dur="500" fill="hold"/>
                                        <p:tgtEl>
                                          <p:spTgt spid="12296"/>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2293"/>
                                        </p:tgtEl>
                                        <p:attrNameLst>
                                          <p:attrName>style.visibility</p:attrName>
                                        </p:attrNameLst>
                                      </p:cBhvr>
                                      <p:to>
                                        <p:strVal val="visible"/>
                                      </p:to>
                                    </p:set>
                                    <p:anim calcmode="lin" valueType="num">
                                      <p:cBhvr additive="base">
                                        <p:cTn id="35" dur="500" fill="hold"/>
                                        <p:tgtEl>
                                          <p:spTgt spid="12293"/>
                                        </p:tgtEl>
                                        <p:attrNameLst>
                                          <p:attrName>ppt_x</p:attrName>
                                        </p:attrNameLst>
                                      </p:cBhvr>
                                      <p:tavLst>
                                        <p:tav tm="0">
                                          <p:val>
                                            <p:strVal val="0-#ppt_w/2"/>
                                          </p:val>
                                        </p:tav>
                                        <p:tav tm="100000">
                                          <p:val>
                                            <p:strVal val="#ppt_x"/>
                                          </p:val>
                                        </p:tav>
                                      </p:tavLst>
                                    </p:anim>
                                    <p:anim calcmode="lin" valueType="num">
                                      <p:cBhvr additive="base">
                                        <p:cTn id="36" dur="500" fill="hold"/>
                                        <p:tgtEl>
                                          <p:spTgt spid="12293"/>
                                        </p:tgtEl>
                                        <p:attrNameLst>
                                          <p:attrName>ppt_y</p:attrName>
                                        </p:attrNameLst>
                                      </p:cBhvr>
                                      <p:tavLst>
                                        <p:tav tm="0">
                                          <p:val>
                                            <p:strVal val="#ppt_y"/>
                                          </p:val>
                                        </p:tav>
                                        <p:tav tm="100000">
                                          <p:val>
                                            <p:strVal val="#ppt_y"/>
                                          </p:val>
                                        </p:tav>
                                      </p:tavLst>
                                    </p:anim>
                                  </p:childTnLst>
                                </p:cTn>
                              </p:par>
                            </p:childTnLst>
                          </p:cTn>
                        </p:par>
                        <p:par>
                          <p:cTn id="37" fill="hold">
                            <p:stCondLst>
                              <p:cond delay="1259"/>
                            </p:stCondLst>
                            <p:childTnLst>
                              <p:par>
                                <p:cTn id="38" presetID="31" presetClass="entr" presetSubtype="0" fill="hold" nodeType="afterEffect">
                                  <p:stCondLst>
                                    <p:cond delay="0"/>
                                  </p:stCondLst>
                                  <p:childTnLst>
                                    <p:set>
                                      <p:cBhvr>
                                        <p:cTn id="39" dur="1" fill="hold">
                                          <p:stCondLst>
                                            <p:cond delay="0"/>
                                          </p:stCondLst>
                                        </p:cTn>
                                        <p:tgtEl>
                                          <p:spTgt spid="12300"/>
                                        </p:tgtEl>
                                        <p:attrNameLst>
                                          <p:attrName>style.visibility</p:attrName>
                                        </p:attrNameLst>
                                      </p:cBhvr>
                                      <p:to>
                                        <p:strVal val="visible"/>
                                      </p:to>
                                    </p:set>
                                    <p:anim calcmode="lin" valueType="num">
                                      <p:cBhvr>
                                        <p:cTn id="40" dur="400" fill="hold"/>
                                        <p:tgtEl>
                                          <p:spTgt spid="12300"/>
                                        </p:tgtEl>
                                        <p:attrNameLst>
                                          <p:attrName>ppt_w</p:attrName>
                                        </p:attrNameLst>
                                      </p:cBhvr>
                                      <p:tavLst>
                                        <p:tav tm="0">
                                          <p:val>
                                            <p:fltVal val="0"/>
                                          </p:val>
                                        </p:tav>
                                        <p:tav tm="100000">
                                          <p:val>
                                            <p:strVal val="#ppt_w"/>
                                          </p:val>
                                        </p:tav>
                                      </p:tavLst>
                                    </p:anim>
                                    <p:anim calcmode="lin" valueType="num">
                                      <p:cBhvr>
                                        <p:cTn id="41" dur="400" fill="hold"/>
                                        <p:tgtEl>
                                          <p:spTgt spid="12300"/>
                                        </p:tgtEl>
                                        <p:attrNameLst>
                                          <p:attrName>ppt_h</p:attrName>
                                        </p:attrNameLst>
                                      </p:cBhvr>
                                      <p:tavLst>
                                        <p:tav tm="0">
                                          <p:val>
                                            <p:fltVal val="0"/>
                                          </p:val>
                                        </p:tav>
                                        <p:tav tm="100000">
                                          <p:val>
                                            <p:strVal val="#ppt_h"/>
                                          </p:val>
                                        </p:tav>
                                      </p:tavLst>
                                    </p:anim>
                                    <p:anim calcmode="lin" valueType="num">
                                      <p:cBhvr>
                                        <p:cTn id="42" dur="400" fill="hold"/>
                                        <p:tgtEl>
                                          <p:spTgt spid="12300"/>
                                        </p:tgtEl>
                                        <p:attrNameLst>
                                          <p:attrName>style.rotation</p:attrName>
                                        </p:attrNameLst>
                                      </p:cBhvr>
                                      <p:tavLst>
                                        <p:tav tm="0">
                                          <p:val>
                                            <p:fltVal val="90"/>
                                          </p:val>
                                        </p:tav>
                                        <p:tav tm="100000">
                                          <p:val>
                                            <p:fltVal val="0"/>
                                          </p:val>
                                        </p:tav>
                                      </p:tavLst>
                                    </p:anim>
                                    <p:animEffect transition="in" filter="fade">
                                      <p:cBhvr>
                                        <p:cTn id="43" dur="400"/>
                                        <p:tgtEl>
                                          <p:spTgt spid="12300"/>
                                        </p:tgtEl>
                                      </p:cBhvr>
                                    </p:animEffect>
                                  </p:childTnLst>
                                </p:cTn>
                              </p:par>
                            </p:childTnLst>
                          </p:cTn>
                        </p:par>
                        <p:par>
                          <p:cTn id="44" fill="hold">
                            <p:stCondLst>
                              <p:cond delay="1759"/>
                            </p:stCondLst>
                            <p:childTnLst>
                              <p:par>
                                <p:cTn id="45" presetID="22" presetClass="entr" presetSubtype="2" fill="hold" grpId="0" nodeType="afterEffect">
                                  <p:stCondLst>
                                    <p:cond delay="0"/>
                                  </p:stCondLst>
                                  <p:childTnLst>
                                    <p:set>
                                      <p:cBhvr>
                                        <p:cTn id="46" dur="1" fill="hold">
                                          <p:stCondLst>
                                            <p:cond delay="0"/>
                                          </p:stCondLst>
                                        </p:cTn>
                                        <p:tgtEl>
                                          <p:spTgt spid="12304"/>
                                        </p:tgtEl>
                                        <p:attrNameLst>
                                          <p:attrName>style.visibility</p:attrName>
                                        </p:attrNameLst>
                                      </p:cBhvr>
                                      <p:to>
                                        <p:strVal val="visible"/>
                                      </p:to>
                                    </p:set>
                                    <p:animEffect transition="in" filter="wipe(right)">
                                      <p:cBhvr>
                                        <p:cTn id="47" dur="500"/>
                                        <p:tgtEl>
                                          <p:spTgt spid="12304"/>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12305"/>
                                        </p:tgtEl>
                                        <p:attrNameLst>
                                          <p:attrName>style.visibility</p:attrName>
                                        </p:attrNameLst>
                                      </p:cBhvr>
                                      <p:to>
                                        <p:strVal val="visible"/>
                                      </p:to>
                                    </p:set>
                                    <p:animEffect transition="in" filter="wipe(right)">
                                      <p:cBhvr>
                                        <p:cTn id="50" dur="500"/>
                                        <p:tgtEl>
                                          <p:spTgt spid="12305"/>
                                        </p:tgtEl>
                                      </p:cBhvr>
                                    </p:animEffect>
                                  </p:childTnLst>
                                </p:cTn>
                              </p:par>
                            </p:childTnLst>
                          </p:cTn>
                        </p:par>
                        <p:par>
                          <p:cTn id="51" fill="hold">
                            <p:stCondLst>
                              <p:cond delay="2259"/>
                            </p:stCondLst>
                            <p:childTnLst>
                              <p:par>
                                <p:cTn id="52" presetID="31" presetClass="entr" presetSubtype="0" fill="hold" nodeType="afterEffect">
                                  <p:stCondLst>
                                    <p:cond delay="0"/>
                                  </p:stCondLst>
                                  <p:childTnLst>
                                    <p:set>
                                      <p:cBhvr>
                                        <p:cTn id="53" dur="1" fill="hold">
                                          <p:stCondLst>
                                            <p:cond delay="0"/>
                                          </p:stCondLst>
                                        </p:cTn>
                                        <p:tgtEl>
                                          <p:spTgt spid="12301"/>
                                        </p:tgtEl>
                                        <p:attrNameLst>
                                          <p:attrName>style.visibility</p:attrName>
                                        </p:attrNameLst>
                                      </p:cBhvr>
                                      <p:to>
                                        <p:strVal val="visible"/>
                                      </p:to>
                                    </p:set>
                                    <p:anim calcmode="lin" valueType="num">
                                      <p:cBhvr>
                                        <p:cTn id="54" dur="400" fill="hold"/>
                                        <p:tgtEl>
                                          <p:spTgt spid="12301"/>
                                        </p:tgtEl>
                                        <p:attrNameLst>
                                          <p:attrName>ppt_w</p:attrName>
                                        </p:attrNameLst>
                                      </p:cBhvr>
                                      <p:tavLst>
                                        <p:tav tm="0">
                                          <p:val>
                                            <p:fltVal val="0"/>
                                          </p:val>
                                        </p:tav>
                                        <p:tav tm="100000">
                                          <p:val>
                                            <p:strVal val="#ppt_w"/>
                                          </p:val>
                                        </p:tav>
                                      </p:tavLst>
                                    </p:anim>
                                    <p:anim calcmode="lin" valueType="num">
                                      <p:cBhvr>
                                        <p:cTn id="55" dur="400" fill="hold"/>
                                        <p:tgtEl>
                                          <p:spTgt spid="12301"/>
                                        </p:tgtEl>
                                        <p:attrNameLst>
                                          <p:attrName>ppt_h</p:attrName>
                                        </p:attrNameLst>
                                      </p:cBhvr>
                                      <p:tavLst>
                                        <p:tav tm="0">
                                          <p:val>
                                            <p:fltVal val="0"/>
                                          </p:val>
                                        </p:tav>
                                        <p:tav tm="100000">
                                          <p:val>
                                            <p:strVal val="#ppt_h"/>
                                          </p:val>
                                        </p:tav>
                                      </p:tavLst>
                                    </p:anim>
                                    <p:anim calcmode="lin" valueType="num">
                                      <p:cBhvr>
                                        <p:cTn id="56" dur="400" fill="hold"/>
                                        <p:tgtEl>
                                          <p:spTgt spid="12301"/>
                                        </p:tgtEl>
                                        <p:attrNameLst>
                                          <p:attrName>style.rotation</p:attrName>
                                        </p:attrNameLst>
                                      </p:cBhvr>
                                      <p:tavLst>
                                        <p:tav tm="0">
                                          <p:val>
                                            <p:fltVal val="90"/>
                                          </p:val>
                                        </p:tav>
                                        <p:tav tm="100000">
                                          <p:val>
                                            <p:fltVal val="0"/>
                                          </p:val>
                                        </p:tav>
                                      </p:tavLst>
                                    </p:anim>
                                    <p:animEffect transition="in" filter="fade">
                                      <p:cBhvr>
                                        <p:cTn id="57" dur="400"/>
                                        <p:tgtEl>
                                          <p:spTgt spid="12301"/>
                                        </p:tgtEl>
                                      </p:cBhvr>
                                    </p:animEffect>
                                  </p:childTnLst>
                                </p:cTn>
                              </p:par>
                            </p:childTnLst>
                          </p:cTn>
                        </p:par>
                        <p:par>
                          <p:cTn id="58" fill="hold">
                            <p:stCondLst>
                              <p:cond delay="2759"/>
                            </p:stCondLst>
                            <p:childTnLst>
                              <p:par>
                                <p:cTn id="59" presetID="22" presetClass="entr" presetSubtype="2" fill="hold" grpId="0" nodeType="afterEffect">
                                  <p:stCondLst>
                                    <p:cond delay="0"/>
                                  </p:stCondLst>
                                  <p:childTnLst>
                                    <p:set>
                                      <p:cBhvr>
                                        <p:cTn id="60" dur="1" fill="hold">
                                          <p:stCondLst>
                                            <p:cond delay="0"/>
                                          </p:stCondLst>
                                        </p:cTn>
                                        <p:tgtEl>
                                          <p:spTgt spid="12306"/>
                                        </p:tgtEl>
                                        <p:attrNameLst>
                                          <p:attrName>style.visibility</p:attrName>
                                        </p:attrNameLst>
                                      </p:cBhvr>
                                      <p:to>
                                        <p:strVal val="visible"/>
                                      </p:to>
                                    </p:set>
                                    <p:animEffect transition="in" filter="wipe(right)">
                                      <p:cBhvr>
                                        <p:cTn id="61" dur="500"/>
                                        <p:tgtEl>
                                          <p:spTgt spid="12306"/>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12307"/>
                                        </p:tgtEl>
                                        <p:attrNameLst>
                                          <p:attrName>style.visibility</p:attrName>
                                        </p:attrNameLst>
                                      </p:cBhvr>
                                      <p:to>
                                        <p:strVal val="visible"/>
                                      </p:to>
                                    </p:set>
                                    <p:animEffect transition="in" filter="wipe(right)">
                                      <p:cBhvr>
                                        <p:cTn id="64" dur="500"/>
                                        <p:tgtEl>
                                          <p:spTgt spid="12307"/>
                                        </p:tgtEl>
                                      </p:cBhvr>
                                    </p:animEffect>
                                  </p:childTnLst>
                                </p:cTn>
                              </p:par>
                            </p:childTnLst>
                          </p:cTn>
                        </p:par>
                        <p:par>
                          <p:cTn id="65" fill="hold">
                            <p:stCondLst>
                              <p:cond delay="3259"/>
                            </p:stCondLst>
                            <p:childTnLst>
                              <p:par>
                                <p:cTn id="66" presetID="31" presetClass="entr" presetSubtype="0" fill="hold" nodeType="afterEffect">
                                  <p:stCondLst>
                                    <p:cond delay="0"/>
                                  </p:stCondLst>
                                  <p:childTnLst>
                                    <p:set>
                                      <p:cBhvr>
                                        <p:cTn id="67" dur="1" fill="hold">
                                          <p:stCondLst>
                                            <p:cond delay="0"/>
                                          </p:stCondLst>
                                        </p:cTn>
                                        <p:tgtEl>
                                          <p:spTgt spid="12299"/>
                                        </p:tgtEl>
                                        <p:attrNameLst>
                                          <p:attrName>style.visibility</p:attrName>
                                        </p:attrNameLst>
                                      </p:cBhvr>
                                      <p:to>
                                        <p:strVal val="visible"/>
                                      </p:to>
                                    </p:set>
                                    <p:anim calcmode="lin" valueType="num">
                                      <p:cBhvr>
                                        <p:cTn id="68" dur="400" fill="hold"/>
                                        <p:tgtEl>
                                          <p:spTgt spid="12299"/>
                                        </p:tgtEl>
                                        <p:attrNameLst>
                                          <p:attrName>ppt_w</p:attrName>
                                        </p:attrNameLst>
                                      </p:cBhvr>
                                      <p:tavLst>
                                        <p:tav tm="0">
                                          <p:val>
                                            <p:fltVal val="0"/>
                                          </p:val>
                                        </p:tav>
                                        <p:tav tm="100000">
                                          <p:val>
                                            <p:strVal val="#ppt_w"/>
                                          </p:val>
                                        </p:tav>
                                      </p:tavLst>
                                    </p:anim>
                                    <p:anim calcmode="lin" valueType="num">
                                      <p:cBhvr>
                                        <p:cTn id="69" dur="400" fill="hold"/>
                                        <p:tgtEl>
                                          <p:spTgt spid="12299"/>
                                        </p:tgtEl>
                                        <p:attrNameLst>
                                          <p:attrName>ppt_h</p:attrName>
                                        </p:attrNameLst>
                                      </p:cBhvr>
                                      <p:tavLst>
                                        <p:tav tm="0">
                                          <p:val>
                                            <p:fltVal val="0"/>
                                          </p:val>
                                        </p:tav>
                                        <p:tav tm="100000">
                                          <p:val>
                                            <p:strVal val="#ppt_h"/>
                                          </p:val>
                                        </p:tav>
                                      </p:tavLst>
                                    </p:anim>
                                    <p:anim calcmode="lin" valueType="num">
                                      <p:cBhvr>
                                        <p:cTn id="70" dur="400" fill="hold"/>
                                        <p:tgtEl>
                                          <p:spTgt spid="12299"/>
                                        </p:tgtEl>
                                        <p:attrNameLst>
                                          <p:attrName>style.rotation</p:attrName>
                                        </p:attrNameLst>
                                      </p:cBhvr>
                                      <p:tavLst>
                                        <p:tav tm="0">
                                          <p:val>
                                            <p:fltVal val="90"/>
                                          </p:val>
                                        </p:tav>
                                        <p:tav tm="100000">
                                          <p:val>
                                            <p:fltVal val="0"/>
                                          </p:val>
                                        </p:tav>
                                      </p:tavLst>
                                    </p:anim>
                                    <p:animEffect transition="in" filter="fade">
                                      <p:cBhvr>
                                        <p:cTn id="71" dur="400"/>
                                        <p:tgtEl>
                                          <p:spTgt spid="12299"/>
                                        </p:tgtEl>
                                      </p:cBhvr>
                                    </p:animEffect>
                                  </p:childTnLst>
                                </p:cTn>
                              </p:par>
                            </p:childTnLst>
                          </p:cTn>
                        </p:par>
                        <p:par>
                          <p:cTn id="72" fill="hold">
                            <p:stCondLst>
                              <p:cond delay="3759"/>
                            </p:stCondLst>
                            <p:childTnLst>
                              <p:par>
                                <p:cTn id="73" presetID="22" presetClass="entr" presetSubtype="2" fill="hold" grpId="0" nodeType="afterEffect">
                                  <p:stCondLst>
                                    <p:cond delay="0"/>
                                  </p:stCondLst>
                                  <p:childTnLst>
                                    <p:set>
                                      <p:cBhvr>
                                        <p:cTn id="74" dur="1" fill="hold">
                                          <p:stCondLst>
                                            <p:cond delay="0"/>
                                          </p:stCondLst>
                                        </p:cTn>
                                        <p:tgtEl>
                                          <p:spTgt spid="12308"/>
                                        </p:tgtEl>
                                        <p:attrNameLst>
                                          <p:attrName>style.visibility</p:attrName>
                                        </p:attrNameLst>
                                      </p:cBhvr>
                                      <p:to>
                                        <p:strVal val="visible"/>
                                      </p:to>
                                    </p:set>
                                    <p:animEffect transition="in" filter="wipe(right)">
                                      <p:cBhvr>
                                        <p:cTn id="75" dur="500"/>
                                        <p:tgtEl>
                                          <p:spTgt spid="12308"/>
                                        </p:tgtEl>
                                      </p:cBhvr>
                                    </p:animEffect>
                                  </p:childTnLst>
                                </p:cTn>
                              </p:par>
                              <p:par>
                                <p:cTn id="76" presetID="22" presetClass="entr" presetSubtype="2" fill="hold" grpId="0" nodeType="withEffect">
                                  <p:stCondLst>
                                    <p:cond delay="0"/>
                                  </p:stCondLst>
                                  <p:childTnLst>
                                    <p:set>
                                      <p:cBhvr>
                                        <p:cTn id="77" dur="1" fill="hold">
                                          <p:stCondLst>
                                            <p:cond delay="0"/>
                                          </p:stCondLst>
                                        </p:cTn>
                                        <p:tgtEl>
                                          <p:spTgt spid="12309"/>
                                        </p:tgtEl>
                                        <p:attrNameLst>
                                          <p:attrName>style.visibility</p:attrName>
                                        </p:attrNameLst>
                                      </p:cBhvr>
                                      <p:to>
                                        <p:strVal val="visible"/>
                                      </p:to>
                                    </p:set>
                                    <p:animEffect transition="in" filter="wipe(right)">
                                      <p:cBhvr>
                                        <p:cTn id="78" dur="500"/>
                                        <p:tgtEl>
                                          <p:spTgt spid="12309"/>
                                        </p:tgtEl>
                                      </p:cBhvr>
                                    </p:animEffect>
                                  </p:childTnLst>
                                </p:cTn>
                              </p:par>
                            </p:childTnLst>
                          </p:cTn>
                        </p:par>
                        <p:par>
                          <p:cTn id="79" fill="hold">
                            <p:stCondLst>
                              <p:cond delay="4259"/>
                            </p:stCondLst>
                            <p:childTnLst>
                              <p:par>
                                <p:cTn id="80" presetID="31" presetClass="entr" presetSubtype="0" fill="hold" nodeType="afterEffect">
                                  <p:stCondLst>
                                    <p:cond delay="0"/>
                                  </p:stCondLst>
                                  <p:childTnLst>
                                    <p:set>
                                      <p:cBhvr>
                                        <p:cTn id="81" dur="1" fill="hold">
                                          <p:stCondLst>
                                            <p:cond delay="0"/>
                                          </p:stCondLst>
                                        </p:cTn>
                                        <p:tgtEl>
                                          <p:spTgt spid="12302"/>
                                        </p:tgtEl>
                                        <p:attrNameLst>
                                          <p:attrName>style.visibility</p:attrName>
                                        </p:attrNameLst>
                                      </p:cBhvr>
                                      <p:to>
                                        <p:strVal val="visible"/>
                                      </p:to>
                                    </p:set>
                                    <p:anim calcmode="lin" valueType="num">
                                      <p:cBhvr>
                                        <p:cTn id="82" dur="400" fill="hold"/>
                                        <p:tgtEl>
                                          <p:spTgt spid="12302"/>
                                        </p:tgtEl>
                                        <p:attrNameLst>
                                          <p:attrName>ppt_w</p:attrName>
                                        </p:attrNameLst>
                                      </p:cBhvr>
                                      <p:tavLst>
                                        <p:tav tm="0">
                                          <p:val>
                                            <p:fltVal val="0"/>
                                          </p:val>
                                        </p:tav>
                                        <p:tav tm="100000">
                                          <p:val>
                                            <p:strVal val="#ppt_w"/>
                                          </p:val>
                                        </p:tav>
                                      </p:tavLst>
                                    </p:anim>
                                    <p:anim calcmode="lin" valueType="num">
                                      <p:cBhvr>
                                        <p:cTn id="83" dur="400" fill="hold"/>
                                        <p:tgtEl>
                                          <p:spTgt spid="12302"/>
                                        </p:tgtEl>
                                        <p:attrNameLst>
                                          <p:attrName>ppt_h</p:attrName>
                                        </p:attrNameLst>
                                      </p:cBhvr>
                                      <p:tavLst>
                                        <p:tav tm="0">
                                          <p:val>
                                            <p:fltVal val="0"/>
                                          </p:val>
                                        </p:tav>
                                        <p:tav tm="100000">
                                          <p:val>
                                            <p:strVal val="#ppt_h"/>
                                          </p:val>
                                        </p:tav>
                                      </p:tavLst>
                                    </p:anim>
                                    <p:anim calcmode="lin" valueType="num">
                                      <p:cBhvr>
                                        <p:cTn id="84" dur="400" fill="hold"/>
                                        <p:tgtEl>
                                          <p:spTgt spid="12302"/>
                                        </p:tgtEl>
                                        <p:attrNameLst>
                                          <p:attrName>style.rotation</p:attrName>
                                        </p:attrNameLst>
                                      </p:cBhvr>
                                      <p:tavLst>
                                        <p:tav tm="0">
                                          <p:val>
                                            <p:fltVal val="90"/>
                                          </p:val>
                                        </p:tav>
                                        <p:tav tm="100000">
                                          <p:val>
                                            <p:fltVal val="0"/>
                                          </p:val>
                                        </p:tav>
                                      </p:tavLst>
                                    </p:anim>
                                    <p:animEffect transition="in" filter="fade">
                                      <p:cBhvr>
                                        <p:cTn id="85" dur="400"/>
                                        <p:tgtEl>
                                          <p:spTgt spid="12302"/>
                                        </p:tgtEl>
                                      </p:cBhvr>
                                    </p:animEffect>
                                  </p:childTnLst>
                                </p:cTn>
                              </p:par>
                            </p:childTnLst>
                          </p:cTn>
                        </p:par>
                        <p:par>
                          <p:cTn id="86" fill="hold">
                            <p:stCondLst>
                              <p:cond delay="4759"/>
                            </p:stCondLst>
                            <p:childTnLst>
                              <p:par>
                                <p:cTn id="87" presetID="22" presetClass="entr" presetSubtype="2" fill="hold" grpId="0" nodeType="afterEffect">
                                  <p:stCondLst>
                                    <p:cond delay="0"/>
                                  </p:stCondLst>
                                  <p:childTnLst>
                                    <p:set>
                                      <p:cBhvr>
                                        <p:cTn id="88" dur="1" fill="hold">
                                          <p:stCondLst>
                                            <p:cond delay="0"/>
                                          </p:stCondLst>
                                        </p:cTn>
                                        <p:tgtEl>
                                          <p:spTgt spid="12310"/>
                                        </p:tgtEl>
                                        <p:attrNameLst>
                                          <p:attrName>style.visibility</p:attrName>
                                        </p:attrNameLst>
                                      </p:cBhvr>
                                      <p:to>
                                        <p:strVal val="visible"/>
                                      </p:to>
                                    </p:set>
                                    <p:animEffect transition="in" filter="wipe(right)">
                                      <p:cBhvr>
                                        <p:cTn id="89" dur="500"/>
                                        <p:tgtEl>
                                          <p:spTgt spid="12310"/>
                                        </p:tgtEl>
                                      </p:cBhvr>
                                    </p:animEffect>
                                  </p:childTnLst>
                                </p:cTn>
                              </p:par>
                              <p:par>
                                <p:cTn id="90" presetID="22" presetClass="entr" presetSubtype="2" fill="hold" grpId="0" nodeType="withEffect">
                                  <p:stCondLst>
                                    <p:cond delay="0"/>
                                  </p:stCondLst>
                                  <p:childTnLst>
                                    <p:set>
                                      <p:cBhvr>
                                        <p:cTn id="91" dur="1" fill="hold">
                                          <p:stCondLst>
                                            <p:cond delay="0"/>
                                          </p:stCondLst>
                                        </p:cTn>
                                        <p:tgtEl>
                                          <p:spTgt spid="12311"/>
                                        </p:tgtEl>
                                        <p:attrNameLst>
                                          <p:attrName>style.visibility</p:attrName>
                                        </p:attrNameLst>
                                      </p:cBhvr>
                                      <p:to>
                                        <p:strVal val="visible"/>
                                      </p:to>
                                    </p:set>
                                    <p:animEffect transition="in" filter="wipe(right)">
                                      <p:cBhvr>
                                        <p:cTn id="92" dur="500"/>
                                        <p:tgtEl>
                                          <p:spTgt spid="12311"/>
                                        </p:tgtEl>
                                      </p:cBhvr>
                                    </p:animEffect>
                                  </p:childTnLst>
                                </p:cTn>
                              </p:par>
                            </p:childTnLst>
                          </p:cTn>
                        </p:par>
                        <p:par>
                          <p:cTn id="93" fill="hold">
                            <p:stCondLst>
                              <p:cond delay="5259"/>
                            </p:stCondLst>
                            <p:childTnLst>
                              <p:par>
                                <p:cTn id="94" presetID="31" presetClass="entr" presetSubtype="0" fill="hold" nodeType="afterEffect">
                                  <p:stCondLst>
                                    <p:cond delay="0"/>
                                  </p:stCondLst>
                                  <p:childTnLst>
                                    <p:set>
                                      <p:cBhvr>
                                        <p:cTn id="95" dur="1" fill="hold">
                                          <p:stCondLst>
                                            <p:cond delay="0"/>
                                          </p:stCondLst>
                                        </p:cTn>
                                        <p:tgtEl>
                                          <p:spTgt spid="12298"/>
                                        </p:tgtEl>
                                        <p:attrNameLst>
                                          <p:attrName>style.visibility</p:attrName>
                                        </p:attrNameLst>
                                      </p:cBhvr>
                                      <p:to>
                                        <p:strVal val="visible"/>
                                      </p:to>
                                    </p:set>
                                    <p:anim calcmode="lin" valueType="num">
                                      <p:cBhvr>
                                        <p:cTn id="96" dur="400" fill="hold"/>
                                        <p:tgtEl>
                                          <p:spTgt spid="12298"/>
                                        </p:tgtEl>
                                        <p:attrNameLst>
                                          <p:attrName>ppt_w</p:attrName>
                                        </p:attrNameLst>
                                      </p:cBhvr>
                                      <p:tavLst>
                                        <p:tav tm="0">
                                          <p:val>
                                            <p:fltVal val="0"/>
                                          </p:val>
                                        </p:tav>
                                        <p:tav tm="100000">
                                          <p:val>
                                            <p:strVal val="#ppt_w"/>
                                          </p:val>
                                        </p:tav>
                                      </p:tavLst>
                                    </p:anim>
                                    <p:anim calcmode="lin" valueType="num">
                                      <p:cBhvr>
                                        <p:cTn id="97" dur="400" fill="hold"/>
                                        <p:tgtEl>
                                          <p:spTgt spid="12298"/>
                                        </p:tgtEl>
                                        <p:attrNameLst>
                                          <p:attrName>ppt_h</p:attrName>
                                        </p:attrNameLst>
                                      </p:cBhvr>
                                      <p:tavLst>
                                        <p:tav tm="0">
                                          <p:val>
                                            <p:fltVal val="0"/>
                                          </p:val>
                                        </p:tav>
                                        <p:tav tm="100000">
                                          <p:val>
                                            <p:strVal val="#ppt_h"/>
                                          </p:val>
                                        </p:tav>
                                      </p:tavLst>
                                    </p:anim>
                                    <p:anim calcmode="lin" valueType="num">
                                      <p:cBhvr>
                                        <p:cTn id="98" dur="400" fill="hold"/>
                                        <p:tgtEl>
                                          <p:spTgt spid="12298"/>
                                        </p:tgtEl>
                                        <p:attrNameLst>
                                          <p:attrName>style.rotation</p:attrName>
                                        </p:attrNameLst>
                                      </p:cBhvr>
                                      <p:tavLst>
                                        <p:tav tm="0">
                                          <p:val>
                                            <p:fltVal val="90"/>
                                          </p:val>
                                        </p:tav>
                                        <p:tav tm="100000">
                                          <p:val>
                                            <p:fltVal val="0"/>
                                          </p:val>
                                        </p:tav>
                                      </p:tavLst>
                                    </p:anim>
                                    <p:animEffect transition="in" filter="fade">
                                      <p:cBhvr>
                                        <p:cTn id="99" dur="400"/>
                                        <p:tgtEl>
                                          <p:spTgt spid="12298"/>
                                        </p:tgtEl>
                                      </p:cBhvr>
                                    </p:animEffect>
                                  </p:childTnLst>
                                </p:cTn>
                              </p:par>
                            </p:childTnLst>
                          </p:cTn>
                        </p:par>
                        <p:par>
                          <p:cTn id="100" fill="hold">
                            <p:stCondLst>
                              <p:cond delay="5759"/>
                            </p:stCondLst>
                            <p:childTnLst>
                              <p:par>
                                <p:cTn id="101" presetID="22" presetClass="entr" presetSubtype="2" fill="hold" grpId="0" nodeType="afterEffect">
                                  <p:stCondLst>
                                    <p:cond delay="0"/>
                                  </p:stCondLst>
                                  <p:childTnLst>
                                    <p:set>
                                      <p:cBhvr>
                                        <p:cTn id="102" dur="1" fill="hold">
                                          <p:stCondLst>
                                            <p:cond delay="0"/>
                                          </p:stCondLst>
                                        </p:cTn>
                                        <p:tgtEl>
                                          <p:spTgt spid="12312"/>
                                        </p:tgtEl>
                                        <p:attrNameLst>
                                          <p:attrName>style.visibility</p:attrName>
                                        </p:attrNameLst>
                                      </p:cBhvr>
                                      <p:to>
                                        <p:strVal val="visible"/>
                                      </p:to>
                                    </p:set>
                                    <p:animEffect transition="in" filter="wipe(right)">
                                      <p:cBhvr>
                                        <p:cTn id="103" dur="500"/>
                                        <p:tgtEl>
                                          <p:spTgt spid="12312"/>
                                        </p:tgtEl>
                                      </p:cBhvr>
                                    </p:animEffect>
                                  </p:childTnLst>
                                </p:cTn>
                              </p:par>
                              <p:par>
                                <p:cTn id="104" presetID="22" presetClass="entr" presetSubtype="2" fill="hold" grpId="0" nodeType="withEffect">
                                  <p:stCondLst>
                                    <p:cond delay="0"/>
                                  </p:stCondLst>
                                  <p:childTnLst>
                                    <p:set>
                                      <p:cBhvr>
                                        <p:cTn id="105" dur="1" fill="hold">
                                          <p:stCondLst>
                                            <p:cond delay="0"/>
                                          </p:stCondLst>
                                        </p:cTn>
                                        <p:tgtEl>
                                          <p:spTgt spid="12313"/>
                                        </p:tgtEl>
                                        <p:attrNameLst>
                                          <p:attrName>style.visibility</p:attrName>
                                        </p:attrNameLst>
                                      </p:cBhvr>
                                      <p:to>
                                        <p:strVal val="visible"/>
                                      </p:to>
                                    </p:set>
                                    <p:animEffect transition="in" filter="wipe(right)">
                                      <p:cBhvr>
                                        <p:cTn id="106" dur="500"/>
                                        <p:tgtEl>
                                          <p:spTgt spid="12313"/>
                                        </p:tgtEl>
                                      </p:cBhvr>
                                    </p:animEffect>
                                  </p:childTnLst>
                                </p:cTn>
                              </p:par>
                            </p:childTnLst>
                          </p:cTn>
                        </p:par>
                        <p:par>
                          <p:cTn id="107" fill="hold">
                            <p:stCondLst>
                              <p:cond delay="6259"/>
                            </p:stCondLst>
                            <p:childTnLst>
                              <p:par>
                                <p:cTn id="108" presetID="31" presetClass="entr" presetSubtype="0" fill="hold" nodeType="afterEffect">
                                  <p:stCondLst>
                                    <p:cond delay="0"/>
                                  </p:stCondLst>
                                  <p:childTnLst>
                                    <p:set>
                                      <p:cBhvr>
                                        <p:cTn id="109" dur="1" fill="hold">
                                          <p:stCondLst>
                                            <p:cond delay="0"/>
                                          </p:stCondLst>
                                        </p:cTn>
                                        <p:tgtEl>
                                          <p:spTgt spid="12303"/>
                                        </p:tgtEl>
                                        <p:attrNameLst>
                                          <p:attrName>style.visibility</p:attrName>
                                        </p:attrNameLst>
                                      </p:cBhvr>
                                      <p:to>
                                        <p:strVal val="visible"/>
                                      </p:to>
                                    </p:set>
                                    <p:anim calcmode="lin" valueType="num">
                                      <p:cBhvr>
                                        <p:cTn id="110" dur="400" fill="hold"/>
                                        <p:tgtEl>
                                          <p:spTgt spid="12303"/>
                                        </p:tgtEl>
                                        <p:attrNameLst>
                                          <p:attrName>ppt_w</p:attrName>
                                        </p:attrNameLst>
                                      </p:cBhvr>
                                      <p:tavLst>
                                        <p:tav tm="0">
                                          <p:val>
                                            <p:fltVal val="0"/>
                                          </p:val>
                                        </p:tav>
                                        <p:tav tm="100000">
                                          <p:val>
                                            <p:strVal val="#ppt_w"/>
                                          </p:val>
                                        </p:tav>
                                      </p:tavLst>
                                    </p:anim>
                                    <p:anim calcmode="lin" valueType="num">
                                      <p:cBhvr>
                                        <p:cTn id="111" dur="400" fill="hold"/>
                                        <p:tgtEl>
                                          <p:spTgt spid="12303"/>
                                        </p:tgtEl>
                                        <p:attrNameLst>
                                          <p:attrName>ppt_h</p:attrName>
                                        </p:attrNameLst>
                                      </p:cBhvr>
                                      <p:tavLst>
                                        <p:tav tm="0">
                                          <p:val>
                                            <p:fltVal val="0"/>
                                          </p:val>
                                        </p:tav>
                                        <p:tav tm="100000">
                                          <p:val>
                                            <p:strVal val="#ppt_h"/>
                                          </p:val>
                                        </p:tav>
                                      </p:tavLst>
                                    </p:anim>
                                    <p:anim calcmode="lin" valueType="num">
                                      <p:cBhvr>
                                        <p:cTn id="112" dur="400" fill="hold"/>
                                        <p:tgtEl>
                                          <p:spTgt spid="12303"/>
                                        </p:tgtEl>
                                        <p:attrNameLst>
                                          <p:attrName>style.rotation</p:attrName>
                                        </p:attrNameLst>
                                      </p:cBhvr>
                                      <p:tavLst>
                                        <p:tav tm="0">
                                          <p:val>
                                            <p:fltVal val="90"/>
                                          </p:val>
                                        </p:tav>
                                        <p:tav tm="100000">
                                          <p:val>
                                            <p:fltVal val="0"/>
                                          </p:val>
                                        </p:tav>
                                      </p:tavLst>
                                    </p:anim>
                                    <p:animEffect transition="in" filter="fade">
                                      <p:cBhvr>
                                        <p:cTn id="113" dur="400"/>
                                        <p:tgtEl>
                                          <p:spTgt spid="12303"/>
                                        </p:tgtEl>
                                      </p:cBhvr>
                                    </p:animEffect>
                                  </p:childTnLst>
                                </p:cTn>
                              </p:par>
                            </p:childTnLst>
                          </p:cTn>
                        </p:par>
                        <p:par>
                          <p:cTn id="114" fill="hold">
                            <p:stCondLst>
                              <p:cond delay="6759"/>
                            </p:stCondLst>
                            <p:childTnLst>
                              <p:par>
                                <p:cTn id="115" presetID="22" presetClass="entr" presetSubtype="2" fill="hold" grpId="0" nodeType="afterEffect">
                                  <p:stCondLst>
                                    <p:cond delay="0"/>
                                  </p:stCondLst>
                                  <p:childTnLst>
                                    <p:set>
                                      <p:cBhvr>
                                        <p:cTn id="116" dur="1" fill="hold">
                                          <p:stCondLst>
                                            <p:cond delay="0"/>
                                          </p:stCondLst>
                                        </p:cTn>
                                        <p:tgtEl>
                                          <p:spTgt spid="12314"/>
                                        </p:tgtEl>
                                        <p:attrNameLst>
                                          <p:attrName>style.visibility</p:attrName>
                                        </p:attrNameLst>
                                      </p:cBhvr>
                                      <p:to>
                                        <p:strVal val="visible"/>
                                      </p:to>
                                    </p:set>
                                    <p:animEffect transition="in" filter="wipe(right)">
                                      <p:cBhvr>
                                        <p:cTn id="117" dur="500"/>
                                        <p:tgtEl>
                                          <p:spTgt spid="1231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12315"/>
                                        </p:tgtEl>
                                        <p:attrNameLst>
                                          <p:attrName>style.visibility</p:attrName>
                                        </p:attrNameLst>
                                      </p:cBhvr>
                                      <p:to>
                                        <p:strVal val="visible"/>
                                      </p:to>
                                    </p:set>
                                    <p:animEffect transition="in" filter="wipe(right)">
                                      <p:cBhvr>
                                        <p:cTn id="120" dur="500"/>
                                        <p:tgtEl>
                                          <p:spTgt spid="12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304" grpId="0"/>
      <p:bldP spid="12305" grpId="0"/>
      <p:bldP spid="12306" grpId="0"/>
      <p:bldP spid="12307" grpId="0"/>
      <p:bldP spid="12308" grpId="0"/>
      <p:bldP spid="12309" grpId="0"/>
      <p:bldP spid="12310" grpId="0"/>
      <p:bldP spid="12311" grpId="0"/>
      <p:bldP spid="12312" grpId="0"/>
      <p:bldP spid="12313" grpId="0"/>
      <p:bldP spid="12314" grpId="0"/>
      <p:bldP spid="123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54"/>
          <p:cNvSpPr txBox="1"/>
          <p:nvPr/>
        </p:nvSpPr>
        <p:spPr>
          <a:xfrm>
            <a:off x="1330325" y="44450"/>
            <a:ext cx="5041900" cy="523875"/>
          </a:xfrm>
          <a:prstGeom prst="rect">
            <a:avLst/>
          </a:prstGeom>
          <a:noFill/>
          <a:ln w="9525">
            <a:noFill/>
          </a:ln>
        </p:spPr>
        <p:txBody>
          <a:bodyPr>
            <a:spAutoFit/>
          </a:bodyPr>
          <a:lstStyle/>
          <a:p>
            <a:pPr lvl="0" eaLnBrk="1" hangingPunct="1"/>
            <a:r>
              <a:rPr lang="en-US" altLang="x-none" sz="2800" dirty="0">
                <a:solidFill>
                  <a:srgbClr val="FFFFFF"/>
                </a:solidFill>
                <a:latin typeface="微软雅黑" panose="020B0503020204020204" pitchFamily="2" charset="-122"/>
                <a:ea typeface="微软雅黑" panose="020B0503020204020204" pitchFamily="2" charset="-122"/>
              </a:rPr>
              <a:t>2.1</a:t>
            </a:r>
            <a:r>
              <a:rPr lang="zh-CN" altLang="en-US" sz="2800" dirty="0">
                <a:solidFill>
                  <a:srgbClr val="FFFFFF"/>
                </a:solidFill>
                <a:latin typeface="微软雅黑" panose="020B0503020204020204" pitchFamily="2" charset="-122"/>
                <a:ea typeface="微软雅黑" panose="020B0503020204020204" pitchFamily="2" charset="-122"/>
              </a:rPr>
              <a:t>请输入您的标题</a:t>
            </a:r>
          </a:p>
        </p:txBody>
      </p:sp>
      <p:sp>
        <p:nvSpPr>
          <p:cNvPr id="13315" name="TextBox 55"/>
          <p:cNvSpPr txBox="1"/>
          <p:nvPr/>
        </p:nvSpPr>
        <p:spPr>
          <a:xfrm>
            <a:off x="139700" y="106363"/>
            <a:ext cx="1065213" cy="400050"/>
          </a:xfrm>
          <a:prstGeom prst="rect">
            <a:avLst/>
          </a:prstGeom>
          <a:noFill/>
          <a:ln w="9525">
            <a:noFill/>
          </a:ln>
        </p:spPr>
        <p:txBody>
          <a:bodyPr>
            <a:spAutoFit/>
          </a:bodyPr>
          <a:lstStyle/>
          <a:p>
            <a:pPr lvl="0" algn="r" eaLnBrk="1" hangingPunct="1"/>
            <a:r>
              <a:rPr lang="en-US" altLang="x-none" sz="2000" dirty="0">
                <a:solidFill>
                  <a:srgbClr val="FFFFFF"/>
                </a:solidFill>
                <a:latin typeface="Arial" panose="020B0604020202020204" pitchFamily="34" charset="0"/>
                <a:ea typeface="宋体" panose="02010600030101010101" pitchFamily="2" charset="-122"/>
              </a:rPr>
              <a:t>Part</a:t>
            </a:r>
            <a:r>
              <a:rPr lang="en-US" altLang="x-none" dirty="0">
                <a:solidFill>
                  <a:srgbClr val="FFFFFF"/>
                </a:solidFill>
                <a:latin typeface="Arial" panose="020B0604020202020204" pitchFamily="34" charset="0"/>
                <a:ea typeface="宋体" panose="02010600030101010101" pitchFamily="2" charset="-122"/>
              </a:rPr>
              <a:t> 2</a:t>
            </a:r>
            <a:endParaRPr lang="zh-CN" altLang="en-US" dirty="0">
              <a:solidFill>
                <a:srgbClr val="FFFFFF"/>
              </a:solidFill>
              <a:latin typeface="Arial" panose="020B0604020202020204" pitchFamily="34" charset="0"/>
              <a:ea typeface="宋体" panose="02010600030101010101" pitchFamily="2" charset="-122"/>
            </a:endParaRPr>
          </a:p>
        </p:txBody>
      </p:sp>
      <p:sp>
        <p:nvSpPr>
          <p:cNvPr id="13316" name="Freeform 5"/>
          <p:cNvSpPr/>
          <p:nvPr/>
        </p:nvSpPr>
        <p:spPr>
          <a:xfrm>
            <a:off x="1041400" y="1727200"/>
            <a:ext cx="2263775" cy="4479925"/>
          </a:xfrm>
          <a:custGeom>
            <a:avLst/>
            <a:gdLst/>
            <a:ahLst/>
            <a:cxnLst>
              <a:cxn ang="0">
                <a:pos x="390182" y="27563"/>
              </a:cxn>
              <a:cxn ang="0">
                <a:pos x="2052386" y="404785"/>
              </a:cxn>
              <a:cxn ang="0">
                <a:pos x="2246691" y="663879"/>
              </a:cxn>
              <a:cxn ang="0">
                <a:pos x="2240397" y="3305221"/>
              </a:cxn>
              <a:cxn ang="0">
                <a:pos x="2123972" y="3715519"/>
              </a:cxn>
              <a:cxn ang="0">
                <a:pos x="327249" y="4362073"/>
              </a:cxn>
              <a:cxn ang="0">
                <a:pos x="19666" y="3987214"/>
              </a:cxn>
              <a:cxn ang="0">
                <a:pos x="19666" y="271694"/>
              </a:cxn>
              <a:cxn ang="0">
                <a:pos x="390182" y="27563"/>
              </a:cxn>
            </a:cxnLst>
            <a:rect l="0" t="0" r="0" b="0"/>
            <a:pathLst>
              <a:path w="2878" h="5689">
                <a:moveTo>
                  <a:pt x="496" y="35"/>
                </a:moveTo>
                <a:lnTo>
                  <a:pt x="2609" y="514"/>
                </a:lnTo>
                <a:cubicBezTo>
                  <a:pt x="2762" y="549"/>
                  <a:pt x="2856" y="644"/>
                  <a:pt x="2856" y="843"/>
                </a:cubicBezTo>
                <a:lnTo>
                  <a:pt x="2848" y="4197"/>
                </a:lnTo>
                <a:cubicBezTo>
                  <a:pt x="2847" y="4396"/>
                  <a:pt x="2878" y="4654"/>
                  <a:pt x="2700" y="4718"/>
                </a:cubicBezTo>
                <a:lnTo>
                  <a:pt x="416" y="5539"/>
                </a:lnTo>
                <a:cubicBezTo>
                  <a:pt x="0" y="5689"/>
                  <a:pt x="25" y="5262"/>
                  <a:pt x="25" y="5063"/>
                </a:cubicBezTo>
                <a:lnTo>
                  <a:pt x="25" y="345"/>
                </a:lnTo>
                <a:cubicBezTo>
                  <a:pt x="25" y="80"/>
                  <a:pt x="343" y="0"/>
                  <a:pt x="496" y="35"/>
                </a:cubicBezTo>
                <a:close/>
              </a:path>
            </a:pathLst>
          </a:custGeom>
          <a:solidFill>
            <a:srgbClr val="00744B">
              <a:alpha val="100000"/>
            </a:srgbClr>
          </a:solidFill>
          <a:ln w="9525" cap="flat" cmpd="sng">
            <a:solidFill>
              <a:srgbClr val="919192"/>
            </a:solidFill>
            <a:prstDash val="solid"/>
            <a:headEnd type="none" w="med" len="med"/>
            <a:tailEnd type="none" w="med" len="med"/>
          </a:ln>
        </p:spPr>
        <p:txBody>
          <a:bodyPr/>
          <a:lstStyle/>
          <a:p>
            <a:endParaRPr lang="zh-CN" altLang="en-US"/>
          </a:p>
        </p:txBody>
      </p:sp>
      <p:grpSp>
        <p:nvGrpSpPr>
          <p:cNvPr id="13317" name="组合 1"/>
          <p:cNvGrpSpPr/>
          <p:nvPr/>
        </p:nvGrpSpPr>
        <p:grpSpPr>
          <a:xfrm>
            <a:off x="914400" y="2420938"/>
            <a:ext cx="652463" cy="647700"/>
            <a:chOff x="0" y="0"/>
            <a:chExt cx="652330" cy="648000"/>
          </a:xfrm>
        </p:grpSpPr>
        <p:sp>
          <p:nvSpPr>
            <p:cNvPr id="13318" name="Oval 6"/>
            <p:cNvSpPr>
              <a:spLocks noChangeAspect="1"/>
            </p:cNvSpPr>
            <p:nvPr/>
          </p:nvSpPr>
          <p:spPr>
            <a:xfrm>
              <a:off x="0" y="0"/>
              <a:ext cx="646348" cy="648000"/>
            </a:xfrm>
            <a:prstGeom prst="ellipse">
              <a:avLst/>
            </a:prstGeom>
            <a:solidFill>
              <a:srgbClr val="FFFFFF"/>
            </a:solidFill>
            <a:ln w="9525">
              <a:noFill/>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13319" name="TextBox 33"/>
            <p:cNvSpPr txBox="1"/>
            <p:nvPr/>
          </p:nvSpPr>
          <p:spPr>
            <a:xfrm>
              <a:off x="25235" y="69048"/>
              <a:ext cx="627095" cy="523220"/>
            </a:xfrm>
            <a:prstGeom prst="rect">
              <a:avLst/>
            </a:prstGeom>
            <a:noFill/>
            <a:ln w="9525">
              <a:noFill/>
            </a:ln>
          </p:spPr>
          <p:txBody>
            <a:bodyPr wrap="none">
              <a:spAutoFit/>
            </a:bodyPr>
            <a:lstStyle/>
            <a:p>
              <a:pPr lvl="0" eaLnBrk="1" hangingPunct="1"/>
              <a:r>
                <a:rPr lang="en-US" altLang="x-none" sz="2800" b="1" dirty="0">
                  <a:latin typeface="微软雅黑" panose="020B0503020204020204" pitchFamily="2" charset="-122"/>
                  <a:ea typeface="微软雅黑" panose="020B0503020204020204" pitchFamily="2" charset="-122"/>
                </a:rPr>
                <a:t>01</a:t>
              </a:r>
              <a:endParaRPr lang="zh-CN" altLang="en-US" sz="2800" b="1" dirty="0">
                <a:latin typeface="微软雅黑" panose="020B0503020204020204" pitchFamily="2" charset="-122"/>
                <a:ea typeface="微软雅黑" panose="020B0503020204020204" pitchFamily="2" charset="-122"/>
              </a:endParaRPr>
            </a:p>
          </p:txBody>
        </p:sp>
      </p:grpSp>
      <p:sp>
        <p:nvSpPr>
          <p:cNvPr id="13320" name="TextBox 34"/>
          <p:cNvSpPr txBox="1"/>
          <p:nvPr/>
        </p:nvSpPr>
        <p:spPr>
          <a:xfrm>
            <a:off x="1557338" y="2581275"/>
            <a:ext cx="1749425" cy="446088"/>
          </a:xfrm>
          <a:prstGeom prst="rect">
            <a:avLst/>
          </a:prstGeom>
          <a:noFill/>
          <a:ln w="9525">
            <a:noFill/>
          </a:ln>
        </p:spPr>
        <p:txBody>
          <a:bodyPr>
            <a:spAutoFit/>
          </a:bodyPr>
          <a:lstStyle/>
          <a:p>
            <a:pPr lvl="0" eaLnBrk="1" hangingPunct="1"/>
            <a:r>
              <a:rPr lang="zh-CN" altLang="en-US" sz="2200" b="1" dirty="0">
                <a:solidFill>
                  <a:schemeClr val="accent2"/>
                </a:solidFill>
                <a:latin typeface="微软雅黑" panose="020B0503020204020204" pitchFamily="2" charset="-122"/>
                <a:ea typeface="微软雅黑" panose="020B0503020204020204" pitchFamily="2" charset="-122"/>
              </a:rPr>
              <a:t>标题文本一</a:t>
            </a:r>
          </a:p>
        </p:txBody>
      </p:sp>
      <p:sp>
        <p:nvSpPr>
          <p:cNvPr id="13321" name="TextBox 35"/>
          <p:cNvSpPr txBox="1"/>
          <p:nvPr/>
        </p:nvSpPr>
        <p:spPr>
          <a:xfrm>
            <a:off x="1404938" y="3303588"/>
            <a:ext cx="1741487" cy="1200150"/>
          </a:xfrm>
          <a:prstGeom prst="rect">
            <a:avLst/>
          </a:prstGeom>
          <a:noFill/>
          <a:ln w="9525">
            <a:noFill/>
          </a:ln>
        </p:spPr>
        <p:txBody>
          <a:bodyPr>
            <a:spAutoFit/>
          </a:bodyPr>
          <a:lstStyle/>
          <a:p>
            <a:pPr lvl="0" eaLnBrk="1" hangingPunct="1"/>
            <a:r>
              <a:rPr lang="zh-CN" altLang="en-US" dirty="0">
                <a:solidFill>
                  <a:schemeClr val="accent2"/>
                </a:solidFill>
                <a:latin typeface="微软雅黑" panose="020B0503020204020204" pitchFamily="2" charset="-122"/>
                <a:ea typeface="微软雅黑" panose="020B0503020204020204" pitchFamily="2" charset="-122"/>
              </a:rPr>
              <a:t>请在这里输入段落文本内容请在这里输入段落文本内容</a:t>
            </a:r>
          </a:p>
        </p:txBody>
      </p:sp>
      <p:sp>
        <p:nvSpPr>
          <p:cNvPr id="13322" name="Freeform 7"/>
          <p:cNvSpPr/>
          <p:nvPr/>
        </p:nvSpPr>
        <p:spPr>
          <a:xfrm>
            <a:off x="3700463" y="1727200"/>
            <a:ext cx="2262187" cy="4479925"/>
          </a:xfrm>
          <a:custGeom>
            <a:avLst/>
            <a:gdLst/>
            <a:ahLst/>
            <a:cxnLst>
              <a:cxn ang="0">
                <a:pos x="389877" y="27563"/>
              </a:cxn>
              <a:cxn ang="0">
                <a:pos x="2051568" y="404785"/>
              </a:cxn>
              <a:cxn ang="0">
                <a:pos x="2244934" y="663879"/>
              </a:cxn>
              <a:cxn ang="0">
                <a:pos x="2238646" y="3305221"/>
              </a:cxn>
              <a:cxn ang="0">
                <a:pos x="2123098" y="3715519"/>
              </a:cxn>
              <a:cxn ang="0">
                <a:pos x="327779" y="4362073"/>
              </a:cxn>
              <a:cxn ang="0">
                <a:pos x="19651" y="3987214"/>
              </a:cxn>
              <a:cxn ang="0">
                <a:pos x="19651" y="271694"/>
              </a:cxn>
              <a:cxn ang="0">
                <a:pos x="389877" y="27563"/>
              </a:cxn>
            </a:cxnLst>
            <a:rect l="0" t="0" r="0" b="0"/>
            <a:pathLst>
              <a:path w="2878" h="5689">
                <a:moveTo>
                  <a:pt x="496" y="35"/>
                </a:moveTo>
                <a:lnTo>
                  <a:pt x="2610" y="514"/>
                </a:lnTo>
                <a:cubicBezTo>
                  <a:pt x="2762" y="549"/>
                  <a:pt x="2857" y="644"/>
                  <a:pt x="2856" y="843"/>
                </a:cubicBezTo>
                <a:lnTo>
                  <a:pt x="2848" y="4197"/>
                </a:lnTo>
                <a:cubicBezTo>
                  <a:pt x="2848" y="4396"/>
                  <a:pt x="2878" y="4654"/>
                  <a:pt x="2701" y="4718"/>
                </a:cubicBezTo>
                <a:lnTo>
                  <a:pt x="417" y="5539"/>
                </a:lnTo>
                <a:cubicBezTo>
                  <a:pt x="0" y="5689"/>
                  <a:pt x="25" y="5262"/>
                  <a:pt x="25" y="5063"/>
                </a:cubicBezTo>
                <a:lnTo>
                  <a:pt x="25" y="345"/>
                </a:lnTo>
                <a:cubicBezTo>
                  <a:pt x="25" y="80"/>
                  <a:pt x="343" y="0"/>
                  <a:pt x="496" y="35"/>
                </a:cubicBezTo>
                <a:close/>
              </a:path>
            </a:pathLst>
          </a:custGeom>
          <a:solidFill>
            <a:schemeClr val="bg1">
              <a:alpha val="100000"/>
            </a:schemeClr>
          </a:solidFill>
          <a:ln w="9525" cap="flat" cmpd="sng">
            <a:solidFill>
              <a:srgbClr val="919192"/>
            </a:solidFill>
            <a:prstDash val="solid"/>
            <a:headEnd type="none" w="med" len="med"/>
            <a:tailEnd type="none" w="med" len="med"/>
          </a:ln>
        </p:spPr>
        <p:txBody>
          <a:bodyPr/>
          <a:lstStyle/>
          <a:p>
            <a:endParaRPr lang="zh-CN" altLang="en-US"/>
          </a:p>
        </p:txBody>
      </p:sp>
      <p:grpSp>
        <p:nvGrpSpPr>
          <p:cNvPr id="13323" name="组合 2"/>
          <p:cNvGrpSpPr/>
          <p:nvPr/>
        </p:nvGrpSpPr>
        <p:grpSpPr>
          <a:xfrm>
            <a:off x="3514725" y="2420938"/>
            <a:ext cx="671513" cy="647700"/>
            <a:chOff x="0" y="0"/>
            <a:chExt cx="671413" cy="648000"/>
          </a:xfrm>
        </p:grpSpPr>
        <p:sp>
          <p:nvSpPr>
            <p:cNvPr id="13324" name="Oval 9"/>
            <p:cNvSpPr>
              <a:spLocks noChangeAspect="1"/>
            </p:cNvSpPr>
            <p:nvPr/>
          </p:nvSpPr>
          <p:spPr>
            <a:xfrm>
              <a:off x="0" y="0"/>
              <a:ext cx="646348" cy="648000"/>
            </a:xfrm>
            <a:prstGeom prst="ellipse">
              <a:avLst/>
            </a:prstGeom>
            <a:solidFill>
              <a:srgbClr val="FFFFFF"/>
            </a:solidFill>
            <a:ln w="9525">
              <a:noFill/>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13325" name="TextBox 39"/>
            <p:cNvSpPr txBox="1"/>
            <p:nvPr/>
          </p:nvSpPr>
          <p:spPr>
            <a:xfrm>
              <a:off x="44318" y="69048"/>
              <a:ext cx="627095" cy="523220"/>
            </a:xfrm>
            <a:prstGeom prst="rect">
              <a:avLst/>
            </a:prstGeom>
            <a:noFill/>
            <a:ln w="9525">
              <a:noFill/>
            </a:ln>
          </p:spPr>
          <p:txBody>
            <a:bodyPr wrap="none">
              <a:spAutoFit/>
            </a:bodyPr>
            <a:lstStyle/>
            <a:p>
              <a:pPr lvl="0" eaLnBrk="1" hangingPunct="1"/>
              <a:r>
                <a:rPr lang="en-US" altLang="x-none" sz="2800" b="1" dirty="0">
                  <a:latin typeface="微软雅黑" panose="020B0503020204020204" pitchFamily="2" charset="-122"/>
                  <a:ea typeface="微软雅黑" panose="020B0503020204020204" pitchFamily="2" charset="-122"/>
                </a:rPr>
                <a:t>02</a:t>
              </a:r>
              <a:endParaRPr lang="zh-CN" altLang="en-US" sz="2800" b="1" dirty="0">
                <a:latin typeface="微软雅黑" panose="020B0503020204020204" pitchFamily="2" charset="-122"/>
                <a:ea typeface="微软雅黑" panose="020B0503020204020204" pitchFamily="2" charset="-122"/>
              </a:endParaRPr>
            </a:p>
          </p:txBody>
        </p:sp>
      </p:grpSp>
      <p:sp>
        <p:nvSpPr>
          <p:cNvPr id="13326" name="TextBox 40"/>
          <p:cNvSpPr txBox="1"/>
          <p:nvPr/>
        </p:nvSpPr>
        <p:spPr>
          <a:xfrm>
            <a:off x="4198938" y="2581275"/>
            <a:ext cx="1747837" cy="446088"/>
          </a:xfrm>
          <a:prstGeom prst="rect">
            <a:avLst/>
          </a:prstGeom>
          <a:noFill/>
          <a:ln w="9525">
            <a:noFill/>
          </a:ln>
        </p:spPr>
        <p:txBody>
          <a:bodyPr>
            <a:spAutoFit/>
          </a:bodyPr>
          <a:lstStyle/>
          <a:p>
            <a:pPr lvl="0" eaLnBrk="1" hangingPunct="1"/>
            <a:r>
              <a:rPr lang="zh-CN" altLang="en-US" sz="2200" b="1" dirty="0">
                <a:solidFill>
                  <a:schemeClr val="accent2"/>
                </a:solidFill>
                <a:latin typeface="微软雅黑" panose="020B0503020204020204" pitchFamily="2" charset="-122"/>
                <a:ea typeface="微软雅黑" panose="020B0503020204020204" pitchFamily="2" charset="-122"/>
              </a:rPr>
              <a:t>标题文本二</a:t>
            </a:r>
          </a:p>
        </p:txBody>
      </p:sp>
      <p:sp>
        <p:nvSpPr>
          <p:cNvPr id="13327" name="TextBox 41"/>
          <p:cNvSpPr txBox="1"/>
          <p:nvPr/>
        </p:nvSpPr>
        <p:spPr>
          <a:xfrm>
            <a:off x="4046538" y="3303588"/>
            <a:ext cx="1692275" cy="1200150"/>
          </a:xfrm>
          <a:prstGeom prst="rect">
            <a:avLst/>
          </a:prstGeom>
          <a:noFill/>
          <a:ln w="9525">
            <a:noFill/>
          </a:ln>
        </p:spPr>
        <p:txBody>
          <a:bodyPr>
            <a:spAutoFit/>
          </a:bodyPr>
          <a:lstStyle/>
          <a:p>
            <a:pPr lvl="0" eaLnBrk="1" hangingPunct="1"/>
            <a:r>
              <a:rPr lang="zh-CN" altLang="en-US" dirty="0">
                <a:solidFill>
                  <a:schemeClr val="accent2"/>
                </a:solidFill>
                <a:latin typeface="微软雅黑" panose="020B0503020204020204" pitchFamily="2" charset="-122"/>
                <a:ea typeface="微软雅黑" panose="020B0503020204020204" pitchFamily="2" charset="-122"/>
              </a:rPr>
              <a:t>请在这里输入段落文本内容请在这里输入段落文本内容</a:t>
            </a:r>
          </a:p>
        </p:txBody>
      </p:sp>
      <p:sp>
        <p:nvSpPr>
          <p:cNvPr id="13328" name="Freeform 8"/>
          <p:cNvSpPr/>
          <p:nvPr/>
        </p:nvSpPr>
        <p:spPr>
          <a:xfrm>
            <a:off x="6407150" y="1727200"/>
            <a:ext cx="2263775" cy="4479925"/>
          </a:xfrm>
          <a:custGeom>
            <a:avLst/>
            <a:gdLst/>
            <a:ahLst/>
            <a:cxnLst>
              <a:cxn ang="0">
                <a:pos x="390182" y="27563"/>
              </a:cxn>
              <a:cxn ang="0">
                <a:pos x="2052387" y="404785"/>
              </a:cxn>
              <a:cxn ang="0">
                <a:pos x="2246692" y="663879"/>
              </a:cxn>
              <a:cxn ang="0">
                <a:pos x="2240398" y="3305221"/>
              </a:cxn>
              <a:cxn ang="0">
                <a:pos x="2123973" y="3715519"/>
              </a:cxn>
              <a:cxn ang="0">
                <a:pos x="328036" y="4362073"/>
              </a:cxn>
              <a:cxn ang="0">
                <a:pos x="19666" y="3987214"/>
              </a:cxn>
              <a:cxn ang="0">
                <a:pos x="19666" y="271694"/>
              </a:cxn>
              <a:cxn ang="0">
                <a:pos x="390182" y="27563"/>
              </a:cxn>
            </a:cxnLst>
            <a:rect l="0" t="0" r="0" b="0"/>
            <a:pathLst>
              <a:path w="2878" h="5689">
                <a:moveTo>
                  <a:pt x="496" y="35"/>
                </a:moveTo>
                <a:lnTo>
                  <a:pt x="2609" y="514"/>
                </a:lnTo>
                <a:cubicBezTo>
                  <a:pt x="2762" y="549"/>
                  <a:pt x="2857" y="644"/>
                  <a:pt x="2856" y="843"/>
                </a:cubicBezTo>
                <a:lnTo>
                  <a:pt x="2848" y="4197"/>
                </a:lnTo>
                <a:cubicBezTo>
                  <a:pt x="2847" y="4396"/>
                  <a:pt x="2878" y="4654"/>
                  <a:pt x="2700" y="4718"/>
                </a:cubicBezTo>
                <a:lnTo>
                  <a:pt x="417" y="5539"/>
                </a:lnTo>
                <a:cubicBezTo>
                  <a:pt x="0" y="5689"/>
                  <a:pt x="25" y="5262"/>
                  <a:pt x="25" y="5063"/>
                </a:cubicBezTo>
                <a:lnTo>
                  <a:pt x="25" y="345"/>
                </a:lnTo>
                <a:cubicBezTo>
                  <a:pt x="25" y="80"/>
                  <a:pt x="343" y="0"/>
                  <a:pt x="496" y="35"/>
                </a:cubicBezTo>
                <a:close/>
              </a:path>
            </a:pathLst>
          </a:custGeom>
          <a:solidFill>
            <a:schemeClr val="tx2">
              <a:alpha val="100000"/>
            </a:schemeClr>
          </a:solidFill>
          <a:ln w="9525" cap="flat" cmpd="sng">
            <a:solidFill>
              <a:srgbClr val="919192"/>
            </a:solidFill>
            <a:prstDash val="solid"/>
            <a:headEnd type="none" w="med" len="med"/>
            <a:tailEnd type="none" w="med" len="med"/>
          </a:ln>
        </p:spPr>
        <p:txBody>
          <a:bodyPr/>
          <a:lstStyle/>
          <a:p>
            <a:endParaRPr lang="zh-CN" altLang="en-US"/>
          </a:p>
        </p:txBody>
      </p:sp>
      <p:grpSp>
        <p:nvGrpSpPr>
          <p:cNvPr id="13329" name="组合 56"/>
          <p:cNvGrpSpPr/>
          <p:nvPr/>
        </p:nvGrpSpPr>
        <p:grpSpPr>
          <a:xfrm>
            <a:off x="6248400" y="2420938"/>
            <a:ext cx="646113" cy="647700"/>
            <a:chOff x="0" y="0"/>
            <a:chExt cx="646348" cy="648000"/>
          </a:xfrm>
        </p:grpSpPr>
        <p:sp>
          <p:nvSpPr>
            <p:cNvPr id="13330" name="Oval 9"/>
            <p:cNvSpPr>
              <a:spLocks noChangeAspect="1"/>
            </p:cNvSpPr>
            <p:nvPr/>
          </p:nvSpPr>
          <p:spPr>
            <a:xfrm>
              <a:off x="0" y="0"/>
              <a:ext cx="646348" cy="648000"/>
            </a:xfrm>
            <a:prstGeom prst="ellipse">
              <a:avLst/>
            </a:prstGeom>
            <a:solidFill>
              <a:srgbClr val="FFFFFF"/>
            </a:solidFill>
            <a:ln w="9525">
              <a:noFill/>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13331" name="TextBox 45"/>
            <p:cNvSpPr txBox="1"/>
            <p:nvPr/>
          </p:nvSpPr>
          <p:spPr>
            <a:xfrm>
              <a:off x="12045" y="69048"/>
              <a:ext cx="627095" cy="523220"/>
            </a:xfrm>
            <a:prstGeom prst="rect">
              <a:avLst/>
            </a:prstGeom>
            <a:noFill/>
            <a:ln w="9525">
              <a:noFill/>
            </a:ln>
          </p:spPr>
          <p:txBody>
            <a:bodyPr wrap="none">
              <a:spAutoFit/>
            </a:bodyPr>
            <a:lstStyle/>
            <a:p>
              <a:pPr lvl="0" eaLnBrk="1" hangingPunct="1"/>
              <a:r>
                <a:rPr lang="en-US" altLang="x-none" sz="2800" b="1" dirty="0">
                  <a:latin typeface="微软雅黑" panose="020B0503020204020204" pitchFamily="2" charset="-122"/>
                  <a:ea typeface="微软雅黑" panose="020B0503020204020204" pitchFamily="2" charset="-122"/>
                </a:rPr>
                <a:t>03</a:t>
              </a:r>
              <a:endParaRPr lang="zh-CN" altLang="en-US" sz="2800" b="1" dirty="0">
                <a:latin typeface="微软雅黑" panose="020B0503020204020204" pitchFamily="2" charset="-122"/>
                <a:ea typeface="微软雅黑" panose="020B0503020204020204" pitchFamily="2" charset="-122"/>
              </a:endParaRPr>
            </a:p>
          </p:txBody>
        </p:sp>
      </p:grpSp>
      <p:sp>
        <p:nvSpPr>
          <p:cNvPr id="13332" name="TextBox 46"/>
          <p:cNvSpPr txBox="1"/>
          <p:nvPr/>
        </p:nvSpPr>
        <p:spPr>
          <a:xfrm>
            <a:off x="6918325" y="2581275"/>
            <a:ext cx="1749425" cy="446088"/>
          </a:xfrm>
          <a:prstGeom prst="rect">
            <a:avLst/>
          </a:prstGeom>
          <a:noFill/>
          <a:ln w="9525">
            <a:noFill/>
          </a:ln>
        </p:spPr>
        <p:txBody>
          <a:bodyPr>
            <a:spAutoFit/>
          </a:bodyPr>
          <a:lstStyle/>
          <a:p>
            <a:pPr lvl="0" eaLnBrk="1" hangingPunct="1"/>
            <a:r>
              <a:rPr lang="zh-CN" altLang="en-US" sz="2200" b="1" dirty="0">
                <a:solidFill>
                  <a:schemeClr val="accent2"/>
                </a:solidFill>
                <a:latin typeface="微软雅黑" panose="020B0503020204020204" pitchFamily="2" charset="-122"/>
                <a:ea typeface="微软雅黑" panose="020B0503020204020204" pitchFamily="2" charset="-122"/>
              </a:rPr>
              <a:t>标题文本三</a:t>
            </a:r>
          </a:p>
        </p:txBody>
      </p:sp>
      <p:sp>
        <p:nvSpPr>
          <p:cNvPr id="13333" name="TextBox 47"/>
          <p:cNvSpPr txBox="1"/>
          <p:nvPr/>
        </p:nvSpPr>
        <p:spPr>
          <a:xfrm>
            <a:off x="6765925" y="3303588"/>
            <a:ext cx="1708150" cy="1200150"/>
          </a:xfrm>
          <a:prstGeom prst="rect">
            <a:avLst/>
          </a:prstGeom>
          <a:noFill/>
          <a:ln w="9525">
            <a:noFill/>
          </a:ln>
        </p:spPr>
        <p:txBody>
          <a:bodyPr>
            <a:spAutoFit/>
          </a:bodyPr>
          <a:lstStyle/>
          <a:p>
            <a:pPr lvl="0" eaLnBrk="1" hangingPunct="1"/>
            <a:r>
              <a:rPr lang="zh-CN" altLang="en-US" dirty="0">
                <a:solidFill>
                  <a:schemeClr val="accent2"/>
                </a:solidFill>
                <a:latin typeface="微软雅黑" panose="020B0503020204020204" pitchFamily="2" charset="-122"/>
                <a:ea typeface="微软雅黑" panose="020B0503020204020204" pitchFamily="2" charset="-122"/>
              </a:rPr>
              <a:t>请在这里输入段落文本内容请在这里输入段落文本内容</a:t>
            </a:r>
          </a:p>
        </p:txBody>
      </p:sp>
      <p:sp>
        <p:nvSpPr>
          <p:cNvPr id="13334" name="Freeform 10"/>
          <p:cNvSpPr/>
          <p:nvPr/>
        </p:nvSpPr>
        <p:spPr>
          <a:xfrm>
            <a:off x="9128125" y="1727200"/>
            <a:ext cx="2265363" cy="4479925"/>
          </a:xfrm>
          <a:custGeom>
            <a:avLst/>
            <a:gdLst/>
            <a:ahLst/>
            <a:cxnLst>
              <a:cxn ang="0">
                <a:pos x="391138" y="27563"/>
              </a:cxn>
              <a:cxn ang="0">
                <a:pos x="2054065" y="404785"/>
              </a:cxn>
              <a:cxn ang="0">
                <a:pos x="2248453" y="663879"/>
              </a:cxn>
              <a:cxn ang="0">
                <a:pos x="2241370" y="3305222"/>
              </a:cxn>
              <a:cxn ang="0">
                <a:pos x="2125681" y="3715520"/>
              </a:cxn>
              <a:cxn ang="0">
                <a:pos x="328178" y="4362074"/>
              </a:cxn>
              <a:cxn ang="0">
                <a:pos x="19675" y="3987214"/>
              </a:cxn>
              <a:cxn ang="0">
                <a:pos x="19675" y="271694"/>
              </a:cxn>
              <a:cxn ang="0">
                <a:pos x="391138" y="27563"/>
              </a:cxn>
            </a:cxnLst>
            <a:rect l="0" t="0" r="0" b="0"/>
            <a:pathLst>
              <a:path w="2879" h="5689">
                <a:moveTo>
                  <a:pt x="497" y="35"/>
                </a:moveTo>
                <a:lnTo>
                  <a:pt x="2610" y="514"/>
                </a:lnTo>
                <a:cubicBezTo>
                  <a:pt x="2763" y="549"/>
                  <a:pt x="2857" y="644"/>
                  <a:pt x="2857" y="843"/>
                </a:cubicBezTo>
                <a:lnTo>
                  <a:pt x="2848" y="4197"/>
                </a:lnTo>
                <a:cubicBezTo>
                  <a:pt x="2848" y="4396"/>
                  <a:pt x="2879" y="4654"/>
                  <a:pt x="2701" y="4718"/>
                </a:cubicBezTo>
                <a:lnTo>
                  <a:pt x="417" y="5539"/>
                </a:lnTo>
                <a:cubicBezTo>
                  <a:pt x="0" y="5689"/>
                  <a:pt x="25" y="5262"/>
                  <a:pt x="25" y="5063"/>
                </a:cubicBezTo>
                <a:lnTo>
                  <a:pt x="25" y="345"/>
                </a:lnTo>
                <a:cubicBezTo>
                  <a:pt x="25" y="80"/>
                  <a:pt x="344" y="0"/>
                  <a:pt x="497" y="35"/>
                </a:cubicBezTo>
                <a:close/>
              </a:path>
            </a:pathLst>
          </a:custGeom>
          <a:solidFill>
            <a:schemeClr val="bg2">
              <a:alpha val="100000"/>
            </a:schemeClr>
          </a:solidFill>
          <a:ln w="9525" cap="flat" cmpd="sng">
            <a:solidFill>
              <a:srgbClr val="919192"/>
            </a:solidFill>
            <a:prstDash val="solid"/>
            <a:headEnd type="none" w="med" len="med"/>
            <a:tailEnd type="none" w="med" len="med"/>
          </a:ln>
        </p:spPr>
        <p:txBody>
          <a:bodyPr/>
          <a:lstStyle/>
          <a:p>
            <a:endParaRPr lang="zh-CN" altLang="en-US"/>
          </a:p>
        </p:txBody>
      </p:sp>
      <p:grpSp>
        <p:nvGrpSpPr>
          <p:cNvPr id="13335" name="组合 57"/>
          <p:cNvGrpSpPr/>
          <p:nvPr/>
        </p:nvGrpSpPr>
        <p:grpSpPr>
          <a:xfrm>
            <a:off x="8967788" y="2420938"/>
            <a:ext cx="657225" cy="647700"/>
            <a:chOff x="0" y="0"/>
            <a:chExt cx="656375" cy="648000"/>
          </a:xfrm>
        </p:grpSpPr>
        <p:sp>
          <p:nvSpPr>
            <p:cNvPr id="13336" name="Oval 11"/>
            <p:cNvSpPr>
              <a:spLocks noChangeAspect="1"/>
            </p:cNvSpPr>
            <p:nvPr/>
          </p:nvSpPr>
          <p:spPr>
            <a:xfrm>
              <a:off x="0" y="0"/>
              <a:ext cx="648000" cy="648000"/>
            </a:xfrm>
            <a:prstGeom prst="ellipse">
              <a:avLst/>
            </a:prstGeom>
            <a:solidFill>
              <a:srgbClr val="FFFFFF"/>
            </a:solidFill>
            <a:ln w="9525">
              <a:noFill/>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13337" name="TextBox 51"/>
            <p:cNvSpPr txBox="1"/>
            <p:nvPr/>
          </p:nvSpPr>
          <p:spPr>
            <a:xfrm>
              <a:off x="29280" y="69048"/>
              <a:ext cx="627095" cy="523220"/>
            </a:xfrm>
            <a:prstGeom prst="rect">
              <a:avLst/>
            </a:prstGeom>
            <a:noFill/>
            <a:ln w="9525">
              <a:noFill/>
            </a:ln>
          </p:spPr>
          <p:txBody>
            <a:bodyPr wrap="none">
              <a:spAutoFit/>
            </a:bodyPr>
            <a:lstStyle/>
            <a:p>
              <a:pPr lvl="0" eaLnBrk="1" hangingPunct="1"/>
              <a:r>
                <a:rPr lang="en-US" altLang="x-none" sz="2800" b="1" dirty="0">
                  <a:latin typeface="微软雅黑" panose="020B0503020204020204" pitchFamily="2" charset="-122"/>
                  <a:ea typeface="微软雅黑" panose="020B0503020204020204" pitchFamily="2" charset="-122"/>
                </a:rPr>
                <a:t>04</a:t>
              </a:r>
              <a:endParaRPr lang="zh-CN" altLang="en-US" sz="2800" b="1" dirty="0">
                <a:latin typeface="微软雅黑" panose="020B0503020204020204" pitchFamily="2" charset="-122"/>
                <a:ea typeface="微软雅黑" panose="020B0503020204020204" pitchFamily="2" charset="-122"/>
              </a:endParaRPr>
            </a:p>
          </p:txBody>
        </p:sp>
      </p:grpSp>
      <p:sp>
        <p:nvSpPr>
          <p:cNvPr id="13338" name="TextBox 52"/>
          <p:cNvSpPr txBox="1"/>
          <p:nvPr/>
        </p:nvSpPr>
        <p:spPr>
          <a:xfrm>
            <a:off x="9645650" y="2581275"/>
            <a:ext cx="1747838" cy="446088"/>
          </a:xfrm>
          <a:prstGeom prst="rect">
            <a:avLst/>
          </a:prstGeom>
          <a:noFill/>
          <a:ln w="9525">
            <a:noFill/>
          </a:ln>
        </p:spPr>
        <p:txBody>
          <a:bodyPr>
            <a:spAutoFit/>
          </a:bodyPr>
          <a:lstStyle/>
          <a:p>
            <a:pPr lvl="0" eaLnBrk="1" hangingPunct="1"/>
            <a:r>
              <a:rPr lang="zh-CN" altLang="en-US" sz="2200" b="1" dirty="0">
                <a:solidFill>
                  <a:schemeClr val="accent2"/>
                </a:solidFill>
                <a:latin typeface="微软雅黑" panose="020B0503020204020204" pitchFamily="2" charset="-122"/>
                <a:ea typeface="微软雅黑" panose="020B0503020204020204" pitchFamily="2" charset="-122"/>
              </a:rPr>
              <a:t>标题文本四</a:t>
            </a:r>
          </a:p>
        </p:txBody>
      </p:sp>
      <p:sp>
        <p:nvSpPr>
          <p:cNvPr id="13339" name="TextBox 53"/>
          <p:cNvSpPr txBox="1"/>
          <p:nvPr/>
        </p:nvSpPr>
        <p:spPr>
          <a:xfrm>
            <a:off x="9493250" y="3303588"/>
            <a:ext cx="1789113" cy="1200150"/>
          </a:xfrm>
          <a:prstGeom prst="rect">
            <a:avLst/>
          </a:prstGeom>
          <a:noFill/>
          <a:ln w="9525">
            <a:noFill/>
          </a:ln>
        </p:spPr>
        <p:txBody>
          <a:bodyPr>
            <a:spAutoFit/>
          </a:bodyPr>
          <a:lstStyle/>
          <a:p>
            <a:pPr lvl="0" eaLnBrk="1" hangingPunct="1"/>
            <a:r>
              <a:rPr lang="zh-CN" altLang="en-US" dirty="0">
                <a:solidFill>
                  <a:schemeClr val="accent2"/>
                </a:solidFill>
                <a:latin typeface="微软雅黑" panose="020B0503020204020204" pitchFamily="2" charset="-122"/>
                <a:ea typeface="微软雅黑" panose="020B0503020204020204" pitchFamily="2" charset="-122"/>
              </a:rPr>
              <a:t>请在这里输入段落文本内容请在这里输入段落文本内容</a:t>
            </a: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314"/>
                                        </p:tgtEl>
                                        <p:attrNameLst>
                                          <p:attrName>style.visibility</p:attrName>
                                        </p:attrNameLst>
                                      </p:cBhvr>
                                      <p:to>
                                        <p:strVal val="visible"/>
                                      </p:to>
                                    </p:set>
                                    <p:anim calcmode="lin" valueType="num">
                                      <p:cBhvr>
                                        <p:cTn id="7" dur="400" fill="hold"/>
                                        <p:tgtEl>
                                          <p:spTgt spid="13314"/>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13314"/>
                                        </p:tgtEl>
                                        <p:attrNameLst>
                                          <p:attrName>ppt_y</p:attrName>
                                        </p:attrNameLst>
                                      </p:cBhvr>
                                      <p:tavLst>
                                        <p:tav tm="0">
                                          <p:val>
                                            <p:strVal val="#ppt_y"/>
                                          </p:val>
                                        </p:tav>
                                        <p:tav tm="100000">
                                          <p:val>
                                            <p:strVal val="#ppt_y"/>
                                          </p:val>
                                        </p:tav>
                                      </p:tavLst>
                                    </p:anim>
                                    <p:anim calcmode="lin" valueType="num">
                                      <p:cBhvr>
                                        <p:cTn id="9" dur="400" fill="hold"/>
                                        <p:tgtEl>
                                          <p:spTgt spid="13314"/>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133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13314"/>
                                        </p:tgtEl>
                                      </p:cBhvr>
                                    </p:animEffect>
                                  </p:childTnLst>
                                </p:cTn>
                              </p:par>
                            </p:childTnLst>
                          </p:cTn>
                        </p:par>
                        <p:par>
                          <p:cTn id="12" fill="hold">
                            <p:stCondLst>
                              <p:cond delay="759"/>
                            </p:stCondLst>
                            <p:childTnLst>
                              <p:par>
                                <p:cTn id="13" presetID="2" presetClass="entr" presetSubtype="6" fill="hold" nodeType="afterEffect">
                                  <p:stCondLst>
                                    <p:cond delay="0"/>
                                  </p:stCondLst>
                                  <p:childTnLst>
                                    <p:set>
                                      <p:cBhvr>
                                        <p:cTn id="14" dur="1" fill="hold">
                                          <p:stCondLst>
                                            <p:cond delay="0"/>
                                          </p:stCondLst>
                                        </p:cTn>
                                        <p:tgtEl>
                                          <p:spTgt spid="13316"/>
                                        </p:tgtEl>
                                        <p:attrNameLst>
                                          <p:attrName>style.visibility</p:attrName>
                                        </p:attrNameLst>
                                      </p:cBhvr>
                                      <p:to>
                                        <p:strVal val="visible"/>
                                      </p:to>
                                    </p:set>
                                    <p:anim calcmode="lin" valueType="num">
                                      <p:cBhvr additive="base">
                                        <p:cTn id="15" dur="500" fill="hold"/>
                                        <p:tgtEl>
                                          <p:spTgt spid="13316"/>
                                        </p:tgtEl>
                                        <p:attrNameLst>
                                          <p:attrName>ppt_x</p:attrName>
                                        </p:attrNameLst>
                                      </p:cBhvr>
                                      <p:tavLst>
                                        <p:tav tm="0">
                                          <p:val>
                                            <p:strVal val="1+#ppt_w/2"/>
                                          </p:val>
                                        </p:tav>
                                        <p:tav tm="100000">
                                          <p:val>
                                            <p:strVal val="#ppt_x"/>
                                          </p:val>
                                        </p:tav>
                                      </p:tavLst>
                                    </p:anim>
                                    <p:anim calcmode="lin" valueType="num">
                                      <p:cBhvr additive="base">
                                        <p:cTn id="16" dur="500" fill="hold"/>
                                        <p:tgtEl>
                                          <p:spTgt spid="13316"/>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100"/>
                                  </p:stCondLst>
                                  <p:childTnLst>
                                    <p:set>
                                      <p:cBhvr>
                                        <p:cTn id="18" dur="1" fill="hold">
                                          <p:stCondLst>
                                            <p:cond delay="0"/>
                                          </p:stCondLst>
                                        </p:cTn>
                                        <p:tgtEl>
                                          <p:spTgt spid="13322"/>
                                        </p:tgtEl>
                                        <p:attrNameLst>
                                          <p:attrName>style.visibility</p:attrName>
                                        </p:attrNameLst>
                                      </p:cBhvr>
                                      <p:to>
                                        <p:strVal val="visible"/>
                                      </p:to>
                                    </p:set>
                                    <p:anim calcmode="lin" valueType="num">
                                      <p:cBhvr additive="base">
                                        <p:cTn id="19" dur="500" fill="hold"/>
                                        <p:tgtEl>
                                          <p:spTgt spid="13322"/>
                                        </p:tgtEl>
                                        <p:attrNameLst>
                                          <p:attrName>ppt_x</p:attrName>
                                        </p:attrNameLst>
                                      </p:cBhvr>
                                      <p:tavLst>
                                        <p:tav tm="0">
                                          <p:val>
                                            <p:strVal val="1+#ppt_w/2"/>
                                          </p:val>
                                        </p:tav>
                                        <p:tav tm="100000">
                                          <p:val>
                                            <p:strVal val="#ppt_x"/>
                                          </p:val>
                                        </p:tav>
                                      </p:tavLst>
                                    </p:anim>
                                    <p:anim calcmode="lin" valueType="num">
                                      <p:cBhvr additive="base">
                                        <p:cTn id="20" dur="500" fill="hold"/>
                                        <p:tgtEl>
                                          <p:spTgt spid="13322"/>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200"/>
                                  </p:stCondLst>
                                  <p:childTnLst>
                                    <p:set>
                                      <p:cBhvr>
                                        <p:cTn id="22" dur="1" fill="hold">
                                          <p:stCondLst>
                                            <p:cond delay="0"/>
                                          </p:stCondLst>
                                        </p:cTn>
                                        <p:tgtEl>
                                          <p:spTgt spid="13328"/>
                                        </p:tgtEl>
                                        <p:attrNameLst>
                                          <p:attrName>style.visibility</p:attrName>
                                        </p:attrNameLst>
                                      </p:cBhvr>
                                      <p:to>
                                        <p:strVal val="visible"/>
                                      </p:to>
                                    </p:set>
                                    <p:anim calcmode="lin" valueType="num">
                                      <p:cBhvr additive="base">
                                        <p:cTn id="23" dur="500" fill="hold"/>
                                        <p:tgtEl>
                                          <p:spTgt spid="13328"/>
                                        </p:tgtEl>
                                        <p:attrNameLst>
                                          <p:attrName>ppt_x</p:attrName>
                                        </p:attrNameLst>
                                      </p:cBhvr>
                                      <p:tavLst>
                                        <p:tav tm="0">
                                          <p:val>
                                            <p:strVal val="1+#ppt_w/2"/>
                                          </p:val>
                                        </p:tav>
                                        <p:tav tm="100000">
                                          <p:val>
                                            <p:strVal val="#ppt_x"/>
                                          </p:val>
                                        </p:tav>
                                      </p:tavLst>
                                    </p:anim>
                                    <p:anim calcmode="lin" valueType="num">
                                      <p:cBhvr additive="base">
                                        <p:cTn id="24" dur="500" fill="hold"/>
                                        <p:tgtEl>
                                          <p:spTgt spid="13328"/>
                                        </p:tgtEl>
                                        <p:attrNameLst>
                                          <p:attrName>ppt_y</p:attrName>
                                        </p:attrNameLst>
                                      </p:cBhvr>
                                      <p:tavLst>
                                        <p:tav tm="0">
                                          <p:val>
                                            <p:strVal val="1+#ppt_h/2"/>
                                          </p:val>
                                        </p:tav>
                                        <p:tav tm="100000">
                                          <p:val>
                                            <p:strVal val="#ppt_y"/>
                                          </p:val>
                                        </p:tav>
                                      </p:tavLst>
                                    </p:anim>
                                  </p:childTnLst>
                                </p:cTn>
                              </p:par>
                              <p:par>
                                <p:cTn id="25" presetID="2" presetClass="entr" presetSubtype="6" fill="hold" nodeType="withEffect">
                                  <p:stCondLst>
                                    <p:cond delay="300"/>
                                  </p:stCondLst>
                                  <p:childTnLst>
                                    <p:set>
                                      <p:cBhvr>
                                        <p:cTn id="26" dur="1" fill="hold">
                                          <p:stCondLst>
                                            <p:cond delay="0"/>
                                          </p:stCondLst>
                                        </p:cTn>
                                        <p:tgtEl>
                                          <p:spTgt spid="13334"/>
                                        </p:tgtEl>
                                        <p:attrNameLst>
                                          <p:attrName>style.visibility</p:attrName>
                                        </p:attrNameLst>
                                      </p:cBhvr>
                                      <p:to>
                                        <p:strVal val="visible"/>
                                      </p:to>
                                    </p:set>
                                    <p:anim calcmode="lin" valueType="num">
                                      <p:cBhvr additive="base">
                                        <p:cTn id="27" dur="500" fill="hold"/>
                                        <p:tgtEl>
                                          <p:spTgt spid="13334"/>
                                        </p:tgtEl>
                                        <p:attrNameLst>
                                          <p:attrName>ppt_x</p:attrName>
                                        </p:attrNameLst>
                                      </p:cBhvr>
                                      <p:tavLst>
                                        <p:tav tm="0">
                                          <p:val>
                                            <p:strVal val="1+#ppt_w/2"/>
                                          </p:val>
                                        </p:tav>
                                        <p:tav tm="100000">
                                          <p:val>
                                            <p:strVal val="#ppt_x"/>
                                          </p:val>
                                        </p:tav>
                                      </p:tavLst>
                                    </p:anim>
                                    <p:anim calcmode="lin" valueType="num">
                                      <p:cBhvr additive="base">
                                        <p:cTn id="28" dur="500" fill="hold"/>
                                        <p:tgtEl>
                                          <p:spTgt spid="13334"/>
                                        </p:tgtEl>
                                        <p:attrNameLst>
                                          <p:attrName>ppt_y</p:attrName>
                                        </p:attrNameLst>
                                      </p:cBhvr>
                                      <p:tavLst>
                                        <p:tav tm="0">
                                          <p:val>
                                            <p:strVal val="1+#ppt_h/2"/>
                                          </p:val>
                                        </p:tav>
                                        <p:tav tm="100000">
                                          <p:val>
                                            <p:strVal val="#ppt_y"/>
                                          </p:val>
                                        </p:tav>
                                      </p:tavLst>
                                    </p:anim>
                                  </p:childTnLst>
                                </p:cTn>
                              </p:par>
                            </p:childTnLst>
                          </p:cTn>
                        </p:par>
                        <p:par>
                          <p:cTn id="29" fill="hold">
                            <p:stCondLst>
                              <p:cond delay="1259"/>
                            </p:stCondLst>
                            <p:childTnLst>
                              <p:par>
                                <p:cTn id="30" presetID="2" presetClass="entr" presetSubtype="12" fill="hold" nodeType="afterEffect">
                                  <p:stCondLst>
                                    <p:cond delay="0"/>
                                  </p:stCondLst>
                                  <p:childTnLst>
                                    <p:set>
                                      <p:cBhvr>
                                        <p:cTn id="31" dur="1" fill="hold">
                                          <p:stCondLst>
                                            <p:cond delay="0"/>
                                          </p:stCondLst>
                                        </p:cTn>
                                        <p:tgtEl>
                                          <p:spTgt spid="13317"/>
                                        </p:tgtEl>
                                        <p:attrNameLst>
                                          <p:attrName>style.visibility</p:attrName>
                                        </p:attrNameLst>
                                      </p:cBhvr>
                                      <p:to>
                                        <p:strVal val="visible"/>
                                      </p:to>
                                    </p:set>
                                    <p:anim calcmode="lin" valueType="num">
                                      <p:cBhvr additive="base">
                                        <p:cTn id="32" dur="500" fill="hold"/>
                                        <p:tgtEl>
                                          <p:spTgt spid="13317"/>
                                        </p:tgtEl>
                                        <p:attrNameLst>
                                          <p:attrName>ppt_x</p:attrName>
                                        </p:attrNameLst>
                                      </p:cBhvr>
                                      <p:tavLst>
                                        <p:tav tm="0">
                                          <p:val>
                                            <p:strVal val="0-#ppt_w/2"/>
                                          </p:val>
                                        </p:tav>
                                        <p:tav tm="100000">
                                          <p:val>
                                            <p:strVal val="#ppt_x"/>
                                          </p:val>
                                        </p:tav>
                                      </p:tavLst>
                                    </p:anim>
                                    <p:anim calcmode="lin" valueType="num">
                                      <p:cBhvr additive="base">
                                        <p:cTn id="33" dur="500" fill="hold"/>
                                        <p:tgtEl>
                                          <p:spTgt spid="13317"/>
                                        </p:tgtEl>
                                        <p:attrNameLst>
                                          <p:attrName>ppt_y</p:attrName>
                                        </p:attrNameLst>
                                      </p:cBhvr>
                                      <p:tavLst>
                                        <p:tav tm="0">
                                          <p:val>
                                            <p:strVal val="1+#ppt_h/2"/>
                                          </p:val>
                                        </p:tav>
                                        <p:tav tm="100000">
                                          <p:val>
                                            <p:strVal val="#ppt_y"/>
                                          </p:val>
                                        </p:tav>
                                      </p:tavLst>
                                    </p:anim>
                                  </p:childTnLst>
                                </p:cTn>
                              </p:par>
                              <p:par>
                                <p:cTn id="34" presetID="2" presetClass="entr" presetSubtype="12" fill="hold" nodeType="withEffect">
                                  <p:stCondLst>
                                    <p:cond delay="100"/>
                                  </p:stCondLst>
                                  <p:childTnLst>
                                    <p:set>
                                      <p:cBhvr>
                                        <p:cTn id="35" dur="1" fill="hold">
                                          <p:stCondLst>
                                            <p:cond delay="0"/>
                                          </p:stCondLst>
                                        </p:cTn>
                                        <p:tgtEl>
                                          <p:spTgt spid="13323"/>
                                        </p:tgtEl>
                                        <p:attrNameLst>
                                          <p:attrName>style.visibility</p:attrName>
                                        </p:attrNameLst>
                                      </p:cBhvr>
                                      <p:to>
                                        <p:strVal val="visible"/>
                                      </p:to>
                                    </p:set>
                                    <p:anim calcmode="lin" valueType="num">
                                      <p:cBhvr additive="base">
                                        <p:cTn id="36" dur="500" fill="hold"/>
                                        <p:tgtEl>
                                          <p:spTgt spid="13323"/>
                                        </p:tgtEl>
                                        <p:attrNameLst>
                                          <p:attrName>ppt_x</p:attrName>
                                        </p:attrNameLst>
                                      </p:cBhvr>
                                      <p:tavLst>
                                        <p:tav tm="0">
                                          <p:val>
                                            <p:strVal val="0-#ppt_w/2"/>
                                          </p:val>
                                        </p:tav>
                                        <p:tav tm="100000">
                                          <p:val>
                                            <p:strVal val="#ppt_x"/>
                                          </p:val>
                                        </p:tav>
                                      </p:tavLst>
                                    </p:anim>
                                    <p:anim calcmode="lin" valueType="num">
                                      <p:cBhvr additive="base">
                                        <p:cTn id="37" dur="500" fill="hold"/>
                                        <p:tgtEl>
                                          <p:spTgt spid="13323"/>
                                        </p:tgtEl>
                                        <p:attrNameLst>
                                          <p:attrName>ppt_y</p:attrName>
                                        </p:attrNameLst>
                                      </p:cBhvr>
                                      <p:tavLst>
                                        <p:tav tm="0">
                                          <p:val>
                                            <p:strVal val="1+#ppt_h/2"/>
                                          </p:val>
                                        </p:tav>
                                        <p:tav tm="100000">
                                          <p:val>
                                            <p:strVal val="#ppt_y"/>
                                          </p:val>
                                        </p:tav>
                                      </p:tavLst>
                                    </p:anim>
                                  </p:childTnLst>
                                </p:cTn>
                              </p:par>
                              <p:par>
                                <p:cTn id="38" presetID="2" presetClass="entr" presetSubtype="12" fill="hold" nodeType="withEffect">
                                  <p:stCondLst>
                                    <p:cond delay="200"/>
                                  </p:stCondLst>
                                  <p:childTnLst>
                                    <p:set>
                                      <p:cBhvr>
                                        <p:cTn id="39" dur="1" fill="hold">
                                          <p:stCondLst>
                                            <p:cond delay="0"/>
                                          </p:stCondLst>
                                        </p:cTn>
                                        <p:tgtEl>
                                          <p:spTgt spid="13329"/>
                                        </p:tgtEl>
                                        <p:attrNameLst>
                                          <p:attrName>style.visibility</p:attrName>
                                        </p:attrNameLst>
                                      </p:cBhvr>
                                      <p:to>
                                        <p:strVal val="visible"/>
                                      </p:to>
                                    </p:set>
                                    <p:anim calcmode="lin" valueType="num">
                                      <p:cBhvr additive="base">
                                        <p:cTn id="40" dur="500" fill="hold"/>
                                        <p:tgtEl>
                                          <p:spTgt spid="13329"/>
                                        </p:tgtEl>
                                        <p:attrNameLst>
                                          <p:attrName>ppt_x</p:attrName>
                                        </p:attrNameLst>
                                      </p:cBhvr>
                                      <p:tavLst>
                                        <p:tav tm="0">
                                          <p:val>
                                            <p:strVal val="0-#ppt_w/2"/>
                                          </p:val>
                                        </p:tav>
                                        <p:tav tm="100000">
                                          <p:val>
                                            <p:strVal val="#ppt_x"/>
                                          </p:val>
                                        </p:tav>
                                      </p:tavLst>
                                    </p:anim>
                                    <p:anim calcmode="lin" valueType="num">
                                      <p:cBhvr additive="base">
                                        <p:cTn id="41" dur="500" fill="hold"/>
                                        <p:tgtEl>
                                          <p:spTgt spid="13329"/>
                                        </p:tgtEl>
                                        <p:attrNameLst>
                                          <p:attrName>ppt_y</p:attrName>
                                        </p:attrNameLst>
                                      </p:cBhvr>
                                      <p:tavLst>
                                        <p:tav tm="0">
                                          <p:val>
                                            <p:strVal val="1+#ppt_h/2"/>
                                          </p:val>
                                        </p:tav>
                                        <p:tav tm="100000">
                                          <p:val>
                                            <p:strVal val="#ppt_y"/>
                                          </p:val>
                                        </p:tav>
                                      </p:tavLst>
                                    </p:anim>
                                  </p:childTnLst>
                                </p:cTn>
                              </p:par>
                              <p:par>
                                <p:cTn id="42" presetID="2" presetClass="entr" presetSubtype="12" fill="hold" nodeType="withEffect">
                                  <p:stCondLst>
                                    <p:cond delay="300"/>
                                  </p:stCondLst>
                                  <p:childTnLst>
                                    <p:set>
                                      <p:cBhvr>
                                        <p:cTn id="43" dur="1" fill="hold">
                                          <p:stCondLst>
                                            <p:cond delay="0"/>
                                          </p:stCondLst>
                                        </p:cTn>
                                        <p:tgtEl>
                                          <p:spTgt spid="13335"/>
                                        </p:tgtEl>
                                        <p:attrNameLst>
                                          <p:attrName>style.visibility</p:attrName>
                                        </p:attrNameLst>
                                      </p:cBhvr>
                                      <p:to>
                                        <p:strVal val="visible"/>
                                      </p:to>
                                    </p:set>
                                    <p:anim calcmode="lin" valueType="num">
                                      <p:cBhvr additive="base">
                                        <p:cTn id="44" dur="500" fill="hold"/>
                                        <p:tgtEl>
                                          <p:spTgt spid="13335"/>
                                        </p:tgtEl>
                                        <p:attrNameLst>
                                          <p:attrName>ppt_x</p:attrName>
                                        </p:attrNameLst>
                                      </p:cBhvr>
                                      <p:tavLst>
                                        <p:tav tm="0">
                                          <p:val>
                                            <p:strVal val="0-#ppt_w/2"/>
                                          </p:val>
                                        </p:tav>
                                        <p:tav tm="100000">
                                          <p:val>
                                            <p:strVal val="#ppt_x"/>
                                          </p:val>
                                        </p:tav>
                                      </p:tavLst>
                                    </p:anim>
                                    <p:anim calcmode="lin" valueType="num">
                                      <p:cBhvr additive="base">
                                        <p:cTn id="45" dur="500" fill="hold"/>
                                        <p:tgtEl>
                                          <p:spTgt spid="13335"/>
                                        </p:tgtEl>
                                        <p:attrNameLst>
                                          <p:attrName>ppt_y</p:attrName>
                                        </p:attrNameLst>
                                      </p:cBhvr>
                                      <p:tavLst>
                                        <p:tav tm="0">
                                          <p:val>
                                            <p:strVal val="1+#ppt_h/2"/>
                                          </p:val>
                                        </p:tav>
                                        <p:tav tm="100000">
                                          <p:val>
                                            <p:strVal val="#ppt_y"/>
                                          </p:val>
                                        </p:tav>
                                      </p:tavLst>
                                    </p:anim>
                                  </p:childTnLst>
                                </p:cTn>
                              </p:par>
                            </p:childTnLst>
                          </p:cTn>
                        </p:par>
                        <p:par>
                          <p:cTn id="46" fill="hold">
                            <p:stCondLst>
                              <p:cond delay="1759"/>
                            </p:stCondLst>
                            <p:childTnLst>
                              <p:par>
                                <p:cTn id="47" presetID="31" presetClass="entr" presetSubtype="0" fill="hold" grpId="0" nodeType="afterEffect">
                                  <p:stCondLst>
                                    <p:cond delay="0"/>
                                  </p:stCondLst>
                                  <p:childTnLst>
                                    <p:set>
                                      <p:cBhvr>
                                        <p:cTn id="48" dur="1" fill="hold">
                                          <p:stCondLst>
                                            <p:cond delay="0"/>
                                          </p:stCondLst>
                                        </p:cTn>
                                        <p:tgtEl>
                                          <p:spTgt spid="13320"/>
                                        </p:tgtEl>
                                        <p:attrNameLst>
                                          <p:attrName>style.visibility</p:attrName>
                                        </p:attrNameLst>
                                      </p:cBhvr>
                                      <p:to>
                                        <p:strVal val="visible"/>
                                      </p:to>
                                    </p:set>
                                    <p:anim calcmode="lin" valueType="num">
                                      <p:cBhvr>
                                        <p:cTn id="49" dur="400" fill="hold"/>
                                        <p:tgtEl>
                                          <p:spTgt spid="13320"/>
                                        </p:tgtEl>
                                        <p:attrNameLst>
                                          <p:attrName>ppt_w</p:attrName>
                                        </p:attrNameLst>
                                      </p:cBhvr>
                                      <p:tavLst>
                                        <p:tav tm="0">
                                          <p:val>
                                            <p:fltVal val="0"/>
                                          </p:val>
                                        </p:tav>
                                        <p:tav tm="100000">
                                          <p:val>
                                            <p:strVal val="#ppt_w"/>
                                          </p:val>
                                        </p:tav>
                                      </p:tavLst>
                                    </p:anim>
                                    <p:anim calcmode="lin" valueType="num">
                                      <p:cBhvr>
                                        <p:cTn id="50" dur="400" fill="hold"/>
                                        <p:tgtEl>
                                          <p:spTgt spid="13320"/>
                                        </p:tgtEl>
                                        <p:attrNameLst>
                                          <p:attrName>ppt_h</p:attrName>
                                        </p:attrNameLst>
                                      </p:cBhvr>
                                      <p:tavLst>
                                        <p:tav tm="0">
                                          <p:val>
                                            <p:fltVal val="0"/>
                                          </p:val>
                                        </p:tav>
                                        <p:tav tm="100000">
                                          <p:val>
                                            <p:strVal val="#ppt_h"/>
                                          </p:val>
                                        </p:tav>
                                      </p:tavLst>
                                    </p:anim>
                                    <p:anim calcmode="lin" valueType="num">
                                      <p:cBhvr>
                                        <p:cTn id="51" dur="400" fill="hold"/>
                                        <p:tgtEl>
                                          <p:spTgt spid="13320"/>
                                        </p:tgtEl>
                                        <p:attrNameLst>
                                          <p:attrName>style.rotation</p:attrName>
                                        </p:attrNameLst>
                                      </p:cBhvr>
                                      <p:tavLst>
                                        <p:tav tm="0">
                                          <p:val>
                                            <p:fltVal val="90"/>
                                          </p:val>
                                        </p:tav>
                                        <p:tav tm="100000">
                                          <p:val>
                                            <p:fltVal val="0"/>
                                          </p:val>
                                        </p:tav>
                                      </p:tavLst>
                                    </p:anim>
                                    <p:animEffect transition="in" filter="fade">
                                      <p:cBhvr>
                                        <p:cTn id="52" dur="400"/>
                                        <p:tgtEl>
                                          <p:spTgt spid="13320"/>
                                        </p:tgtEl>
                                      </p:cBhvr>
                                    </p:animEffect>
                                  </p:childTnLst>
                                </p:cTn>
                              </p:par>
                            </p:childTnLst>
                          </p:cTn>
                        </p:par>
                        <p:par>
                          <p:cTn id="53" fill="hold">
                            <p:stCondLst>
                              <p:cond delay="2259"/>
                            </p:stCondLst>
                            <p:childTnLst>
                              <p:par>
                                <p:cTn id="54" presetID="22" presetClass="entr" presetSubtype="1" fill="hold" grpId="0" nodeType="afterEffect">
                                  <p:stCondLst>
                                    <p:cond delay="0"/>
                                  </p:stCondLst>
                                  <p:childTnLst>
                                    <p:set>
                                      <p:cBhvr>
                                        <p:cTn id="55" dur="1" fill="hold">
                                          <p:stCondLst>
                                            <p:cond delay="0"/>
                                          </p:stCondLst>
                                        </p:cTn>
                                        <p:tgtEl>
                                          <p:spTgt spid="13321"/>
                                        </p:tgtEl>
                                        <p:attrNameLst>
                                          <p:attrName>style.visibility</p:attrName>
                                        </p:attrNameLst>
                                      </p:cBhvr>
                                      <p:to>
                                        <p:strVal val="visible"/>
                                      </p:to>
                                    </p:set>
                                    <p:animEffect transition="in" filter="wipe(up)">
                                      <p:cBhvr>
                                        <p:cTn id="56" dur="500"/>
                                        <p:tgtEl>
                                          <p:spTgt spid="13321"/>
                                        </p:tgtEl>
                                      </p:cBhvr>
                                    </p:animEffect>
                                  </p:childTnLst>
                                </p:cTn>
                              </p:par>
                            </p:childTnLst>
                          </p:cTn>
                        </p:par>
                        <p:par>
                          <p:cTn id="57" fill="hold">
                            <p:stCondLst>
                              <p:cond delay="2759"/>
                            </p:stCondLst>
                            <p:childTnLst>
                              <p:par>
                                <p:cTn id="58" presetID="31" presetClass="entr" presetSubtype="0" fill="hold" grpId="0" nodeType="afterEffect">
                                  <p:stCondLst>
                                    <p:cond delay="0"/>
                                  </p:stCondLst>
                                  <p:childTnLst>
                                    <p:set>
                                      <p:cBhvr>
                                        <p:cTn id="59" dur="1" fill="hold">
                                          <p:stCondLst>
                                            <p:cond delay="0"/>
                                          </p:stCondLst>
                                        </p:cTn>
                                        <p:tgtEl>
                                          <p:spTgt spid="13326"/>
                                        </p:tgtEl>
                                        <p:attrNameLst>
                                          <p:attrName>style.visibility</p:attrName>
                                        </p:attrNameLst>
                                      </p:cBhvr>
                                      <p:to>
                                        <p:strVal val="visible"/>
                                      </p:to>
                                    </p:set>
                                    <p:anim calcmode="lin" valueType="num">
                                      <p:cBhvr>
                                        <p:cTn id="60" dur="400" fill="hold"/>
                                        <p:tgtEl>
                                          <p:spTgt spid="13326"/>
                                        </p:tgtEl>
                                        <p:attrNameLst>
                                          <p:attrName>ppt_w</p:attrName>
                                        </p:attrNameLst>
                                      </p:cBhvr>
                                      <p:tavLst>
                                        <p:tav tm="0">
                                          <p:val>
                                            <p:fltVal val="0"/>
                                          </p:val>
                                        </p:tav>
                                        <p:tav tm="100000">
                                          <p:val>
                                            <p:strVal val="#ppt_w"/>
                                          </p:val>
                                        </p:tav>
                                      </p:tavLst>
                                    </p:anim>
                                    <p:anim calcmode="lin" valueType="num">
                                      <p:cBhvr>
                                        <p:cTn id="61" dur="400" fill="hold"/>
                                        <p:tgtEl>
                                          <p:spTgt spid="13326"/>
                                        </p:tgtEl>
                                        <p:attrNameLst>
                                          <p:attrName>ppt_h</p:attrName>
                                        </p:attrNameLst>
                                      </p:cBhvr>
                                      <p:tavLst>
                                        <p:tav tm="0">
                                          <p:val>
                                            <p:fltVal val="0"/>
                                          </p:val>
                                        </p:tav>
                                        <p:tav tm="100000">
                                          <p:val>
                                            <p:strVal val="#ppt_h"/>
                                          </p:val>
                                        </p:tav>
                                      </p:tavLst>
                                    </p:anim>
                                    <p:anim calcmode="lin" valueType="num">
                                      <p:cBhvr>
                                        <p:cTn id="62" dur="400" fill="hold"/>
                                        <p:tgtEl>
                                          <p:spTgt spid="13326"/>
                                        </p:tgtEl>
                                        <p:attrNameLst>
                                          <p:attrName>style.rotation</p:attrName>
                                        </p:attrNameLst>
                                      </p:cBhvr>
                                      <p:tavLst>
                                        <p:tav tm="0">
                                          <p:val>
                                            <p:fltVal val="90"/>
                                          </p:val>
                                        </p:tav>
                                        <p:tav tm="100000">
                                          <p:val>
                                            <p:fltVal val="0"/>
                                          </p:val>
                                        </p:tav>
                                      </p:tavLst>
                                    </p:anim>
                                    <p:animEffect transition="in" filter="fade">
                                      <p:cBhvr>
                                        <p:cTn id="63" dur="400"/>
                                        <p:tgtEl>
                                          <p:spTgt spid="13326"/>
                                        </p:tgtEl>
                                      </p:cBhvr>
                                    </p:animEffect>
                                  </p:childTnLst>
                                </p:cTn>
                              </p:par>
                            </p:childTnLst>
                          </p:cTn>
                        </p:par>
                        <p:par>
                          <p:cTn id="64" fill="hold">
                            <p:stCondLst>
                              <p:cond delay="3259"/>
                            </p:stCondLst>
                            <p:childTnLst>
                              <p:par>
                                <p:cTn id="65" presetID="22" presetClass="entr" presetSubtype="1" fill="hold" grpId="0" nodeType="afterEffect">
                                  <p:stCondLst>
                                    <p:cond delay="0"/>
                                  </p:stCondLst>
                                  <p:childTnLst>
                                    <p:set>
                                      <p:cBhvr>
                                        <p:cTn id="66" dur="1" fill="hold">
                                          <p:stCondLst>
                                            <p:cond delay="0"/>
                                          </p:stCondLst>
                                        </p:cTn>
                                        <p:tgtEl>
                                          <p:spTgt spid="13327"/>
                                        </p:tgtEl>
                                        <p:attrNameLst>
                                          <p:attrName>style.visibility</p:attrName>
                                        </p:attrNameLst>
                                      </p:cBhvr>
                                      <p:to>
                                        <p:strVal val="visible"/>
                                      </p:to>
                                    </p:set>
                                    <p:animEffect transition="in" filter="wipe(up)">
                                      <p:cBhvr>
                                        <p:cTn id="67" dur="500"/>
                                        <p:tgtEl>
                                          <p:spTgt spid="13327"/>
                                        </p:tgtEl>
                                      </p:cBhvr>
                                    </p:animEffect>
                                  </p:childTnLst>
                                </p:cTn>
                              </p:par>
                            </p:childTnLst>
                          </p:cTn>
                        </p:par>
                        <p:par>
                          <p:cTn id="68" fill="hold">
                            <p:stCondLst>
                              <p:cond delay="3759"/>
                            </p:stCondLst>
                            <p:childTnLst>
                              <p:par>
                                <p:cTn id="69" presetID="31" presetClass="entr" presetSubtype="0" fill="hold" grpId="0" nodeType="afterEffect">
                                  <p:stCondLst>
                                    <p:cond delay="0"/>
                                  </p:stCondLst>
                                  <p:childTnLst>
                                    <p:set>
                                      <p:cBhvr>
                                        <p:cTn id="70" dur="1" fill="hold">
                                          <p:stCondLst>
                                            <p:cond delay="0"/>
                                          </p:stCondLst>
                                        </p:cTn>
                                        <p:tgtEl>
                                          <p:spTgt spid="13332"/>
                                        </p:tgtEl>
                                        <p:attrNameLst>
                                          <p:attrName>style.visibility</p:attrName>
                                        </p:attrNameLst>
                                      </p:cBhvr>
                                      <p:to>
                                        <p:strVal val="visible"/>
                                      </p:to>
                                    </p:set>
                                    <p:anim calcmode="lin" valueType="num">
                                      <p:cBhvr>
                                        <p:cTn id="71" dur="400" fill="hold"/>
                                        <p:tgtEl>
                                          <p:spTgt spid="13332"/>
                                        </p:tgtEl>
                                        <p:attrNameLst>
                                          <p:attrName>ppt_w</p:attrName>
                                        </p:attrNameLst>
                                      </p:cBhvr>
                                      <p:tavLst>
                                        <p:tav tm="0">
                                          <p:val>
                                            <p:fltVal val="0"/>
                                          </p:val>
                                        </p:tav>
                                        <p:tav tm="100000">
                                          <p:val>
                                            <p:strVal val="#ppt_w"/>
                                          </p:val>
                                        </p:tav>
                                      </p:tavLst>
                                    </p:anim>
                                    <p:anim calcmode="lin" valueType="num">
                                      <p:cBhvr>
                                        <p:cTn id="72" dur="400" fill="hold"/>
                                        <p:tgtEl>
                                          <p:spTgt spid="13332"/>
                                        </p:tgtEl>
                                        <p:attrNameLst>
                                          <p:attrName>ppt_h</p:attrName>
                                        </p:attrNameLst>
                                      </p:cBhvr>
                                      <p:tavLst>
                                        <p:tav tm="0">
                                          <p:val>
                                            <p:fltVal val="0"/>
                                          </p:val>
                                        </p:tav>
                                        <p:tav tm="100000">
                                          <p:val>
                                            <p:strVal val="#ppt_h"/>
                                          </p:val>
                                        </p:tav>
                                      </p:tavLst>
                                    </p:anim>
                                    <p:anim calcmode="lin" valueType="num">
                                      <p:cBhvr>
                                        <p:cTn id="73" dur="400" fill="hold"/>
                                        <p:tgtEl>
                                          <p:spTgt spid="13332"/>
                                        </p:tgtEl>
                                        <p:attrNameLst>
                                          <p:attrName>style.rotation</p:attrName>
                                        </p:attrNameLst>
                                      </p:cBhvr>
                                      <p:tavLst>
                                        <p:tav tm="0">
                                          <p:val>
                                            <p:fltVal val="90"/>
                                          </p:val>
                                        </p:tav>
                                        <p:tav tm="100000">
                                          <p:val>
                                            <p:fltVal val="0"/>
                                          </p:val>
                                        </p:tav>
                                      </p:tavLst>
                                    </p:anim>
                                    <p:animEffect transition="in" filter="fade">
                                      <p:cBhvr>
                                        <p:cTn id="74" dur="400"/>
                                        <p:tgtEl>
                                          <p:spTgt spid="13332"/>
                                        </p:tgtEl>
                                      </p:cBhvr>
                                    </p:animEffect>
                                  </p:childTnLst>
                                </p:cTn>
                              </p:par>
                            </p:childTnLst>
                          </p:cTn>
                        </p:par>
                        <p:par>
                          <p:cTn id="75" fill="hold">
                            <p:stCondLst>
                              <p:cond delay="4259"/>
                            </p:stCondLst>
                            <p:childTnLst>
                              <p:par>
                                <p:cTn id="76" presetID="22" presetClass="entr" presetSubtype="1" fill="hold" grpId="0" nodeType="afterEffect">
                                  <p:stCondLst>
                                    <p:cond delay="0"/>
                                  </p:stCondLst>
                                  <p:childTnLst>
                                    <p:set>
                                      <p:cBhvr>
                                        <p:cTn id="77" dur="1" fill="hold">
                                          <p:stCondLst>
                                            <p:cond delay="0"/>
                                          </p:stCondLst>
                                        </p:cTn>
                                        <p:tgtEl>
                                          <p:spTgt spid="13333"/>
                                        </p:tgtEl>
                                        <p:attrNameLst>
                                          <p:attrName>style.visibility</p:attrName>
                                        </p:attrNameLst>
                                      </p:cBhvr>
                                      <p:to>
                                        <p:strVal val="visible"/>
                                      </p:to>
                                    </p:set>
                                    <p:animEffect transition="in" filter="wipe(up)">
                                      <p:cBhvr>
                                        <p:cTn id="78" dur="500"/>
                                        <p:tgtEl>
                                          <p:spTgt spid="13333"/>
                                        </p:tgtEl>
                                      </p:cBhvr>
                                    </p:animEffect>
                                  </p:childTnLst>
                                </p:cTn>
                              </p:par>
                            </p:childTnLst>
                          </p:cTn>
                        </p:par>
                        <p:par>
                          <p:cTn id="79" fill="hold">
                            <p:stCondLst>
                              <p:cond delay="4759"/>
                            </p:stCondLst>
                            <p:childTnLst>
                              <p:par>
                                <p:cTn id="80" presetID="31" presetClass="entr" presetSubtype="0" fill="hold" grpId="0" nodeType="afterEffect">
                                  <p:stCondLst>
                                    <p:cond delay="0"/>
                                  </p:stCondLst>
                                  <p:childTnLst>
                                    <p:set>
                                      <p:cBhvr>
                                        <p:cTn id="81" dur="1" fill="hold">
                                          <p:stCondLst>
                                            <p:cond delay="0"/>
                                          </p:stCondLst>
                                        </p:cTn>
                                        <p:tgtEl>
                                          <p:spTgt spid="13338"/>
                                        </p:tgtEl>
                                        <p:attrNameLst>
                                          <p:attrName>style.visibility</p:attrName>
                                        </p:attrNameLst>
                                      </p:cBhvr>
                                      <p:to>
                                        <p:strVal val="visible"/>
                                      </p:to>
                                    </p:set>
                                    <p:anim calcmode="lin" valueType="num">
                                      <p:cBhvr>
                                        <p:cTn id="82" dur="400" fill="hold"/>
                                        <p:tgtEl>
                                          <p:spTgt spid="13338"/>
                                        </p:tgtEl>
                                        <p:attrNameLst>
                                          <p:attrName>ppt_w</p:attrName>
                                        </p:attrNameLst>
                                      </p:cBhvr>
                                      <p:tavLst>
                                        <p:tav tm="0">
                                          <p:val>
                                            <p:fltVal val="0"/>
                                          </p:val>
                                        </p:tav>
                                        <p:tav tm="100000">
                                          <p:val>
                                            <p:strVal val="#ppt_w"/>
                                          </p:val>
                                        </p:tav>
                                      </p:tavLst>
                                    </p:anim>
                                    <p:anim calcmode="lin" valueType="num">
                                      <p:cBhvr>
                                        <p:cTn id="83" dur="400" fill="hold"/>
                                        <p:tgtEl>
                                          <p:spTgt spid="13338"/>
                                        </p:tgtEl>
                                        <p:attrNameLst>
                                          <p:attrName>ppt_h</p:attrName>
                                        </p:attrNameLst>
                                      </p:cBhvr>
                                      <p:tavLst>
                                        <p:tav tm="0">
                                          <p:val>
                                            <p:fltVal val="0"/>
                                          </p:val>
                                        </p:tav>
                                        <p:tav tm="100000">
                                          <p:val>
                                            <p:strVal val="#ppt_h"/>
                                          </p:val>
                                        </p:tav>
                                      </p:tavLst>
                                    </p:anim>
                                    <p:anim calcmode="lin" valueType="num">
                                      <p:cBhvr>
                                        <p:cTn id="84" dur="400" fill="hold"/>
                                        <p:tgtEl>
                                          <p:spTgt spid="13338"/>
                                        </p:tgtEl>
                                        <p:attrNameLst>
                                          <p:attrName>style.rotation</p:attrName>
                                        </p:attrNameLst>
                                      </p:cBhvr>
                                      <p:tavLst>
                                        <p:tav tm="0">
                                          <p:val>
                                            <p:fltVal val="90"/>
                                          </p:val>
                                        </p:tav>
                                        <p:tav tm="100000">
                                          <p:val>
                                            <p:fltVal val="0"/>
                                          </p:val>
                                        </p:tav>
                                      </p:tavLst>
                                    </p:anim>
                                    <p:animEffect transition="in" filter="fade">
                                      <p:cBhvr>
                                        <p:cTn id="85" dur="400"/>
                                        <p:tgtEl>
                                          <p:spTgt spid="13338"/>
                                        </p:tgtEl>
                                      </p:cBhvr>
                                    </p:animEffect>
                                  </p:childTnLst>
                                </p:cTn>
                              </p:par>
                            </p:childTnLst>
                          </p:cTn>
                        </p:par>
                        <p:par>
                          <p:cTn id="86" fill="hold">
                            <p:stCondLst>
                              <p:cond delay="5259"/>
                            </p:stCondLst>
                            <p:childTnLst>
                              <p:par>
                                <p:cTn id="87" presetID="22" presetClass="entr" presetSubtype="1" fill="hold" grpId="0" nodeType="afterEffect">
                                  <p:stCondLst>
                                    <p:cond delay="0"/>
                                  </p:stCondLst>
                                  <p:childTnLst>
                                    <p:set>
                                      <p:cBhvr>
                                        <p:cTn id="88" dur="1" fill="hold">
                                          <p:stCondLst>
                                            <p:cond delay="0"/>
                                          </p:stCondLst>
                                        </p:cTn>
                                        <p:tgtEl>
                                          <p:spTgt spid="13339"/>
                                        </p:tgtEl>
                                        <p:attrNameLst>
                                          <p:attrName>style.visibility</p:attrName>
                                        </p:attrNameLst>
                                      </p:cBhvr>
                                      <p:to>
                                        <p:strVal val="visible"/>
                                      </p:to>
                                    </p:set>
                                    <p:animEffect transition="in" filter="wipe(up)">
                                      <p:cBhvr>
                                        <p:cTn id="89" dur="500"/>
                                        <p:tgtEl>
                                          <p:spTgt spid="13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20" grpId="0"/>
      <p:bldP spid="13321" grpId="0"/>
      <p:bldP spid="13326" grpId="0"/>
      <p:bldP spid="13327" grpId="0"/>
      <p:bldP spid="13332" grpId="0"/>
      <p:bldP spid="13333" grpId="0"/>
      <p:bldP spid="13338" grpId="0"/>
      <p:bldP spid="133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54"/>
          <p:cNvSpPr txBox="1"/>
          <p:nvPr/>
        </p:nvSpPr>
        <p:spPr>
          <a:xfrm>
            <a:off x="1330325" y="44450"/>
            <a:ext cx="5041900" cy="523875"/>
          </a:xfrm>
          <a:prstGeom prst="rect">
            <a:avLst/>
          </a:prstGeom>
          <a:noFill/>
          <a:ln w="9525">
            <a:noFill/>
          </a:ln>
        </p:spPr>
        <p:txBody>
          <a:bodyPr>
            <a:spAutoFit/>
          </a:bodyPr>
          <a:lstStyle/>
          <a:p>
            <a:pPr lvl="0" eaLnBrk="1" hangingPunct="1"/>
            <a:r>
              <a:rPr lang="en-US" altLang="x-none" sz="2800" dirty="0">
                <a:solidFill>
                  <a:schemeClr val="accent2"/>
                </a:solidFill>
                <a:latin typeface="微软雅黑" panose="020B0503020204020204" pitchFamily="2" charset="-122"/>
                <a:ea typeface="微软雅黑" panose="020B0503020204020204" pitchFamily="2" charset="-122"/>
              </a:rPr>
              <a:t>1.2 </a:t>
            </a:r>
            <a:r>
              <a:rPr lang="zh-CN" altLang="en-US" sz="2800" dirty="0">
                <a:solidFill>
                  <a:schemeClr val="accent2"/>
                </a:solidFill>
                <a:latin typeface="微软雅黑" panose="020B0503020204020204" pitchFamily="2" charset="-122"/>
                <a:ea typeface="微软雅黑" panose="020B0503020204020204" pitchFamily="2" charset="-122"/>
              </a:rPr>
              <a:t>请输入您的标题</a:t>
            </a:r>
          </a:p>
        </p:txBody>
      </p:sp>
      <p:sp>
        <p:nvSpPr>
          <p:cNvPr id="14339" name="TextBox 55"/>
          <p:cNvSpPr txBox="1"/>
          <p:nvPr/>
        </p:nvSpPr>
        <p:spPr>
          <a:xfrm>
            <a:off x="139700" y="106363"/>
            <a:ext cx="1065213" cy="400050"/>
          </a:xfrm>
          <a:prstGeom prst="rect">
            <a:avLst/>
          </a:prstGeom>
          <a:noFill/>
          <a:ln w="9525">
            <a:noFill/>
          </a:ln>
        </p:spPr>
        <p:txBody>
          <a:bodyPr>
            <a:spAutoFit/>
          </a:bodyPr>
          <a:lstStyle/>
          <a:p>
            <a:pPr lvl="0" algn="r" eaLnBrk="1" hangingPunct="1"/>
            <a:r>
              <a:rPr lang="en-US" altLang="x-none" sz="2000" dirty="0">
                <a:solidFill>
                  <a:schemeClr val="accent2"/>
                </a:solidFill>
                <a:latin typeface="Arial" panose="020B0604020202020204" pitchFamily="34" charset="0"/>
                <a:ea typeface="宋体" panose="02010600030101010101" pitchFamily="2" charset="-122"/>
              </a:rPr>
              <a:t>Part</a:t>
            </a:r>
            <a:r>
              <a:rPr lang="en-US" altLang="x-none" dirty="0">
                <a:solidFill>
                  <a:schemeClr val="accent2"/>
                </a:solidFill>
                <a:latin typeface="Arial" panose="020B0604020202020204" pitchFamily="34" charset="0"/>
                <a:ea typeface="宋体" panose="02010600030101010101" pitchFamily="2" charset="-122"/>
              </a:rPr>
              <a:t> 1</a:t>
            </a:r>
            <a:endParaRPr lang="zh-CN" altLang="en-US" dirty="0">
              <a:solidFill>
                <a:schemeClr val="accent2"/>
              </a:solidFill>
              <a:latin typeface="Arial" panose="020B0604020202020204" pitchFamily="34" charset="0"/>
              <a:ea typeface="宋体" panose="02010600030101010101" pitchFamily="2" charset="-122"/>
            </a:endParaRPr>
          </a:p>
        </p:txBody>
      </p:sp>
      <p:sp>
        <p:nvSpPr>
          <p:cNvPr id="14340" name="Rectangle 6"/>
          <p:cNvSpPr/>
          <p:nvPr/>
        </p:nvSpPr>
        <p:spPr>
          <a:xfrm>
            <a:off x="5522913" y="981075"/>
            <a:ext cx="2684462" cy="1682750"/>
          </a:xfrm>
          <a:prstGeom prst="rect">
            <a:avLst/>
          </a:prstGeom>
          <a:solidFill>
            <a:schemeClr val="bg1"/>
          </a:solidFill>
          <a:ln w="9525">
            <a:noFill/>
          </a:ln>
        </p:spPr>
        <p:txBody>
          <a:bodyPr/>
          <a:lstStyle/>
          <a:p>
            <a:pPr lvl="0" eaLnBrk="1" hangingPunct="1"/>
            <a:endParaRPr lang="zh-CN" altLang="en-US" dirty="0">
              <a:solidFill>
                <a:schemeClr val="accent2"/>
              </a:solidFill>
              <a:latin typeface="Arial" panose="020B0604020202020204" pitchFamily="34" charset="0"/>
              <a:ea typeface="宋体" panose="02010600030101010101" pitchFamily="2" charset="-122"/>
            </a:endParaRPr>
          </a:p>
        </p:txBody>
      </p:sp>
      <p:sp>
        <p:nvSpPr>
          <p:cNvPr id="14341" name="Rectangle 7"/>
          <p:cNvSpPr/>
          <p:nvPr/>
        </p:nvSpPr>
        <p:spPr>
          <a:xfrm>
            <a:off x="8348663" y="981075"/>
            <a:ext cx="2686050" cy="1682750"/>
          </a:xfrm>
          <a:prstGeom prst="rect">
            <a:avLst/>
          </a:prstGeom>
          <a:blipFill rotWithShape="1">
            <a:blip r:embed="rId2"/>
            <a:stretch>
              <a:fillRect/>
            </a:stretch>
          </a:blipFill>
          <a:ln w="9525">
            <a:noFill/>
          </a:ln>
        </p:spPr>
        <p:txBody>
          <a:bodyPr/>
          <a:lstStyle/>
          <a:p>
            <a:pPr lvl="0" eaLnBrk="1" hangingPunct="1"/>
            <a:endParaRPr lang="zh-CN" altLang="en-US" dirty="0">
              <a:solidFill>
                <a:schemeClr val="accent2"/>
              </a:solidFill>
              <a:latin typeface="Arial" panose="020B0604020202020204" pitchFamily="34" charset="0"/>
              <a:ea typeface="宋体" panose="02010600030101010101" pitchFamily="2" charset="-122"/>
            </a:endParaRPr>
          </a:p>
        </p:txBody>
      </p:sp>
      <p:sp>
        <p:nvSpPr>
          <p:cNvPr id="14342" name="Rectangle 8"/>
          <p:cNvSpPr/>
          <p:nvPr/>
        </p:nvSpPr>
        <p:spPr>
          <a:xfrm>
            <a:off x="5522913" y="2797175"/>
            <a:ext cx="2684462" cy="1682750"/>
          </a:xfrm>
          <a:prstGeom prst="rect">
            <a:avLst/>
          </a:prstGeom>
          <a:blipFill rotWithShape="1">
            <a:blip r:embed="rId3"/>
            <a:stretch>
              <a:fillRect/>
            </a:stretch>
          </a:blipFill>
          <a:ln w="9525">
            <a:noFill/>
          </a:ln>
        </p:spPr>
        <p:txBody>
          <a:bodyPr/>
          <a:lstStyle/>
          <a:p>
            <a:pPr lvl="0" eaLnBrk="1" hangingPunct="1"/>
            <a:endParaRPr lang="zh-CN" altLang="en-US" dirty="0">
              <a:solidFill>
                <a:schemeClr val="accent2"/>
              </a:solidFill>
              <a:latin typeface="Arial" panose="020B0604020202020204" pitchFamily="34" charset="0"/>
              <a:ea typeface="宋体" panose="02010600030101010101" pitchFamily="2" charset="-122"/>
            </a:endParaRPr>
          </a:p>
        </p:txBody>
      </p:sp>
      <p:sp>
        <p:nvSpPr>
          <p:cNvPr id="14343" name="Rectangle 9"/>
          <p:cNvSpPr/>
          <p:nvPr/>
        </p:nvSpPr>
        <p:spPr>
          <a:xfrm>
            <a:off x="8348663" y="2797175"/>
            <a:ext cx="2686050" cy="1682750"/>
          </a:xfrm>
          <a:prstGeom prst="rect">
            <a:avLst/>
          </a:prstGeom>
          <a:solidFill>
            <a:srgbClr val="00744B"/>
          </a:solidFill>
          <a:ln w="9525">
            <a:noFill/>
          </a:ln>
        </p:spPr>
        <p:txBody>
          <a:bodyPr/>
          <a:lstStyle/>
          <a:p>
            <a:pPr lvl="0" eaLnBrk="1" hangingPunct="1"/>
            <a:endParaRPr lang="zh-CN" altLang="en-US" dirty="0">
              <a:solidFill>
                <a:schemeClr val="accent2"/>
              </a:solidFill>
              <a:latin typeface="Arial" panose="020B0604020202020204" pitchFamily="34" charset="0"/>
              <a:ea typeface="宋体" panose="02010600030101010101" pitchFamily="2" charset="-122"/>
            </a:endParaRPr>
          </a:p>
        </p:txBody>
      </p:sp>
      <p:sp>
        <p:nvSpPr>
          <p:cNvPr id="14344" name="Rectangle 10"/>
          <p:cNvSpPr/>
          <p:nvPr/>
        </p:nvSpPr>
        <p:spPr>
          <a:xfrm>
            <a:off x="5522913" y="4629150"/>
            <a:ext cx="2684462" cy="1682750"/>
          </a:xfrm>
          <a:prstGeom prst="rect">
            <a:avLst/>
          </a:prstGeom>
          <a:solidFill>
            <a:schemeClr val="tx2"/>
          </a:solidFill>
          <a:ln w="9525">
            <a:noFill/>
          </a:ln>
        </p:spPr>
        <p:txBody>
          <a:bodyPr/>
          <a:lstStyle/>
          <a:p>
            <a:pPr lvl="0" eaLnBrk="1" hangingPunct="1"/>
            <a:endParaRPr lang="zh-CN" altLang="en-US" dirty="0">
              <a:solidFill>
                <a:schemeClr val="accent2"/>
              </a:solidFill>
              <a:latin typeface="Arial" panose="020B0604020202020204" pitchFamily="34" charset="0"/>
              <a:ea typeface="宋体" panose="02010600030101010101" pitchFamily="2" charset="-122"/>
            </a:endParaRPr>
          </a:p>
        </p:txBody>
      </p:sp>
      <p:sp>
        <p:nvSpPr>
          <p:cNvPr id="14345" name="Rectangle 11"/>
          <p:cNvSpPr/>
          <p:nvPr/>
        </p:nvSpPr>
        <p:spPr>
          <a:xfrm>
            <a:off x="8348663" y="4629150"/>
            <a:ext cx="2686050" cy="1682750"/>
          </a:xfrm>
          <a:prstGeom prst="rect">
            <a:avLst/>
          </a:prstGeom>
          <a:blipFill rotWithShape="1">
            <a:blip r:embed="rId4"/>
            <a:stretch>
              <a:fillRect/>
            </a:stretch>
          </a:blipFill>
          <a:ln w="9525" cap="flat" cmpd="sng">
            <a:solidFill>
              <a:srgbClr val="B5B5B7"/>
            </a:solidFill>
            <a:prstDash val="solid"/>
            <a:miter/>
            <a:headEnd type="none" w="med" len="med"/>
            <a:tailEnd type="none" w="med" len="med"/>
          </a:ln>
        </p:spPr>
        <p:txBody>
          <a:bodyPr/>
          <a:lstStyle/>
          <a:p>
            <a:pPr lvl="0" eaLnBrk="1" hangingPunct="1"/>
            <a:endParaRPr lang="zh-CN" altLang="en-US" dirty="0">
              <a:solidFill>
                <a:schemeClr val="accent2"/>
              </a:solidFill>
              <a:latin typeface="Arial" panose="020B0604020202020204" pitchFamily="34" charset="0"/>
              <a:ea typeface="宋体" panose="02010600030101010101" pitchFamily="2" charset="-122"/>
            </a:endParaRPr>
          </a:p>
        </p:txBody>
      </p:sp>
      <p:sp>
        <p:nvSpPr>
          <p:cNvPr id="14346" name="TextBox 9"/>
          <p:cNvSpPr txBox="1"/>
          <p:nvPr/>
        </p:nvSpPr>
        <p:spPr>
          <a:xfrm>
            <a:off x="5651500" y="1055688"/>
            <a:ext cx="1382713" cy="860425"/>
          </a:xfrm>
          <a:prstGeom prst="rect">
            <a:avLst/>
          </a:prstGeom>
          <a:noFill/>
          <a:ln w="9525">
            <a:noFill/>
          </a:ln>
        </p:spPr>
        <p:txBody>
          <a:bodyPr>
            <a:spAutoFit/>
          </a:bodyPr>
          <a:lstStyle/>
          <a:p>
            <a:pPr lvl="0" eaLnBrk="1" hangingPunct="1"/>
            <a:r>
              <a:rPr lang="en-US" altLang="x-none" sz="5000" b="1" dirty="0">
                <a:solidFill>
                  <a:schemeClr val="accent2"/>
                </a:solidFill>
                <a:latin typeface="微软雅黑" panose="020B0503020204020204" pitchFamily="2" charset="-122"/>
                <a:ea typeface="微软雅黑" panose="020B0503020204020204" pitchFamily="2" charset="-122"/>
              </a:rPr>
              <a:t>01</a:t>
            </a:r>
            <a:endParaRPr lang="zh-CN" altLang="en-US" sz="5000" b="1" dirty="0">
              <a:solidFill>
                <a:schemeClr val="accent2"/>
              </a:solidFill>
              <a:latin typeface="微软雅黑" panose="020B0503020204020204" pitchFamily="2" charset="-122"/>
              <a:ea typeface="微软雅黑" panose="020B0503020204020204" pitchFamily="2" charset="-122"/>
            </a:endParaRPr>
          </a:p>
        </p:txBody>
      </p:sp>
      <p:sp>
        <p:nvSpPr>
          <p:cNvPr id="14347" name="TextBox 10"/>
          <p:cNvSpPr txBox="1"/>
          <p:nvPr/>
        </p:nvSpPr>
        <p:spPr>
          <a:xfrm>
            <a:off x="5640388" y="1835150"/>
            <a:ext cx="2449512" cy="708025"/>
          </a:xfrm>
          <a:prstGeom prst="rect">
            <a:avLst/>
          </a:prstGeom>
          <a:noFill/>
          <a:ln w="9525">
            <a:noFill/>
          </a:ln>
        </p:spPr>
        <p:txBody>
          <a:bodyPr>
            <a:spAutoFit/>
          </a:bodyPr>
          <a:lstStyle/>
          <a:p>
            <a:pPr lvl="0" eaLnBrk="1" hangingPunct="1"/>
            <a:r>
              <a:rPr lang="zh-CN" altLang="en-US" sz="2000" dirty="0">
                <a:solidFill>
                  <a:schemeClr val="accent2"/>
                </a:solidFill>
                <a:latin typeface="微软雅黑" panose="020B0503020204020204" pitchFamily="2" charset="-122"/>
                <a:ea typeface="微软雅黑" panose="020B0503020204020204" pitchFamily="2" charset="-122"/>
              </a:rPr>
              <a:t>这里输入图片的说明性文本</a:t>
            </a:r>
            <a:endParaRPr lang="en-US" altLang="x-none" sz="2000" dirty="0">
              <a:solidFill>
                <a:schemeClr val="accent2"/>
              </a:solidFill>
              <a:latin typeface="微软雅黑" panose="020B0503020204020204" pitchFamily="2" charset="-122"/>
              <a:ea typeface="微软雅黑" panose="020B0503020204020204" pitchFamily="2" charset="-122"/>
            </a:endParaRPr>
          </a:p>
        </p:txBody>
      </p:sp>
      <p:sp>
        <p:nvSpPr>
          <p:cNvPr id="14348" name="TextBox 11"/>
          <p:cNvSpPr txBox="1"/>
          <p:nvPr/>
        </p:nvSpPr>
        <p:spPr>
          <a:xfrm>
            <a:off x="8474075" y="2900363"/>
            <a:ext cx="1382713" cy="860425"/>
          </a:xfrm>
          <a:prstGeom prst="rect">
            <a:avLst/>
          </a:prstGeom>
          <a:noFill/>
          <a:ln w="9525">
            <a:noFill/>
          </a:ln>
        </p:spPr>
        <p:txBody>
          <a:bodyPr>
            <a:spAutoFit/>
          </a:bodyPr>
          <a:lstStyle/>
          <a:p>
            <a:pPr lvl="0" eaLnBrk="1" hangingPunct="1"/>
            <a:r>
              <a:rPr lang="en-US" altLang="x-none" sz="5000" b="1" dirty="0">
                <a:solidFill>
                  <a:schemeClr val="accent2"/>
                </a:solidFill>
                <a:latin typeface="微软雅黑" panose="020B0503020204020204" pitchFamily="2" charset="-122"/>
                <a:ea typeface="微软雅黑" panose="020B0503020204020204" pitchFamily="2" charset="-122"/>
              </a:rPr>
              <a:t>02</a:t>
            </a:r>
            <a:endParaRPr lang="zh-CN" altLang="en-US" sz="5000" b="1" dirty="0">
              <a:solidFill>
                <a:schemeClr val="accent2"/>
              </a:solidFill>
              <a:latin typeface="微软雅黑" panose="020B0503020204020204" pitchFamily="2" charset="-122"/>
              <a:ea typeface="微软雅黑" panose="020B0503020204020204" pitchFamily="2" charset="-122"/>
            </a:endParaRPr>
          </a:p>
        </p:txBody>
      </p:sp>
      <p:sp>
        <p:nvSpPr>
          <p:cNvPr id="14349" name="TextBox 12"/>
          <p:cNvSpPr txBox="1"/>
          <p:nvPr/>
        </p:nvSpPr>
        <p:spPr>
          <a:xfrm>
            <a:off x="8462963" y="3679825"/>
            <a:ext cx="2447925" cy="708025"/>
          </a:xfrm>
          <a:prstGeom prst="rect">
            <a:avLst/>
          </a:prstGeom>
          <a:noFill/>
          <a:ln w="9525">
            <a:noFill/>
          </a:ln>
        </p:spPr>
        <p:txBody>
          <a:bodyPr>
            <a:spAutoFit/>
          </a:bodyPr>
          <a:lstStyle/>
          <a:p>
            <a:pPr lvl="0" eaLnBrk="1" hangingPunct="1"/>
            <a:r>
              <a:rPr lang="zh-CN" altLang="en-US" sz="2000" dirty="0">
                <a:solidFill>
                  <a:schemeClr val="accent2"/>
                </a:solidFill>
                <a:latin typeface="微软雅黑" panose="020B0503020204020204" pitchFamily="2" charset="-122"/>
                <a:ea typeface="微软雅黑" panose="020B0503020204020204" pitchFamily="2" charset="-122"/>
              </a:rPr>
              <a:t>这里输入图片的说明性文本</a:t>
            </a:r>
            <a:endParaRPr lang="en-US" altLang="x-none" sz="2000" dirty="0">
              <a:solidFill>
                <a:schemeClr val="accent2"/>
              </a:solidFill>
              <a:latin typeface="微软雅黑" panose="020B0503020204020204" pitchFamily="2" charset="-122"/>
              <a:ea typeface="微软雅黑" panose="020B0503020204020204" pitchFamily="2" charset="-122"/>
            </a:endParaRPr>
          </a:p>
        </p:txBody>
      </p:sp>
      <p:sp>
        <p:nvSpPr>
          <p:cNvPr id="14350" name="TextBox 13"/>
          <p:cNvSpPr txBox="1"/>
          <p:nvPr/>
        </p:nvSpPr>
        <p:spPr>
          <a:xfrm>
            <a:off x="5667375" y="4775200"/>
            <a:ext cx="1382713" cy="862013"/>
          </a:xfrm>
          <a:prstGeom prst="rect">
            <a:avLst/>
          </a:prstGeom>
          <a:noFill/>
          <a:ln w="9525">
            <a:noFill/>
          </a:ln>
        </p:spPr>
        <p:txBody>
          <a:bodyPr>
            <a:spAutoFit/>
          </a:bodyPr>
          <a:lstStyle/>
          <a:p>
            <a:pPr lvl="0" eaLnBrk="1" hangingPunct="1"/>
            <a:r>
              <a:rPr lang="en-US" altLang="x-none" sz="5000" b="1" dirty="0">
                <a:solidFill>
                  <a:schemeClr val="accent2"/>
                </a:solidFill>
                <a:latin typeface="微软雅黑" panose="020B0503020204020204" pitchFamily="2" charset="-122"/>
                <a:ea typeface="微软雅黑" panose="020B0503020204020204" pitchFamily="2" charset="-122"/>
              </a:rPr>
              <a:t>03</a:t>
            </a:r>
            <a:endParaRPr lang="zh-CN" altLang="en-US" sz="5000" b="1" dirty="0">
              <a:solidFill>
                <a:schemeClr val="accent2"/>
              </a:solidFill>
              <a:latin typeface="微软雅黑" panose="020B0503020204020204" pitchFamily="2" charset="-122"/>
              <a:ea typeface="微软雅黑" panose="020B0503020204020204" pitchFamily="2" charset="-122"/>
            </a:endParaRPr>
          </a:p>
        </p:txBody>
      </p:sp>
      <p:sp>
        <p:nvSpPr>
          <p:cNvPr id="14351" name="TextBox 14"/>
          <p:cNvSpPr txBox="1"/>
          <p:nvPr/>
        </p:nvSpPr>
        <p:spPr>
          <a:xfrm>
            <a:off x="5656263" y="5556250"/>
            <a:ext cx="2449512" cy="708025"/>
          </a:xfrm>
          <a:prstGeom prst="rect">
            <a:avLst/>
          </a:prstGeom>
          <a:noFill/>
          <a:ln w="9525">
            <a:noFill/>
          </a:ln>
        </p:spPr>
        <p:txBody>
          <a:bodyPr>
            <a:spAutoFit/>
          </a:bodyPr>
          <a:lstStyle/>
          <a:p>
            <a:pPr lvl="0" eaLnBrk="1" hangingPunct="1"/>
            <a:r>
              <a:rPr lang="zh-CN" altLang="en-US" sz="2000" dirty="0">
                <a:solidFill>
                  <a:schemeClr val="accent2"/>
                </a:solidFill>
                <a:latin typeface="微软雅黑" panose="020B0503020204020204" pitchFamily="2" charset="-122"/>
                <a:ea typeface="微软雅黑" panose="020B0503020204020204" pitchFamily="2" charset="-122"/>
              </a:rPr>
              <a:t>这里输入图片的说明性文本</a:t>
            </a:r>
            <a:endParaRPr lang="en-US" altLang="x-none" sz="2000" dirty="0">
              <a:solidFill>
                <a:schemeClr val="accent2"/>
              </a:solidFill>
              <a:latin typeface="微软雅黑" panose="020B0503020204020204" pitchFamily="2" charset="-122"/>
              <a:ea typeface="微软雅黑" panose="020B0503020204020204" pitchFamily="2" charset="-122"/>
            </a:endParaRPr>
          </a:p>
        </p:txBody>
      </p:sp>
      <p:sp>
        <p:nvSpPr>
          <p:cNvPr id="14352" name="TextBox 15"/>
          <p:cNvSpPr txBox="1"/>
          <p:nvPr/>
        </p:nvSpPr>
        <p:spPr>
          <a:xfrm>
            <a:off x="663575" y="1236663"/>
            <a:ext cx="1760538" cy="431800"/>
          </a:xfrm>
          <a:prstGeom prst="rect">
            <a:avLst/>
          </a:prstGeom>
          <a:noFill/>
          <a:ln w="9525">
            <a:noFill/>
          </a:ln>
        </p:spPr>
        <p:txBody>
          <a:bodyPr>
            <a:spAutoFit/>
          </a:bodyPr>
          <a:lstStyle/>
          <a:p>
            <a:pPr lvl="0" eaLnBrk="1" hangingPunct="1"/>
            <a:r>
              <a:rPr lang="zh-CN" altLang="en-US" sz="2200" b="1" dirty="0">
                <a:solidFill>
                  <a:schemeClr val="accent1"/>
                </a:solidFill>
                <a:latin typeface="微软雅黑" panose="020B0503020204020204" pitchFamily="2" charset="-122"/>
                <a:ea typeface="微软雅黑" panose="020B0503020204020204" pitchFamily="2" charset="-122"/>
              </a:rPr>
              <a:t>添加标题</a:t>
            </a:r>
            <a:endParaRPr lang="en-US" altLang="x-none" sz="2200" b="1" dirty="0">
              <a:solidFill>
                <a:schemeClr val="accent1"/>
              </a:solidFill>
              <a:latin typeface="微软雅黑" panose="020B0503020204020204" pitchFamily="2" charset="-122"/>
              <a:ea typeface="微软雅黑" panose="020B0503020204020204" pitchFamily="2" charset="-122"/>
            </a:endParaRPr>
          </a:p>
        </p:txBody>
      </p:sp>
      <p:sp>
        <p:nvSpPr>
          <p:cNvPr id="14353" name="TextBox 16"/>
          <p:cNvSpPr txBox="1"/>
          <p:nvPr/>
        </p:nvSpPr>
        <p:spPr>
          <a:xfrm>
            <a:off x="708025" y="1685925"/>
            <a:ext cx="4333875" cy="1322388"/>
          </a:xfrm>
          <a:prstGeom prst="rect">
            <a:avLst/>
          </a:prstGeom>
          <a:noFill/>
          <a:ln w="9525">
            <a:noFill/>
          </a:ln>
        </p:spPr>
        <p:txBody>
          <a:bodyPr>
            <a:spAutoFit/>
          </a:bodyPr>
          <a:lstStyle/>
          <a:p>
            <a:pPr lvl="0" algn="just" eaLnBrk="1" hangingPunct="1"/>
            <a:r>
              <a:rPr lang="zh-CN" altLang="en-US" sz="2000" dirty="0">
                <a:solidFill>
                  <a:schemeClr val="accent1"/>
                </a:solidFill>
                <a:latin typeface="微软雅黑" panose="020B0503020204020204" pitchFamily="2" charset="-122"/>
                <a:ea typeface="微软雅黑" panose="020B0503020204020204" pitchFamily="2" charset="-122"/>
              </a:rPr>
              <a:t>右面的图片可自行更换，动画效果不变，方法是对图片点右键</a:t>
            </a:r>
            <a:r>
              <a:rPr lang="en-US" altLang="x-none" sz="2000" dirty="0">
                <a:solidFill>
                  <a:schemeClr val="accent1"/>
                </a:solidFill>
                <a:latin typeface="微软雅黑" panose="020B0503020204020204" pitchFamily="2" charset="-122"/>
                <a:ea typeface="微软雅黑" panose="020B0503020204020204" pitchFamily="2" charset="-122"/>
              </a:rPr>
              <a:t>-&gt;</a:t>
            </a:r>
            <a:r>
              <a:rPr lang="zh-CN" altLang="en-US" sz="2000" dirty="0">
                <a:solidFill>
                  <a:schemeClr val="accent1"/>
                </a:solidFill>
                <a:latin typeface="微软雅黑" panose="020B0503020204020204" pitchFamily="2" charset="-122"/>
                <a:ea typeface="微软雅黑" panose="020B0503020204020204" pitchFamily="2" charset="-122"/>
              </a:rPr>
              <a:t>设置对象格式</a:t>
            </a:r>
            <a:r>
              <a:rPr lang="en-US" altLang="x-none" sz="2000" dirty="0">
                <a:solidFill>
                  <a:schemeClr val="accent1"/>
                </a:solidFill>
                <a:latin typeface="微软雅黑" panose="020B0503020204020204" pitchFamily="2" charset="-122"/>
                <a:ea typeface="微软雅黑" panose="020B0503020204020204" pitchFamily="2" charset="-122"/>
              </a:rPr>
              <a:t>-&gt;</a:t>
            </a:r>
            <a:r>
              <a:rPr lang="zh-CN" altLang="en-US" sz="2000" dirty="0">
                <a:solidFill>
                  <a:schemeClr val="accent1"/>
                </a:solidFill>
                <a:latin typeface="微软雅黑" panose="020B0503020204020204" pitchFamily="2" charset="-122"/>
                <a:ea typeface="微软雅黑" panose="020B0503020204020204" pitchFamily="2" charset="-122"/>
              </a:rPr>
              <a:t>填充</a:t>
            </a:r>
            <a:r>
              <a:rPr lang="en-US" altLang="x-none" sz="2000" dirty="0">
                <a:solidFill>
                  <a:schemeClr val="accent1"/>
                </a:solidFill>
                <a:latin typeface="微软雅黑" panose="020B0503020204020204" pitchFamily="2" charset="-122"/>
                <a:ea typeface="微软雅黑" panose="020B0503020204020204" pitchFamily="2" charset="-122"/>
              </a:rPr>
              <a:t>-&gt;</a:t>
            </a:r>
            <a:r>
              <a:rPr lang="zh-CN" altLang="en-US" sz="2000" dirty="0">
                <a:solidFill>
                  <a:schemeClr val="accent1"/>
                </a:solidFill>
                <a:latin typeface="微软雅黑" panose="020B0503020204020204" pitchFamily="2" charset="-122"/>
                <a:ea typeface="微软雅黑" panose="020B0503020204020204" pitchFamily="2" charset="-122"/>
              </a:rPr>
              <a:t>填充效果</a:t>
            </a:r>
            <a:r>
              <a:rPr lang="en-US" altLang="x-none" sz="2000" dirty="0">
                <a:solidFill>
                  <a:schemeClr val="accent1"/>
                </a:solidFill>
                <a:latin typeface="微软雅黑" panose="020B0503020204020204" pitchFamily="2" charset="-122"/>
                <a:ea typeface="微软雅黑" panose="020B0503020204020204" pitchFamily="2" charset="-122"/>
              </a:rPr>
              <a:t>-&gt;</a:t>
            </a:r>
            <a:r>
              <a:rPr lang="zh-CN" altLang="en-US" sz="2000" dirty="0">
                <a:solidFill>
                  <a:schemeClr val="accent1"/>
                </a:solidFill>
                <a:latin typeface="微软雅黑" panose="020B0503020204020204" pitchFamily="2" charset="-122"/>
                <a:ea typeface="微软雅黑" panose="020B0503020204020204" pitchFamily="2" charset="-122"/>
              </a:rPr>
              <a:t>图片，选择事先准备好的图片即可。</a:t>
            </a:r>
          </a:p>
        </p:txBody>
      </p:sp>
      <p:sp>
        <p:nvSpPr>
          <p:cNvPr id="14354" name="TextBox 17"/>
          <p:cNvSpPr txBox="1"/>
          <p:nvPr/>
        </p:nvSpPr>
        <p:spPr>
          <a:xfrm>
            <a:off x="663575" y="3711575"/>
            <a:ext cx="1760538" cy="431800"/>
          </a:xfrm>
          <a:prstGeom prst="rect">
            <a:avLst/>
          </a:prstGeom>
          <a:noFill/>
          <a:ln w="9525">
            <a:noFill/>
          </a:ln>
        </p:spPr>
        <p:txBody>
          <a:bodyPr>
            <a:spAutoFit/>
          </a:bodyPr>
          <a:lstStyle/>
          <a:p>
            <a:pPr lvl="0" eaLnBrk="1" hangingPunct="1"/>
            <a:r>
              <a:rPr lang="zh-CN" altLang="en-US" sz="2200" b="1" dirty="0">
                <a:solidFill>
                  <a:schemeClr val="accent1"/>
                </a:solidFill>
                <a:latin typeface="微软雅黑" panose="020B0503020204020204" pitchFamily="2" charset="-122"/>
                <a:ea typeface="微软雅黑" panose="020B0503020204020204" pitchFamily="2" charset="-122"/>
              </a:rPr>
              <a:t>添加标题</a:t>
            </a:r>
            <a:endParaRPr lang="en-US" altLang="x-none" sz="2200" b="1" dirty="0">
              <a:solidFill>
                <a:schemeClr val="accent1"/>
              </a:solidFill>
              <a:latin typeface="微软雅黑" panose="020B0503020204020204" pitchFamily="2" charset="-122"/>
              <a:ea typeface="微软雅黑" panose="020B0503020204020204" pitchFamily="2" charset="-122"/>
            </a:endParaRPr>
          </a:p>
        </p:txBody>
      </p:sp>
      <p:sp>
        <p:nvSpPr>
          <p:cNvPr id="14355" name="TextBox 18"/>
          <p:cNvSpPr txBox="1"/>
          <p:nvPr/>
        </p:nvSpPr>
        <p:spPr>
          <a:xfrm>
            <a:off x="708025" y="4160838"/>
            <a:ext cx="4333875" cy="1322387"/>
          </a:xfrm>
          <a:prstGeom prst="rect">
            <a:avLst/>
          </a:prstGeom>
          <a:noFill/>
          <a:ln w="9525">
            <a:noFill/>
          </a:ln>
        </p:spPr>
        <p:txBody>
          <a:bodyPr>
            <a:spAutoFit/>
          </a:bodyPr>
          <a:lstStyle/>
          <a:p>
            <a:pPr lvl="0" algn="just" eaLnBrk="1" hangingPunct="1"/>
            <a:r>
              <a:rPr lang="zh-CN" altLang="en-US" sz="2000" dirty="0">
                <a:solidFill>
                  <a:schemeClr val="accent1"/>
                </a:solidFill>
                <a:latin typeface="微软雅黑" panose="020B0503020204020204" pitchFamily="2" charset="-122"/>
                <a:ea typeface="微软雅黑" panose="020B0503020204020204" pitchFamily="2" charset="-122"/>
              </a:rPr>
              <a:t>右面的图片可自行更换，动画效果不变，方法是对图片点右键</a:t>
            </a:r>
            <a:r>
              <a:rPr lang="en-US" altLang="x-none" sz="2000" dirty="0">
                <a:solidFill>
                  <a:schemeClr val="accent1"/>
                </a:solidFill>
                <a:latin typeface="微软雅黑" panose="020B0503020204020204" pitchFamily="2" charset="-122"/>
                <a:ea typeface="微软雅黑" panose="020B0503020204020204" pitchFamily="2" charset="-122"/>
              </a:rPr>
              <a:t>-&gt;</a:t>
            </a:r>
            <a:r>
              <a:rPr lang="zh-CN" altLang="en-US" sz="2000" dirty="0">
                <a:solidFill>
                  <a:schemeClr val="accent1"/>
                </a:solidFill>
                <a:latin typeface="微软雅黑" panose="020B0503020204020204" pitchFamily="2" charset="-122"/>
                <a:ea typeface="微软雅黑" panose="020B0503020204020204" pitchFamily="2" charset="-122"/>
              </a:rPr>
              <a:t>设置对象格式</a:t>
            </a:r>
            <a:r>
              <a:rPr lang="en-US" altLang="x-none" sz="2000" dirty="0">
                <a:solidFill>
                  <a:schemeClr val="accent1"/>
                </a:solidFill>
                <a:latin typeface="微软雅黑" panose="020B0503020204020204" pitchFamily="2" charset="-122"/>
                <a:ea typeface="微软雅黑" panose="020B0503020204020204" pitchFamily="2" charset="-122"/>
              </a:rPr>
              <a:t>-&gt;</a:t>
            </a:r>
            <a:r>
              <a:rPr lang="zh-CN" altLang="en-US" sz="2000" dirty="0">
                <a:solidFill>
                  <a:schemeClr val="accent1"/>
                </a:solidFill>
                <a:latin typeface="微软雅黑" panose="020B0503020204020204" pitchFamily="2" charset="-122"/>
                <a:ea typeface="微软雅黑" panose="020B0503020204020204" pitchFamily="2" charset="-122"/>
              </a:rPr>
              <a:t>填充</a:t>
            </a:r>
            <a:r>
              <a:rPr lang="en-US" altLang="x-none" sz="2000" dirty="0">
                <a:solidFill>
                  <a:schemeClr val="accent1"/>
                </a:solidFill>
                <a:latin typeface="微软雅黑" panose="020B0503020204020204" pitchFamily="2" charset="-122"/>
                <a:ea typeface="微软雅黑" panose="020B0503020204020204" pitchFamily="2" charset="-122"/>
              </a:rPr>
              <a:t>-&gt;</a:t>
            </a:r>
            <a:r>
              <a:rPr lang="zh-CN" altLang="en-US" sz="2000" dirty="0">
                <a:solidFill>
                  <a:schemeClr val="accent1"/>
                </a:solidFill>
                <a:latin typeface="微软雅黑" panose="020B0503020204020204" pitchFamily="2" charset="-122"/>
                <a:ea typeface="微软雅黑" panose="020B0503020204020204" pitchFamily="2" charset="-122"/>
              </a:rPr>
              <a:t>填充效果</a:t>
            </a:r>
            <a:r>
              <a:rPr lang="en-US" altLang="x-none" sz="2000" dirty="0">
                <a:solidFill>
                  <a:schemeClr val="accent1"/>
                </a:solidFill>
                <a:latin typeface="微软雅黑" panose="020B0503020204020204" pitchFamily="2" charset="-122"/>
                <a:ea typeface="微软雅黑" panose="020B0503020204020204" pitchFamily="2" charset="-122"/>
              </a:rPr>
              <a:t>-&gt;</a:t>
            </a:r>
            <a:r>
              <a:rPr lang="zh-CN" altLang="en-US" sz="2000" dirty="0">
                <a:solidFill>
                  <a:schemeClr val="accent1"/>
                </a:solidFill>
                <a:latin typeface="微软雅黑" panose="020B0503020204020204" pitchFamily="2" charset="-122"/>
                <a:ea typeface="微软雅黑" panose="020B0503020204020204" pitchFamily="2" charset="-122"/>
              </a:rPr>
              <a:t>图片，选择事先准备好的图片即可。</a:t>
            </a: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4338"/>
                                        </p:tgtEl>
                                        <p:attrNameLst>
                                          <p:attrName>style.visibility</p:attrName>
                                        </p:attrNameLst>
                                      </p:cBhvr>
                                      <p:to>
                                        <p:strVal val="visible"/>
                                      </p:to>
                                    </p:set>
                                    <p:anim calcmode="lin" valueType="num">
                                      <p:cBhvr>
                                        <p:cTn id="7" dur="400" fill="hold"/>
                                        <p:tgtEl>
                                          <p:spTgt spid="14338"/>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14338"/>
                                        </p:tgtEl>
                                        <p:attrNameLst>
                                          <p:attrName>ppt_y</p:attrName>
                                        </p:attrNameLst>
                                      </p:cBhvr>
                                      <p:tavLst>
                                        <p:tav tm="0">
                                          <p:val>
                                            <p:strVal val="#ppt_y"/>
                                          </p:val>
                                        </p:tav>
                                        <p:tav tm="100000">
                                          <p:val>
                                            <p:strVal val="#ppt_y"/>
                                          </p:val>
                                        </p:tav>
                                      </p:tavLst>
                                    </p:anim>
                                    <p:anim calcmode="lin" valueType="num">
                                      <p:cBhvr>
                                        <p:cTn id="9" dur="400" fill="hold"/>
                                        <p:tgtEl>
                                          <p:spTgt spid="14338"/>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1433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14338"/>
                                        </p:tgtEl>
                                      </p:cBhvr>
                                    </p:animEffect>
                                  </p:childTnLst>
                                </p:cTn>
                              </p:par>
                            </p:childTnLst>
                          </p:cTn>
                        </p:par>
                        <p:par>
                          <p:cTn id="12" fill="hold">
                            <p:stCondLst>
                              <p:cond delay="800"/>
                            </p:stCondLst>
                            <p:childTnLst>
                              <p:par>
                                <p:cTn id="13" presetID="2" presetClass="entr" presetSubtype="6" fill="hold" grpId="0" nodeType="afterEffect">
                                  <p:stCondLst>
                                    <p:cond delay="0"/>
                                  </p:stCondLst>
                                  <p:childTnLst>
                                    <p:set>
                                      <p:cBhvr>
                                        <p:cTn id="14" dur="1" fill="hold">
                                          <p:stCondLst>
                                            <p:cond delay="0"/>
                                          </p:stCondLst>
                                        </p:cTn>
                                        <p:tgtEl>
                                          <p:spTgt spid="14352"/>
                                        </p:tgtEl>
                                        <p:attrNameLst>
                                          <p:attrName>style.visibility</p:attrName>
                                        </p:attrNameLst>
                                      </p:cBhvr>
                                      <p:to>
                                        <p:strVal val="visible"/>
                                      </p:to>
                                    </p:set>
                                    <p:anim calcmode="lin" valueType="num">
                                      <p:cBhvr additive="base">
                                        <p:cTn id="15" dur="500" fill="hold"/>
                                        <p:tgtEl>
                                          <p:spTgt spid="14352"/>
                                        </p:tgtEl>
                                        <p:attrNameLst>
                                          <p:attrName>ppt_x</p:attrName>
                                        </p:attrNameLst>
                                      </p:cBhvr>
                                      <p:tavLst>
                                        <p:tav tm="0">
                                          <p:val>
                                            <p:strVal val="1+#ppt_w/2"/>
                                          </p:val>
                                        </p:tav>
                                        <p:tav tm="100000">
                                          <p:val>
                                            <p:strVal val="#ppt_x"/>
                                          </p:val>
                                        </p:tav>
                                      </p:tavLst>
                                    </p:anim>
                                    <p:anim calcmode="lin" valueType="num">
                                      <p:cBhvr additive="base">
                                        <p:cTn id="16" dur="500" fill="hold"/>
                                        <p:tgtEl>
                                          <p:spTgt spid="14352"/>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4354"/>
                                        </p:tgtEl>
                                        <p:attrNameLst>
                                          <p:attrName>style.visibility</p:attrName>
                                        </p:attrNameLst>
                                      </p:cBhvr>
                                      <p:to>
                                        <p:strVal val="visible"/>
                                      </p:to>
                                    </p:set>
                                    <p:anim calcmode="lin" valueType="num">
                                      <p:cBhvr additive="base">
                                        <p:cTn id="19" dur="500" fill="hold"/>
                                        <p:tgtEl>
                                          <p:spTgt spid="14354"/>
                                        </p:tgtEl>
                                        <p:attrNameLst>
                                          <p:attrName>ppt_x</p:attrName>
                                        </p:attrNameLst>
                                      </p:cBhvr>
                                      <p:tavLst>
                                        <p:tav tm="0">
                                          <p:val>
                                            <p:strVal val="1+#ppt_w/2"/>
                                          </p:val>
                                        </p:tav>
                                        <p:tav tm="100000">
                                          <p:val>
                                            <p:strVal val="#ppt_x"/>
                                          </p:val>
                                        </p:tav>
                                      </p:tavLst>
                                    </p:anim>
                                    <p:anim calcmode="lin" valueType="num">
                                      <p:cBhvr additive="base">
                                        <p:cTn id="20" dur="500" fill="hold"/>
                                        <p:tgtEl>
                                          <p:spTgt spid="14354"/>
                                        </p:tgtEl>
                                        <p:attrNameLst>
                                          <p:attrName>ppt_y</p:attrName>
                                        </p:attrNameLst>
                                      </p:cBhvr>
                                      <p:tavLst>
                                        <p:tav tm="0">
                                          <p:val>
                                            <p:strVal val="1+#ppt_h/2"/>
                                          </p:val>
                                        </p:tav>
                                        <p:tav tm="100000">
                                          <p:val>
                                            <p:strVal val="#ppt_y"/>
                                          </p:val>
                                        </p:tav>
                                      </p:tavLst>
                                    </p:anim>
                                  </p:childTnLst>
                                </p:cTn>
                              </p:par>
                            </p:childTnLst>
                          </p:cTn>
                        </p:par>
                        <p:par>
                          <p:cTn id="21" fill="hold">
                            <p:stCondLst>
                              <p:cond delay="1300"/>
                            </p:stCondLst>
                            <p:childTnLst>
                              <p:par>
                                <p:cTn id="22" presetID="22" presetClass="entr" presetSubtype="1" fill="hold" grpId="0" nodeType="afterEffect">
                                  <p:stCondLst>
                                    <p:cond delay="0"/>
                                  </p:stCondLst>
                                  <p:childTnLst>
                                    <p:set>
                                      <p:cBhvr>
                                        <p:cTn id="23" dur="1" fill="hold">
                                          <p:stCondLst>
                                            <p:cond delay="0"/>
                                          </p:stCondLst>
                                        </p:cTn>
                                        <p:tgtEl>
                                          <p:spTgt spid="14353"/>
                                        </p:tgtEl>
                                        <p:attrNameLst>
                                          <p:attrName>style.visibility</p:attrName>
                                        </p:attrNameLst>
                                      </p:cBhvr>
                                      <p:to>
                                        <p:strVal val="visible"/>
                                      </p:to>
                                    </p:set>
                                    <p:animEffect transition="in" filter="wipe(up)">
                                      <p:cBhvr>
                                        <p:cTn id="24" dur="500"/>
                                        <p:tgtEl>
                                          <p:spTgt spid="14353"/>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4355"/>
                                        </p:tgtEl>
                                        <p:attrNameLst>
                                          <p:attrName>style.visibility</p:attrName>
                                        </p:attrNameLst>
                                      </p:cBhvr>
                                      <p:to>
                                        <p:strVal val="visible"/>
                                      </p:to>
                                    </p:set>
                                    <p:animEffect transition="in" filter="wipe(up)">
                                      <p:cBhvr>
                                        <p:cTn id="27" dur="500"/>
                                        <p:tgtEl>
                                          <p:spTgt spid="14355"/>
                                        </p:tgtEl>
                                      </p:cBhvr>
                                    </p:animEffect>
                                  </p:childTnLst>
                                </p:cTn>
                              </p:par>
                            </p:childTnLst>
                          </p:cTn>
                        </p:par>
                        <p:par>
                          <p:cTn id="28" fill="hold">
                            <p:stCondLst>
                              <p:cond delay="1800"/>
                            </p:stCondLst>
                            <p:childTnLst>
                              <p:par>
                                <p:cTn id="29" presetID="2" presetClass="entr" presetSubtype="2" fill="hold" grpId="0" nodeType="afterEffect">
                                  <p:stCondLst>
                                    <p:cond delay="0"/>
                                  </p:stCondLst>
                                  <p:childTnLst>
                                    <p:set>
                                      <p:cBhvr>
                                        <p:cTn id="30" dur="1" fill="hold">
                                          <p:stCondLst>
                                            <p:cond delay="0"/>
                                          </p:stCondLst>
                                        </p:cTn>
                                        <p:tgtEl>
                                          <p:spTgt spid="14340"/>
                                        </p:tgtEl>
                                        <p:attrNameLst>
                                          <p:attrName>style.visibility</p:attrName>
                                        </p:attrNameLst>
                                      </p:cBhvr>
                                      <p:to>
                                        <p:strVal val="visible"/>
                                      </p:to>
                                    </p:set>
                                    <p:anim calcmode="lin" valueType="num">
                                      <p:cBhvr additive="base">
                                        <p:cTn id="31" dur="500" fill="hold"/>
                                        <p:tgtEl>
                                          <p:spTgt spid="14340"/>
                                        </p:tgtEl>
                                        <p:attrNameLst>
                                          <p:attrName>ppt_x</p:attrName>
                                        </p:attrNameLst>
                                      </p:cBhvr>
                                      <p:tavLst>
                                        <p:tav tm="0">
                                          <p:val>
                                            <p:strVal val="1+#ppt_w/2"/>
                                          </p:val>
                                        </p:tav>
                                        <p:tav tm="100000">
                                          <p:val>
                                            <p:strVal val="#ppt_x"/>
                                          </p:val>
                                        </p:tav>
                                      </p:tavLst>
                                    </p:anim>
                                    <p:anim calcmode="lin" valueType="num">
                                      <p:cBhvr additive="base">
                                        <p:cTn id="32" dur="500" fill="hold"/>
                                        <p:tgtEl>
                                          <p:spTgt spid="1434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4342"/>
                                        </p:tgtEl>
                                        <p:attrNameLst>
                                          <p:attrName>style.visibility</p:attrName>
                                        </p:attrNameLst>
                                      </p:cBhvr>
                                      <p:to>
                                        <p:strVal val="visible"/>
                                      </p:to>
                                    </p:set>
                                    <p:anim calcmode="lin" valueType="num">
                                      <p:cBhvr additive="base">
                                        <p:cTn id="35" dur="500" fill="hold"/>
                                        <p:tgtEl>
                                          <p:spTgt spid="14342"/>
                                        </p:tgtEl>
                                        <p:attrNameLst>
                                          <p:attrName>ppt_x</p:attrName>
                                        </p:attrNameLst>
                                      </p:cBhvr>
                                      <p:tavLst>
                                        <p:tav tm="0">
                                          <p:val>
                                            <p:strVal val="1+#ppt_w/2"/>
                                          </p:val>
                                        </p:tav>
                                        <p:tav tm="100000">
                                          <p:val>
                                            <p:strVal val="#ppt_x"/>
                                          </p:val>
                                        </p:tav>
                                      </p:tavLst>
                                    </p:anim>
                                    <p:anim calcmode="lin" valueType="num">
                                      <p:cBhvr additive="base">
                                        <p:cTn id="36" dur="500" fill="hold"/>
                                        <p:tgtEl>
                                          <p:spTgt spid="14342"/>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4344"/>
                                        </p:tgtEl>
                                        <p:attrNameLst>
                                          <p:attrName>style.visibility</p:attrName>
                                        </p:attrNameLst>
                                      </p:cBhvr>
                                      <p:to>
                                        <p:strVal val="visible"/>
                                      </p:to>
                                    </p:set>
                                    <p:anim calcmode="lin" valueType="num">
                                      <p:cBhvr additive="base">
                                        <p:cTn id="39" dur="500" fill="hold"/>
                                        <p:tgtEl>
                                          <p:spTgt spid="14344"/>
                                        </p:tgtEl>
                                        <p:attrNameLst>
                                          <p:attrName>ppt_x</p:attrName>
                                        </p:attrNameLst>
                                      </p:cBhvr>
                                      <p:tavLst>
                                        <p:tav tm="0">
                                          <p:val>
                                            <p:strVal val="1+#ppt_w/2"/>
                                          </p:val>
                                        </p:tav>
                                        <p:tav tm="100000">
                                          <p:val>
                                            <p:strVal val="#ppt_x"/>
                                          </p:val>
                                        </p:tav>
                                      </p:tavLst>
                                    </p:anim>
                                    <p:anim calcmode="lin" valueType="num">
                                      <p:cBhvr additive="base">
                                        <p:cTn id="40" dur="500" fill="hold"/>
                                        <p:tgtEl>
                                          <p:spTgt spid="14344"/>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4341"/>
                                        </p:tgtEl>
                                        <p:attrNameLst>
                                          <p:attrName>style.visibility</p:attrName>
                                        </p:attrNameLst>
                                      </p:cBhvr>
                                      <p:to>
                                        <p:strVal val="visible"/>
                                      </p:to>
                                    </p:set>
                                    <p:anim calcmode="lin" valueType="num">
                                      <p:cBhvr additive="base">
                                        <p:cTn id="43" dur="500" fill="hold"/>
                                        <p:tgtEl>
                                          <p:spTgt spid="14341"/>
                                        </p:tgtEl>
                                        <p:attrNameLst>
                                          <p:attrName>ppt_x</p:attrName>
                                        </p:attrNameLst>
                                      </p:cBhvr>
                                      <p:tavLst>
                                        <p:tav tm="0">
                                          <p:val>
                                            <p:strVal val="0-#ppt_w/2"/>
                                          </p:val>
                                        </p:tav>
                                        <p:tav tm="100000">
                                          <p:val>
                                            <p:strVal val="#ppt_x"/>
                                          </p:val>
                                        </p:tav>
                                      </p:tavLst>
                                    </p:anim>
                                    <p:anim calcmode="lin" valueType="num">
                                      <p:cBhvr additive="base">
                                        <p:cTn id="44" dur="500" fill="hold"/>
                                        <p:tgtEl>
                                          <p:spTgt spid="14341"/>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4343"/>
                                        </p:tgtEl>
                                        <p:attrNameLst>
                                          <p:attrName>style.visibility</p:attrName>
                                        </p:attrNameLst>
                                      </p:cBhvr>
                                      <p:to>
                                        <p:strVal val="visible"/>
                                      </p:to>
                                    </p:set>
                                    <p:anim calcmode="lin" valueType="num">
                                      <p:cBhvr additive="base">
                                        <p:cTn id="47" dur="500" fill="hold"/>
                                        <p:tgtEl>
                                          <p:spTgt spid="14343"/>
                                        </p:tgtEl>
                                        <p:attrNameLst>
                                          <p:attrName>ppt_x</p:attrName>
                                        </p:attrNameLst>
                                      </p:cBhvr>
                                      <p:tavLst>
                                        <p:tav tm="0">
                                          <p:val>
                                            <p:strVal val="0-#ppt_w/2"/>
                                          </p:val>
                                        </p:tav>
                                        <p:tav tm="100000">
                                          <p:val>
                                            <p:strVal val="#ppt_x"/>
                                          </p:val>
                                        </p:tav>
                                      </p:tavLst>
                                    </p:anim>
                                    <p:anim calcmode="lin" valueType="num">
                                      <p:cBhvr additive="base">
                                        <p:cTn id="48" dur="500" fill="hold"/>
                                        <p:tgtEl>
                                          <p:spTgt spid="14343"/>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4345"/>
                                        </p:tgtEl>
                                        <p:attrNameLst>
                                          <p:attrName>style.visibility</p:attrName>
                                        </p:attrNameLst>
                                      </p:cBhvr>
                                      <p:to>
                                        <p:strVal val="visible"/>
                                      </p:to>
                                    </p:set>
                                    <p:anim calcmode="lin" valueType="num">
                                      <p:cBhvr additive="base">
                                        <p:cTn id="51" dur="500" fill="hold"/>
                                        <p:tgtEl>
                                          <p:spTgt spid="14345"/>
                                        </p:tgtEl>
                                        <p:attrNameLst>
                                          <p:attrName>ppt_x</p:attrName>
                                        </p:attrNameLst>
                                      </p:cBhvr>
                                      <p:tavLst>
                                        <p:tav tm="0">
                                          <p:val>
                                            <p:strVal val="0-#ppt_w/2"/>
                                          </p:val>
                                        </p:tav>
                                        <p:tav tm="100000">
                                          <p:val>
                                            <p:strVal val="#ppt_x"/>
                                          </p:val>
                                        </p:tav>
                                      </p:tavLst>
                                    </p:anim>
                                    <p:anim calcmode="lin" valueType="num">
                                      <p:cBhvr additive="base">
                                        <p:cTn id="52" dur="500" fill="hold"/>
                                        <p:tgtEl>
                                          <p:spTgt spid="14345"/>
                                        </p:tgtEl>
                                        <p:attrNameLst>
                                          <p:attrName>ppt_y</p:attrName>
                                        </p:attrNameLst>
                                      </p:cBhvr>
                                      <p:tavLst>
                                        <p:tav tm="0">
                                          <p:val>
                                            <p:strVal val="#ppt_y"/>
                                          </p:val>
                                        </p:tav>
                                        <p:tav tm="100000">
                                          <p:val>
                                            <p:strVal val="#ppt_y"/>
                                          </p:val>
                                        </p:tav>
                                      </p:tavLst>
                                    </p:anim>
                                  </p:childTnLst>
                                </p:cTn>
                              </p:par>
                            </p:childTnLst>
                          </p:cTn>
                        </p:par>
                        <p:par>
                          <p:cTn id="53" fill="hold">
                            <p:stCondLst>
                              <p:cond delay="2300"/>
                            </p:stCondLst>
                            <p:childTnLst>
                              <p:par>
                                <p:cTn id="54" presetID="31" presetClass="entr" presetSubtype="0" fill="hold" grpId="0" nodeType="afterEffect">
                                  <p:stCondLst>
                                    <p:cond delay="0"/>
                                  </p:stCondLst>
                                  <p:childTnLst>
                                    <p:set>
                                      <p:cBhvr>
                                        <p:cTn id="55" dur="1" fill="hold">
                                          <p:stCondLst>
                                            <p:cond delay="0"/>
                                          </p:stCondLst>
                                        </p:cTn>
                                        <p:tgtEl>
                                          <p:spTgt spid="14346"/>
                                        </p:tgtEl>
                                        <p:attrNameLst>
                                          <p:attrName>style.visibility</p:attrName>
                                        </p:attrNameLst>
                                      </p:cBhvr>
                                      <p:to>
                                        <p:strVal val="visible"/>
                                      </p:to>
                                    </p:set>
                                    <p:anim calcmode="lin" valueType="num">
                                      <p:cBhvr>
                                        <p:cTn id="56" dur="500" fill="hold"/>
                                        <p:tgtEl>
                                          <p:spTgt spid="14346"/>
                                        </p:tgtEl>
                                        <p:attrNameLst>
                                          <p:attrName>ppt_w</p:attrName>
                                        </p:attrNameLst>
                                      </p:cBhvr>
                                      <p:tavLst>
                                        <p:tav tm="0">
                                          <p:val>
                                            <p:fltVal val="0"/>
                                          </p:val>
                                        </p:tav>
                                        <p:tav tm="100000">
                                          <p:val>
                                            <p:strVal val="#ppt_w"/>
                                          </p:val>
                                        </p:tav>
                                      </p:tavLst>
                                    </p:anim>
                                    <p:anim calcmode="lin" valueType="num">
                                      <p:cBhvr>
                                        <p:cTn id="57" dur="500" fill="hold"/>
                                        <p:tgtEl>
                                          <p:spTgt spid="14346"/>
                                        </p:tgtEl>
                                        <p:attrNameLst>
                                          <p:attrName>ppt_h</p:attrName>
                                        </p:attrNameLst>
                                      </p:cBhvr>
                                      <p:tavLst>
                                        <p:tav tm="0">
                                          <p:val>
                                            <p:fltVal val="0"/>
                                          </p:val>
                                        </p:tav>
                                        <p:tav tm="100000">
                                          <p:val>
                                            <p:strVal val="#ppt_h"/>
                                          </p:val>
                                        </p:tav>
                                      </p:tavLst>
                                    </p:anim>
                                    <p:anim calcmode="lin" valueType="num">
                                      <p:cBhvr>
                                        <p:cTn id="58" dur="500" fill="hold"/>
                                        <p:tgtEl>
                                          <p:spTgt spid="14346"/>
                                        </p:tgtEl>
                                        <p:attrNameLst>
                                          <p:attrName>style.rotation</p:attrName>
                                        </p:attrNameLst>
                                      </p:cBhvr>
                                      <p:tavLst>
                                        <p:tav tm="0">
                                          <p:val>
                                            <p:fltVal val="90"/>
                                          </p:val>
                                        </p:tav>
                                        <p:tav tm="100000">
                                          <p:val>
                                            <p:fltVal val="0"/>
                                          </p:val>
                                        </p:tav>
                                      </p:tavLst>
                                    </p:anim>
                                    <p:animEffect transition="in" filter="fade">
                                      <p:cBhvr>
                                        <p:cTn id="59" dur="500"/>
                                        <p:tgtEl>
                                          <p:spTgt spid="14346"/>
                                        </p:tgtEl>
                                      </p:cBhvr>
                                    </p:animEffect>
                                  </p:childTnLst>
                                </p:cTn>
                              </p:par>
                            </p:childTnLst>
                          </p:cTn>
                        </p:par>
                        <p:par>
                          <p:cTn id="60" fill="hold">
                            <p:stCondLst>
                              <p:cond delay="2800"/>
                            </p:stCondLst>
                            <p:childTnLst>
                              <p:par>
                                <p:cTn id="61" presetID="22" presetClass="entr" presetSubtype="1" fill="hold" grpId="0" nodeType="afterEffect">
                                  <p:stCondLst>
                                    <p:cond delay="0"/>
                                  </p:stCondLst>
                                  <p:childTnLst>
                                    <p:set>
                                      <p:cBhvr>
                                        <p:cTn id="62" dur="1" fill="hold">
                                          <p:stCondLst>
                                            <p:cond delay="0"/>
                                          </p:stCondLst>
                                        </p:cTn>
                                        <p:tgtEl>
                                          <p:spTgt spid="14347"/>
                                        </p:tgtEl>
                                        <p:attrNameLst>
                                          <p:attrName>style.visibility</p:attrName>
                                        </p:attrNameLst>
                                      </p:cBhvr>
                                      <p:to>
                                        <p:strVal val="visible"/>
                                      </p:to>
                                    </p:set>
                                    <p:animEffect transition="in" filter="wipe(up)">
                                      <p:cBhvr>
                                        <p:cTn id="63" dur="500"/>
                                        <p:tgtEl>
                                          <p:spTgt spid="14347"/>
                                        </p:tgtEl>
                                      </p:cBhvr>
                                    </p:animEffect>
                                  </p:childTnLst>
                                </p:cTn>
                              </p:par>
                            </p:childTnLst>
                          </p:cTn>
                        </p:par>
                        <p:par>
                          <p:cTn id="64" fill="hold">
                            <p:stCondLst>
                              <p:cond delay="3300"/>
                            </p:stCondLst>
                            <p:childTnLst>
                              <p:par>
                                <p:cTn id="65" presetID="31" presetClass="entr" presetSubtype="0" fill="hold" grpId="0" nodeType="afterEffect">
                                  <p:stCondLst>
                                    <p:cond delay="0"/>
                                  </p:stCondLst>
                                  <p:childTnLst>
                                    <p:set>
                                      <p:cBhvr>
                                        <p:cTn id="66" dur="1" fill="hold">
                                          <p:stCondLst>
                                            <p:cond delay="0"/>
                                          </p:stCondLst>
                                        </p:cTn>
                                        <p:tgtEl>
                                          <p:spTgt spid="14348"/>
                                        </p:tgtEl>
                                        <p:attrNameLst>
                                          <p:attrName>style.visibility</p:attrName>
                                        </p:attrNameLst>
                                      </p:cBhvr>
                                      <p:to>
                                        <p:strVal val="visible"/>
                                      </p:to>
                                    </p:set>
                                    <p:anim calcmode="lin" valueType="num">
                                      <p:cBhvr>
                                        <p:cTn id="67" dur="500" fill="hold"/>
                                        <p:tgtEl>
                                          <p:spTgt spid="14348"/>
                                        </p:tgtEl>
                                        <p:attrNameLst>
                                          <p:attrName>ppt_w</p:attrName>
                                        </p:attrNameLst>
                                      </p:cBhvr>
                                      <p:tavLst>
                                        <p:tav tm="0">
                                          <p:val>
                                            <p:fltVal val="0"/>
                                          </p:val>
                                        </p:tav>
                                        <p:tav tm="100000">
                                          <p:val>
                                            <p:strVal val="#ppt_w"/>
                                          </p:val>
                                        </p:tav>
                                      </p:tavLst>
                                    </p:anim>
                                    <p:anim calcmode="lin" valueType="num">
                                      <p:cBhvr>
                                        <p:cTn id="68" dur="500" fill="hold"/>
                                        <p:tgtEl>
                                          <p:spTgt spid="14348"/>
                                        </p:tgtEl>
                                        <p:attrNameLst>
                                          <p:attrName>ppt_h</p:attrName>
                                        </p:attrNameLst>
                                      </p:cBhvr>
                                      <p:tavLst>
                                        <p:tav tm="0">
                                          <p:val>
                                            <p:fltVal val="0"/>
                                          </p:val>
                                        </p:tav>
                                        <p:tav tm="100000">
                                          <p:val>
                                            <p:strVal val="#ppt_h"/>
                                          </p:val>
                                        </p:tav>
                                      </p:tavLst>
                                    </p:anim>
                                    <p:anim calcmode="lin" valueType="num">
                                      <p:cBhvr>
                                        <p:cTn id="69" dur="500" fill="hold"/>
                                        <p:tgtEl>
                                          <p:spTgt spid="14348"/>
                                        </p:tgtEl>
                                        <p:attrNameLst>
                                          <p:attrName>style.rotation</p:attrName>
                                        </p:attrNameLst>
                                      </p:cBhvr>
                                      <p:tavLst>
                                        <p:tav tm="0">
                                          <p:val>
                                            <p:fltVal val="90"/>
                                          </p:val>
                                        </p:tav>
                                        <p:tav tm="100000">
                                          <p:val>
                                            <p:fltVal val="0"/>
                                          </p:val>
                                        </p:tav>
                                      </p:tavLst>
                                    </p:anim>
                                    <p:animEffect transition="in" filter="fade">
                                      <p:cBhvr>
                                        <p:cTn id="70" dur="500"/>
                                        <p:tgtEl>
                                          <p:spTgt spid="14348"/>
                                        </p:tgtEl>
                                      </p:cBhvr>
                                    </p:animEffect>
                                  </p:childTnLst>
                                </p:cTn>
                              </p:par>
                            </p:childTnLst>
                          </p:cTn>
                        </p:par>
                        <p:par>
                          <p:cTn id="71" fill="hold">
                            <p:stCondLst>
                              <p:cond delay="3800"/>
                            </p:stCondLst>
                            <p:childTnLst>
                              <p:par>
                                <p:cTn id="72" presetID="22" presetClass="entr" presetSubtype="1" fill="hold" grpId="0" nodeType="afterEffect">
                                  <p:stCondLst>
                                    <p:cond delay="0"/>
                                  </p:stCondLst>
                                  <p:childTnLst>
                                    <p:set>
                                      <p:cBhvr>
                                        <p:cTn id="73" dur="1" fill="hold">
                                          <p:stCondLst>
                                            <p:cond delay="0"/>
                                          </p:stCondLst>
                                        </p:cTn>
                                        <p:tgtEl>
                                          <p:spTgt spid="14349"/>
                                        </p:tgtEl>
                                        <p:attrNameLst>
                                          <p:attrName>style.visibility</p:attrName>
                                        </p:attrNameLst>
                                      </p:cBhvr>
                                      <p:to>
                                        <p:strVal val="visible"/>
                                      </p:to>
                                    </p:set>
                                    <p:animEffect transition="in" filter="wipe(up)">
                                      <p:cBhvr>
                                        <p:cTn id="74" dur="500"/>
                                        <p:tgtEl>
                                          <p:spTgt spid="14349"/>
                                        </p:tgtEl>
                                      </p:cBhvr>
                                    </p:animEffect>
                                  </p:childTnLst>
                                </p:cTn>
                              </p:par>
                            </p:childTnLst>
                          </p:cTn>
                        </p:par>
                        <p:par>
                          <p:cTn id="75" fill="hold">
                            <p:stCondLst>
                              <p:cond delay="4300"/>
                            </p:stCondLst>
                            <p:childTnLst>
                              <p:par>
                                <p:cTn id="76" presetID="31" presetClass="entr" presetSubtype="0" fill="hold" grpId="0" nodeType="afterEffect">
                                  <p:stCondLst>
                                    <p:cond delay="0"/>
                                  </p:stCondLst>
                                  <p:childTnLst>
                                    <p:set>
                                      <p:cBhvr>
                                        <p:cTn id="77" dur="1" fill="hold">
                                          <p:stCondLst>
                                            <p:cond delay="0"/>
                                          </p:stCondLst>
                                        </p:cTn>
                                        <p:tgtEl>
                                          <p:spTgt spid="14350"/>
                                        </p:tgtEl>
                                        <p:attrNameLst>
                                          <p:attrName>style.visibility</p:attrName>
                                        </p:attrNameLst>
                                      </p:cBhvr>
                                      <p:to>
                                        <p:strVal val="visible"/>
                                      </p:to>
                                    </p:set>
                                    <p:anim calcmode="lin" valueType="num">
                                      <p:cBhvr>
                                        <p:cTn id="78" dur="500" fill="hold"/>
                                        <p:tgtEl>
                                          <p:spTgt spid="14350"/>
                                        </p:tgtEl>
                                        <p:attrNameLst>
                                          <p:attrName>ppt_w</p:attrName>
                                        </p:attrNameLst>
                                      </p:cBhvr>
                                      <p:tavLst>
                                        <p:tav tm="0">
                                          <p:val>
                                            <p:fltVal val="0"/>
                                          </p:val>
                                        </p:tav>
                                        <p:tav tm="100000">
                                          <p:val>
                                            <p:strVal val="#ppt_w"/>
                                          </p:val>
                                        </p:tav>
                                      </p:tavLst>
                                    </p:anim>
                                    <p:anim calcmode="lin" valueType="num">
                                      <p:cBhvr>
                                        <p:cTn id="79" dur="500" fill="hold"/>
                                        <p:tgtEl>
                                          <p:spTgt spid="14350"/>
                                        </p:tgtEl>
                                        <p:attrNameLst>
                                          <p:attrName>ppt_h</p:attrName>
                                        </p:attrNameLst>
                                      </p:cBhvr>
                                      <p:tavLst>
                                        <p:tav tm="0">
                                          <p:val>
                                            <p:fltVal val="0"/>
                                          </p:val>
                                        </p:tav>
                                        <p:tav tm="100000">
                                          <p:val>
                                            <p:strVal val="#ppt_h"/>
                                          </p:val>
                                        </p:tav>
                                      </p:tavLst>
                                    </p:anim>
                                    <p:anim calcmode="lin" valueType="num">
                                      <p:cBhvr>
                                        <p:cTn id="80" dur="500" fill="hold"/>
                                        <p:tgtEl>
                                          <p:spTgt spid="14350"/>
                                        </p:tgtEl>
                                        <p:attrNameLst>
                                          <p:attrName>style.rotation</p:attrName>
                                        </p:attrNameLst>
                                      </p:cBhvr>
                                      <p:tavLst>
                                        <p:tav tm="0">
                                          <p:val>
                                            <p:fltVal val="90"/>
                                          </p:val>
                                        </p:tav>
                                        <p:tav tm="100000">
                                          <p:val>
                                            <p:fltVal val="0"/>
                                          </p:val>
                                        </p:tav>
                                      </p:tavLst>
                                    </p:anim>
                                    <p:animEffect transition="in" filter="fade">
                                      <p:cBhvr>
                                        <p:cTn id="81" dur="500"/>
                                        <p:tgtEl>
                                          <p:spTgt spid="14350"/>
                                        </p:tgtEl>
                                      </p:cBhvr>
                                    </p:animEffect>
                                  </p:childTnLst>
                                </p:cTn>
                              </p:par>
                            </p:childTnLst>
                          </p:cTn>
                        </p:par>
                        <p:par>
                          <p:cTn id="82" fill="hold">
                            <p:stCondLst>
                              <p:cond delay="4800"/>
                            </p:stCondLst>
                            <p:childTnLst>
                              <p:par>
                                <p:cTn id="83" presetID="22" presetClass="entr" presetSubtype="1" fill="hold" grpId="0" nodeType="afterEffect">
                                  <p:stCondLst>
                                    <p:cond delay="0"/>
                                  </p:stCondLst>
                                  <p:childTnLst>
                                    <p:set>
                                      <p:cBhvr>
                                        <p:cTn id="84" dur="1" fill="hold">
                                          <p:stCondLst>
                                            <p:cond delay="0"/>
                                          </p:stCondLst>
                                        </p:cTn>
                                        <p:tgtEl>
                                          <p:spTgt spid="14351"/>
                                        </p:tgtEl>
                                        <p:attrNameLst>
                                          <p:attrName>style.visibility</p:attrName>
                                        </p:attrNameLst>
                                      </p:cBhvr>
                                      <p:to>
                                        <p:strVal val="visible"/>
                                      </p:to>
                                    </p:set>
                                    <p:animEffect transition="in" filter="wipe(up)">
                                      <p:cBhvr>
                                        <p:cTn id="85" dur="500"/>
                                        <p:tgtEl>
                                          <p:spTgt spid="14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40" grpId="0" animBg="1"/>
      <p:bldP spid="14341" grpId="0" animBg="1"/>
      <p:bldP spid="14342" grpId="0" animBg="1"/>
      <p:bldP spid="14343" grpId="0" animBg="1"/>
      <p:bldP spid="14344" grpId="0" animBg="1"/>
      <p:bldP spid="14345" grpId="0" animBg="1"/>
      <p:bldP spid="14346" grpId="0"/>
      <p:bldP spid="14347" grpId="0"/>
      <p:bldP spid="14348" grpId="0"/>
      <p:bldP spid="14349" grpId="0"/>
      <p:bldP spid="14350" grpId="0"/>
      <p:bldP spid="14351" grpId="0"/>
      <p:bldP spid="14352" grpId="0"/>
      <p:bldP spid="14353" grpId="0"/>
      <p:bldP spid="14354" grpId="0"/>
      <p:bldP spid="143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54"/>
          <p:cNvSpPr txBox="1"/>
          <p:nvPr/>
        </p:nvSpPr>
        <p:spPr>
          <a:xfrm>
            <a:off x="1330325" y="44450"/>
            <a:ext cx="5041900" cy="523875"/>
          </a:xfrm>
          <a:prstGeom prst="rect">
            <a:avLst/>
          </a:prstGeom>
          <a:noFill/>
          <a:ln w="9525">
            <a:noFill/>
          </a:ln>
        </p:spPr>
        <p:txBody>
          <a:bodyPr>
            <a:spAutoFit/>
          </a:bodyPr>
          <a:lstStyle/>
          <a:p>
            <a:pPr lvl="0" eaLnBrk="1" hangingPunct="1"/>
            <a:r>
              <a:rPr lang="en-US" altLang="x-none" sz="2800" dirty="0">
                <a:solidFill>
                  <a:schemeClr val="accent2"/>
                </a:solidFill>
                <a:latin typeface="微软雅黑" panose="020B0503020204020204" pitchFamily="2" charset="-122"/>
                <a:ea typeface="微软雅黑" panose="020B0503020204020204" pitchFamily="2" charset="-122"/>
              </a:rPr>
              <a:t>1.2 </a:t>
            </a:r>
            <a:r>
              <a:rPr lang="zh-CN" altLang="en-US" sz="2800" dirty="0">
                <a:solidFill>
                  <a:schemeClr val="accent2"/>
                </a:solidFill>
                <a:latin typeface="微软雅黑" panose="020B0503020204020204" pitchFamily="2" charset="-122"/>
                <a:ea typeface="微软雅黑" panose="020B0503020204020204" pitchFamily="2" charset="-122"/>
              </a:rPr>
              <a:t>请输入您的标题</a:t>
            </a:r>
          </a:p>
        </p:txBody>
      </p:sp>
      <p:sp>
        <p:nvSpPr>
          <p:cNvPr id="15363" name="TextBox 55"/>
          <p:cNvSpPr txBox="1"/>
          <p:nvPr/>
        </p:nvSpPr>
        <p:spPr>
          <a:xfrm>
            <a:off x="139700" y="106363"/>
            <a:ext cx="1065213" cy="400050"/>
          </a:xfrm>
          <a:prstGeom prst="rect">
            <a:avLst/>
          </a:prstGeom>
          <a:noFill/>
          <a:ln w="9525">
            <a:noFill/>
          </a:ln>
        </p:spPr>
        <p:txBody>
          <a:bodyPr>
            <a:spAutoFit/>
          </a:bodyPr>
          <a:lstStyle/>
          <a:p>
            <a:pPr lvl="0" algn="r" eaLnBrk="1" hangingPunct="1"/>
            <a:r>
              <a:rPr lang="en-US" altLang="x-none" sz="2000" dirty="0">
                <a:solidFill>
                  <a:schemeClr val="accent2"/>
                </a:solidFill>
                <a:latin typeface="Arial" panose="020B0604020202020204" pitchFamily="34" charset="0"/>
                <a:ea typeface="宋体" panose="02010600030101010101" pitchFamily="2" charset="-122"/>
              </a:rPr>
              <a:t>Part</a:t>
            </a:r>
            <a:r>
              <a:rPr lang="en-US" altLang="x-none" dirty="0">
                <a:solidFill>
                  <a:schemeClr val="accent2"/>
                </a:solidFill>
                <a:latin typeface="Arial" panose="020B0604020202020204" pitchFamily="34" charset="0"/>
                <a:ea typeface="宋体" panose="02010600030101010101" pitchFamily="2" charset="-122"/>
              </a:rPr>
              <a:t> 1</a:t>
            </a:r>
            <a:endParaRPr lang="zh-CN" altLang="en-US" dirty="0">
              <a:solidFill>
                <a:schemeClr val="accent2"/>
              </a:solidFill>
              <a:latin typeface="Arial" panose="020B0604020202020204" pitchFamily="34" charset="0"/>
              <a:ea typeface="宋体" panose="02010600030101010101" pitchFamily="2" charset="-122"/>
            </a:endParaRPr>
          </a:p>
        </p:txBody>
      </p:sp>
      <p:sp>
        <p:nvSpPr>
          <p:cNvPr id="15364" name="Oval 6"/>
          <p:cNvSpPr/>
          <p:nvPr/>
        </p:nvSpPr>
        <p:spPr>
          <a:xfrm>
            <a:off x="715963" y="1060450"/>
            <a:ext cx="2249487" cy="2249488"/>
          </a:xfrm>
          <a:prstGeom prst="ellipse">
            <a:avLst/>
          </a:prstGeom>
          <a:solidFill>
            <a:srgbClr val="DADADB"/>
          </a:solidFill>
          <a:ln w="9525">
            <a:noFill/>
          </a:ln>
        </p:spPr>
        <p:txBody>
          <a:bodyPr/>
          <a:lstStyle/>
          <a:p>
            <a:pPr lvl="0" eaLnBrk="1" hangingPunct="1"/>
            <a:endParaRPr lang="zh-CN" altLang="en-US" dirty="0">
              <a:solidFill>
                <a:schemeClr val="accent2"/>
              </a:solidFill>
              <a:latin typeface="Arial" panose="020B0604020202020204" pitchFamily="34" charset="0"/>
              <a:ea typeface="宋体" panose="02010600030101010101" pitchFamily="2" charset="-122"/>
            </a:endParaRPr>
          </a:p>
        </p:txBody>
      </p:sp>
      <p:sp>
        <p:nvSpPr>
          <p:cNvPr id="15365" name="Line 7"/>
          <p:cNvSpPr/>
          <p:nvPr/>
        </p:nvSpPr>
        <p:spPr>
          <a:xfrm>
            <a:off x="2965450" y="2185988"/>
            <a:ext cx="2633663" cy="0"/>
          </a:xfrm>
          <a:prstGeom prst="line">
            <a:avLst/>
          </a:prstGeom>
          <a:ln w="11" cap="flat" cmpd="sng">
            <a:solidFill>
              <a:schemeClr val="accent1"/>
            </a:solidFill>
            <a:prstDash val="dash"/>
            <a:headEnd type="none" w="med" len="med"/>
            <a:tailEnd type="none" w="med" len="med"/>
          </a:ln>
        </p:spPr>
        <p:txBody>
          <a:bodyPr/>
          <a:lstStyle/>
          <a:p>
            <a:endParaRPr lang="zh-CN" altLang="en-US"/>
          </a:p>
        </p:txBody>
      </p:sp>
      <p:sp>
        <p:nvSpPr>
          <p:cNvPr id="15366" name="Line 8"/>
          <p:cNvSpPr/>
          <p:nvPr/>
        </p:nvSpPr>
        <p:spPr>
          <a:xfrm>
            <a:off x="2693988" y="2917825"/>
            <a:ext cx="1749425" cy="1225550"/>
          </a:xfrm>
          <a:prstGeom prst="line">
            <a:avLst/>
          </a:prstGeom>
          <a:ln w="11" cap="flat" cmpd="sng">
            <a:solidFill>
              <a:schemeClr val="accent1"/>
            </a:solidFill>
            <a:prstDash val="dash"/>
            <a:headEnd type="none" w="med" len="med"/>
            <a:tailEnd type="none" w="med" len="med"/>
          </a:ln>
        </p:spPr>
        <p:txBody>
          <a:bodyPr/>
          <a:lstStyle/>
          <a:p>
            <a:endParaRPr lang="zh-CN" altLang="en-US"/>
          </a:p>
        </p:txBody>
      </p:sp>
      <p:sp>
        <p:nvSpPr>
          <p:cNvPr id="15367" name="Line 9"/>
          <p:cNvSpPr/>
          <p:nvPr/>
        </p:nvSpPr>
        <p:spPr>
          <a:xfrm>
            <a:off x="1841500" y="3309938"/>
            <a:ext cx="0" cy="1600200"/>
          </a:xfrm>
          <a:prstGeom prst="line">
            <a:avLst/>
          </a:prstGeom>
          <a:ln w="11" cap="flat" cmpd="sng">
            <a:solidFill>
              <a:schemeClr val="accent1"/>
            </a:solidFill>
            <a:prstDash val="dash"/>
            <a:headEnd type="none" w="med" len="med"/>
            <a:tailEnd type="none" w="med" len="med"/>
          </a:ln>
        </p:spPr>
        <p:txBody>
          <a:bodyPr/>
          <a:lstStyle/>
          <a:p>
            <a:endParaRPr lang="zh-CN" altLang="en-US"/>
          </a:p>
        </p:txBody>
      </p:sp>
      <p:sp>
        <p:nvSpPr>
          <p:cNvPr id="15368" name="Oval 10"/>
          <p:cNvSpPr/>
          <p:nvPr/>
        </p:nvSpPr>
        <p:spPr>
          <a:xfrm>
            <a:off x="5657850" y="1581150"/>
            <a:ext cx="1236663" cy="1236663"/>
          </a:xfrm>
          <a:prstGeom prst="ellipse">
            <a:avLst/>
          </a:prstGeom>
          <a:solidFill>
            <a:srgbClr val="DADADB"/>
          </a:solidFill>
          <a:ln w="9525">
            <a:noFill/>
          </a:ln>
        </p:spPr>
        <p:txBody>
          <a:bodyPr/>
          <a:lstStyle/>
          <a:p>
            <a:pPr lvl="0" eaLnBrk="1" hangingPunct="1"/>
            <a:endParaRPr lang="zh-CN" altLang="en-US" dirty="0">
              <a:solidFill>
                <a:schemeClr val="accent2"/>
              </a:solidFill>
              <a:latin typeface="Arial" panose="020B0604020202020204" pitchFamily="34" charset="0"/>
              <a:ea typeface="宋体" panose="02010600030101010101" pitchFamily="2" charset="-122"/>
            </a:endParaRPr>
          </a:p>
        </p:txBody>
      </p:sp>
      <p:sp>
        <p:nvSpPr>
          <p:cNvPr id="15369" name="Oval 11"/>
          <p:cNvSpPr/>
          <p:nvPr/>
        </p:nvSpPr>
        <p:spPr>
          <a:xfrm>
            <a:off x="5770563" y="1693863"/>
            <a:ext cx="1011237" cy="1011237"/>
          </a:xfrm>
          <a:prstGeom prst="ellipse">
            <a:avLst/>
          </a:prstGeom>
          <a:solidFill>
            <a:schemeClr val="bg1"/>
          </a:solidFill>
          <a:ln w="9525">
            <a:noFill/>
          </a:ln>
        </p:spPr>
        <p:txBody>
          <a:bodyPr/>
          <a:lstStyle/>
          <a:p>
            <a:pPr lvl="0" eaLnBrk="1" hangingPunct="1"/>
            <a:endParaRPr lang="zh-CN" altLang="en-US" dirty="0">
              <a:solidFill>
                <a:schemeClr val="accent2"/>
              </a:solidFill>
              <a:latin typeface="Arial" panose="020B0604020202020204" pitchFamily="34" charset="0"/>
              <a:ea typeface="宋体" panose="02010600030101010101" pitchFamily="2" charset="-122"/>
            </a:endParaRPr>
          </a:p>
        </p:txBody>
      </p:sp>
      <p:sp>
        <p:nvSpPr>
          <p:cNvPr id="15370" name="Oval 12"/>
          <p:cNvSpPr/>
          <p:nvPr/>
        </p:nvSpPr>
        <p:spPr>
          <a:xfrm>
            <a:off x="4389438" y="3789363"/>
            <a:ext cx="1236662" cy="1238250"/>
          </a:xfrm>
          <a:prstGeom prst="ellipse">
            <a:avLst/>
          </a:prstGeom>
          <a:solidFill>
            <a:srgbClr val="DADADB"/>
          </a:solidFill>
          <a:ln w="9525">
            <a:noFill/>
          </a:ln>
        </p:spPr>
        <p:txBody>
          <a:bodyPr/>
          <a:lstStyle/>
          <a:p>
            <a:pPr lvl="0" eaLnBrk="1" hangingPunct="1"/>
            <a:endParaRPr lang="zh-CN" altLang="en-US" dirty="0">
              <a:solidFill>
                <a:schemeClr val="accent2"/>
              </a:solidFill>
              <a:latin typeface="Arial" panose="020B0604020202020204" pitchFamily="34" charset="0"/>
              <a:ea typeface="宋体" panose="02010600030101010101" pitchFamily="2" charset="-122"/>
            </a:endParaRPr>
          </a:p>
        </p:txBody>
      </p:sp>
      <p:sp>
        <p:nvSpPr>
          <p:cNvPr id="15371" name="Oval 13"/>
          <p:cNvSpPr/>
          <p:nvPr/>
        </p:nvSpPr>
        <p:spPr>
          <a:xfrm>
            <a:off x="4502150" y="3903663"/>
            <a:ext cx="1011238" cy="1011237"/>
          </a:xfrm>
          <a:prstGeom prst="ellipse">
            <a:avLst/>
          </a:prstGeom>
          <a:solidFill>
            <a:schemeClr val="bg1"/>
          </a:solidFill>
          <a:ln w="9525">
            <a:noFill/>
          </a:ln>
        </p:spPr>
        <p:txBody>
          <a:bodyPr/>
          <a:lstStyle/>
          <a:p>
            <a:pPr lvl="0" eaLnBrk="1" hangingPunct="1"/>
            <a:endParaRPr lang="zh-CN" altLang="en-US" dirty="0">
              <a:solidFill>
                <a:schemeClr val="accent2"/>
              </a:solidFill>
              <a:latin typeface="Arial" panose="020B0604020202020204" pitchFamily="34" charset="0"/>
              <a:ea typeface="宋体" panose="02010600030101010101" pitchFamily="2" charset="-122"/>
            </a:endParaRPr>
          </a:p>
        </p:txBody>
      </p:sp>
      <p:sp>
        <p:nvSpPr>
          <p:cNvPr id="15372" name="Oval 14"/>
          <p:cNvSpPr/>
          <p:nvPr/>
        </p:nvSpPr>
        <p:spPr>
          <a:xfrm>
            <a:off x="1222375" y="4905375"/>
            <a:ext cx="1236663" cy="1238250"/>
          </a:xfrm>
          <a:prstGeom prst="ellipse">
            <a:avLst/>
          </a:prstGeom>
          <a:solidFill>
            <a:srgbClr val="DADADB"/>
          </a:solidFill>
          <a:ln w="9525">
            <a:noFill/>
          </a:ln>
        </p:spPr>
        <p:txBody>
          <a:bodyPr/>
          <a:lstStyle/>
          <a:p>
            <a:pPr lvl="0" eaLnBrk="1" hangingPunct="1"/>
            <a:endParaRPr lang="zh-CN" altLang="en-US" dirty="0">
              <a:solidFill>
                <a:schemeClr val="accent2"/>
              </a:solidFill>
              <a:latin typeface="Arial" panose="020B0604020202020204" pitchFamily="34" charset="0"/>
              <a:ea typeface="宋体" panose="02010600030101010101" pitchFamily="2" charset="-122"/>
            </a:endParaRPr>
          </a:p>
        </p:txBody>
      </p:sp>
      <p:sp>
        <p:nvSpPr>
          <p:cNvPr id="15373" name="Oval 15"/>
          <p:cNvSpPr/>
          <p:nvPr/>
        </p:nvSpPr>
        <p:spPr>
          <a:xfrm>
            <a:off x="1335088" y="5018088"/>
            <a:ext cx="1011237" cy="1011237"/>
          </a:xfrm>
          <a:prstGeom prst="ellipse">
            <a:avLst/>
          </a:prstGeom>
          <a:solidFill>
            <a:schemeClr val="bg1"/>
          </a:solidFill>
          <a:ln w="9525">
            <a:noFill/>
          </a:ln>
        </p:spPr>
        <p:txBody>
          <a:bodyPr/>
          <a:lstStyle/>
          <a:p>
            <a:pPr lvl="0" eaLnBrk="1" hangingPunct="1"/>
            <a:endParaRPr lang="zh-CN" altLang="en-US" dirty="0">
              <a:solidFill>
                <a:schemeClr val="accent2"/>
              </a:solidFill>
              <a:latin typeface="Arial" panose="020B0604020202020204" pitchFamily="34" charset="0"/>
              <a:ea typeface="宋体" panose="02010600030101010101" pitchFamily="2" charset="-122"/>
            </a:endParaRPr>
          </a:p>
        </p:txBody>
      </p:sp>
      <p:sp>
        <p:nvSpPr>
          <p:cNvPr id="15374" name="Oval 16"/>
          <p:cNvSpPr/>
          <p:nvPr/>
        </p:nvSpPr>
        <p:spPr>
          <a:xfrm>
            <a:off x="842963" y="1187450"/>
            <a:ext cx="1995487" cy="1997075"/>
          </a:xfrm>
          <a:prstGeom prst="ellipse">
            <a:avLst/>
          </a:prstGeom>
          <a:solidFill>
            <a:srgbClr val="00744B"/>
          </a:solidFill>
          <a:ln w="9525">
            <a:noFill/>
          </a:ln>
        </p:spPr>
        <p:txBody>
          <a:bodyPr/>
          <a:lstStyle/>
          <a:p>
            <a:pPr lvl="0" eaLnBrk="1" hangingPunct="1"/>
            <a:endParaRPr lang="zh-CN" altLang="en-US" dirty="0">
              <a:solidFill>
                <a:schemeClr val="accent2"/>
              </a:solidFill>
              <a:latin typeface="Arial" panose="020B0604020202020204" pitchFamily="34" charset="0"/>
              <a:ea typeface="宋体" panose="02010600030101010101" pitchFamily="2" charset="-122"/>
            </a:endParaRPr>
          </a:p>
        </p:txBody>
      </p:sp>
      <p:sp>
        <p:nvSpPr>
          <p:cNvPr id="15375" name="TextBox 14"/>
          <p:cNvSpPr txBox="1"/>
          <p:nvPr/>
        </p:nvSpPr>
        <p:spPr>
          <a:xfrm>
            <a:off x="1098550" y="1866900"/>
            <a:ext cx="1484313" cy="831850"/>
          </a:xfrm>
          <a:prstGeom prst="rect">
            <a:avLst/>
          </a:prstGeom>
          <a:noFill/>
          <a:ln w="9525">
            <a:noFill/>
          </a:ln>
        </p:spPr>
        <p:txBody>
          <a:bodyPr>
            <a:spAutoFit/>
          </a:bodyPr>
          <a:lstStyle/>
          <a:p>
            <a:pPr lvl="0" algn="ctr" eaLnBrk="1" hangingPunct="1"/>
            <a:r>
              <a:rPr lang="zh-CN" altLang="en-US" sz="2400" dirty="0">
                <a:solidFill>
                  <a:schemeClr val="accent2"/>
                </a:solidFill>
                <a:latin typeface="微软雅黑" panose="020B0503020204020204" pitchFamily="2" charset="-122"/>
                <a:ea typeface="微软雅黑" panose="020B0503020204020204" pitchFamily="2" charset="-122"/>
              </a:rPr>
              <a:t>营销渠道建设情况</a:t>
            </a:r>
          </a:p>
        </p:txBody>
      </p:sp>
      <p:sp>
        <p:nvSpPr>
          <p:cNvPr id="15376" name="TextBox 15"/>
          <p:cNvSpPr txBox="1"/>
          <p:nvPr/>
        </p:nvSpPr>
        <p:spPr>
          <a:xfrm>
            <a:off x="1401763" y="5200650"/>
            <a:ext cx="868362" cy="646113"/>
          </a:xfrm>
          <a:prstGeom prst="rect">
            <a:avLst/>
          </a:prstGeom>
          <a:noFill/>
          <a:ln w="9525">
            <a:noFill/>
          </a:ln>
        </p:spPr>
        <p:txBody>
          <a:bodyPr>
            <a:spAutoFit/>
          </a:bodyPr>
          <a:lstStyle/>
          <a:p>
            <a:pPr lvl="0" algn="ctr" eaLnBrk="1" hangingPunct="1"/>
            <a:r>
              <a:rPr lang="zh-CN" altLang="en-US" dirty="0">
                <a:solidFill>
                  <a:schemeClr val="accent2"/>
                </a:solidFill>
                <a:latin typeface="微软雅黑" panose="020B0503020204020204" pitchFamily="2" charset="-122"/>
                <a:ea typeface="微软雅黑" panose="020B0503020204020204" pitchFamily="2" charset="-122"/>
              </a:rPr>
              <a:t>营销活动</a:t>
            </a:r>
          </a:p>
        </p:txBody>
      </p:sp>
      <p:sp>
        <p:nvSpPr>
          <p:cNvPr id="15377" name="TextBox 16"/>
          <p:cNvSpPr txBox="1"/>
          <p:nvPr/>
        </p:nvSpPr>
        <p:spPr>
          <a:xfrm>
            <a:off x="4554538" y="4108450"/>
            <a:ext cx="958850" cy="646113"/>
          </a:xfrm>
          <a:prstGeom prst="rect">
            <a:avLst/>
          </a:prstGeom>
          <a:noFill/>
          <a:ln w="9525">
            <a:noFill/>
          </a:ln>
        </p:spPr>
        <p:txBody>
          <a:bodyPr>
            <a:spAutoFit/>
          </a:bodyPr>
          <a:lstStyle/>
          <a:p>
            <a:pPr lvl="0" algn="ctr" eaLnBrk="1" hangingPunct="1"/>
            <a:r>
              <a:rPr lang="zh-CN" altLang="en-US" dirty="0">
                <a:solidFill>
                  <a:schemeClr val="accent2"/>
                </a:solidFill>
                <a:latin typeface="微软雅黑" panose="020B0503020204020204" pitchFamily="2" charset="-122"/>
                <a:ea typeface="微软雅黑" panose="020B0503020204020204" pitchFamily="2" charset="-122"/>
              </a:rPr>
              <a:t>业务员上门</a:t>
            </a:r>
          </a:p>
        </p:txBody>
      </p:sp>
      <p:sp>
        <p:nvSpPr>
          <p:cNvPr id="15378" name="TextBox 17"/>
          <p:cNvSpPr txBox="1"/>
          <p:nvPr/>
        </p:nvSpPr>
        <p:spPr>
          <a:xfrm>
            <a:off x="5822950" y="1884363"/>
            <a:ext cx="868363" cy="646112"/>
          </a:xfrm>
          <a:prstGeom prst="rect">
            <a:avLst/>
          </a:prstGeom>
          <a:noFill/>
          <a:ln w="9525">
            <a:noFill/>
          </a:ln>
        </p:spPr>
        <p:txBody>
          <a:bodyPr>
            <a:spAutoFit/>
          </a:bodyPr>
          <a:lstStyle/>
          <a:p>
            <a:pPr lvl="0" algn="ctr" eaLnBrk="1" hangingPunct="1"/>
            <a:r>
              <a:rPr lang="zh-CN" altLang="en-US" dirty="0">
                <a:solidFill>
                  <a:schemeClr val="accent2"/>
                </a:solidFill>
                <a:latin typeface="微软雅黑" panose="020B0503020204020204" pitchFamily="2" charset="-122"/>
                <a:ea typeface="微软雅黑" panose="020B0503020204020204" pitchFamily="2" charset="-122"/>
              </a:rPr>
              <a:t>网点建设</a:t>
            </a:r>
          </a:p>
        </p:txBody>
      </p:sp>
      <p:sp>
        <p:nvSpPr>
          <p:cNvPr id="15379" name="TextBox 18"/>
          <p:cNvSpPr txBox="1"/>
          <p:nvPr/>
        </p:nvSpPr>
        <p:spPr>
          <a:xfrm>
            <a:off x="7165975" y="1724025"/>
            <a:ext cx="3960813" cy="922338"/>
          </a:xfrm>
          <a:prstGeom prst="rect">
            <a:avLst/>
          </a:prstGeom>
          <a:noFill/>
          <a:ln w="9525">
            <a:noFill/>
          </a:ln>
        </p:spPr>
        <p:txBody>
          <a:bodyPr>
            <a:spAutoFit/>
          </a:bodyPr>
          <a:lstStyle/>
          <a:p>
            <a:pPr lvl="0" eaLnBrk="1" hangingPunct="1"/>
            <a:r>
              <a:rPr lang="zh-CN" altLang="en-US" dirty="0">
                <a:solidFill>
                  <a:schemeClr val="accent1"/>
                </a:solidFill>
                <a:latin typeface="微软雅黑" panose="020B0503020204020204" pitchFamily="2" charset="-122"/>
                <a:ea typeface="微软雅黑" panose="020B0503020204020204" pitchFamily="2" charset="-122"/>
              </a:rPr>
              <a:t>这里可以输入你的文字内容这里可以输入你的文字内容这里可以输入你的文字内容</a:t>
            </a:r>
          </a:p>
        </p:txBody>
      </p:sp>
      <p:sp>
        <p:nvSpPr>
          <p:cNvPr id="15380" name="TextBox 19"/>
          <p:cNvSpPr txBox="1"/>
          <p:nvPr/>
        </p:nvSpPr>
        <p:spPr>
          <a:xfrm>
            <a:off x="5827713" y="3933825"/>
            <a:ext cx="4087812" cy="923925"/>
          </a:xfrm>
          <a:prstGeom prst="rect">
            <a:avLst/>
          </a:prstGeom>
          <a:noFill/>
          <a:ln w="9525">
            <a:noFill/>
          </a:ln>
        </p:spPr>
        <p:txBody>
          <a:bodyPr>
            <a:spAutoFit/>
          </a:bodyPr>
          <a:lstStyle/>
          <a:p>
            <a:pPr lvl="0" eaLnBrk="1" hangingPunct="1"/>
            <a:r>
              <a:rPr lang="zh-CN" altLang="en-US" dirty="0">
                <a:solidFill>
                  <a:schemeClr val="accent1"/>
                </a:solidFill>
                <a:latin typeface="微软雅黑" panose="020B0503020204020204" pitchFamily="2" charset="-122"/>
                <a:ea typeface="微软雅黑" panose="020B0503020204020204" pitchFamily="2" charset="-122"/>
              </a:rPr>
              <a:t>这里可以输入你的文字内容这里可以输入你的文字内容这里可以输入你的文字内容这里可以</a:t>
            </a:r>
          </a:p>
        </p:txBody>
      </p:sp>
      <p:sp>
        <p:nvSpPr>
          <p:cNvPr id="15381" name="TextBox 20"/>
          <p:cNvSpPr txBox="1"/>
          <p:nvPr/>
        </p:nvSpPr>
        <p:spPr>
          <a:xfrm>
            <a:off x="2566988" y="5383213"/>
            <a:ext cx="6122987" cy="646112"/>
          </a:xfrm>
          <a:prstGeom prst="rect">
            <a:avLst/>
          </a:prstGeom>
          <a:noFill/>
          <a:ln w="9525">
            <a:noFill/>
          </a:ln>
        </p:spPr>
        <p:txBody>
          <a:bodyPr>
            <a:spAutoFit/>
          </a:bodyPr>
          <a:lstStyle/>
          <a:p>
            <a:pPr lvl="0" eaLnBrk="1" hangingPunct="1"/>
            <a:r>
              <a:rPr lang="zh-CN" altLang="en-US" dirty="0">
                <a:solidFill>
                  <a:schemeClr val="accent1"/>
                </a:solidFill>
                <a:latin typeface="微软雅黑" panose="020B0503020204020204" pitchFamily="2" charset="-122"/>
                <a:ea typeface="微软雅黑" panose="020B0503020204020204" pitchFamily="2" charset="-122"/>
              </a:rPr>
              <a:t>这里可以输入你的文字内容这里可以输入你的文字内容这里可以输入你的文字内容这里可以输入你的文字内容</a:t>
            </a: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362"/>
                                        </p:tgtEl>
                                        <p:attrNameLst>
                                          <p:attrName>style.visibility</p:attrName>
                                        </p:attrNameLst>
                                      </p:cBhvr>
                                      <p:to>
                                        <p:strVal val="visible"/>
                                      </p:to>
                                    </p:set>
                                    <p:anim calcmode="lin" valueType="num">
                                      <p:cBhvr>
                                        <p:cTn id="7" dur="400" fill="hold"/>
                                        <p:tgtEl>
                                          <p:spTgt spid="15362"/>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15362"/>
                                        </p:tgtEl>
                                        <p:attrNameLst>
                                          <p:attrName>ppt_y</p:attrName>
                                        </p:attrNameLst>
                                      </p:cBhvr>
                                      <p:tavLst>
                                        <p:tav tm="0">
                                          <p:val>
                                            <p:strVal val="#ppt_y"/>
                                          </p:val>
                                        </p:tav>
                                        <p:tav tm="100000">
                                          <p:val>
                                            <p:strVal val="#ppt_y"/>
                                          </p:val>
                                        </p:tav>
                                      </p:tavLst>
                                    </p:anim>
                                    <p:anim calcmode="lin" valueType="num">
                                      <p:cBhvr>
                                        <p:cTn id="9" dur="400" fill="hold"/>
                                        <p:tgtEl>
                                          <p:spTgt spid="15362"/>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1536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15362"/>
                                        </p:tgtEl>
                                      </p:cBhvr>
                                    </p:animEffect>
                                  </p:childTnLst>
                                </p:cTn>
                              </p:par>
                            </p:childTnLst>
                          </p:cTn>
                        </p:par>
                        <p:par>
                          <p:cTn id="12" fill="hold">
                            <p:stCondLst>
                              <p:cond delay="800"/>
                            </p:stCondLst>
                            <p:childTnLst>
                              <p:par>
                                <p:cTn id="13" presetID="21" presetClass="entr" presetSubtype="1" fill="hold" grpId="0" nodeType="afterEffect">
                                  <p:stCondLst>
                                    <p:cond delay="0"/>
                                  </p:stCondLst>
                                  <p:childTnLst>
                                    <p:set>
                                      <p:cBhvr>
                                        <p:cTn id="14" dur="1" fill="hold">
                                          <p:stCondLst>
                                            <p:cond delay="0"/>
                                          </p:stCondLst>
                                        </p:cTn>
                                        <p:tgtEl>
                                          <p:spTgt spid="15374"/>
                                        </p:tgtEl>
                                        <p:attrNameLst>
                                          <p:attrName>style.visibility</p:attrName>
                                        </p:attrNameLst>
                                      </p:cBhvr>
                                      <p:to>
                                        <p:strVal val="visible"/>
                                      </p:to>
                                    </p:set>
                                    <p:animEffect transition="in" filter="wheel(1)">
                                      <p:cBhvr>
                                        <p:cTn id="15" dur="2000"/>
                                        <p:tgtEl>
                                          <p:spTgt spid="15374"/>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5364"/>
                                        </p:tgtEl>
                                        <p:attrNameLst>
                                          <p:attrName>style.visibility</p:attrName>
                                        </p:attrNameLst>
                                      </p:cBhvr>
                                      <p:to>
                                        <p:strVal val="visible"/>
                                      </p:to>
                                    </p:set>
                                    <p:animEffect transition="in" filter="wheel(1)">
                                      <p:cBhvr>
                                        <p:cTn id="18" dur="2000"/>
                                        <p:tgtEl>
                                          <p:spTgt spid="15364"/>
                                        </p:tgtEl>
                                      </p:cBhvr>
                                    </p:animEffect>
                                  </p:childTnLst>
                                </p:cTn>
                              </p:par>
                            </p:childTnLst>
                          </p:cTn>
                        </p:par>
                        <p:par>
                          <p:cTn id="19" fill="hold">
                            <p:stCondLst>
                              <p:cond delay="2800"/>
                            </p:stCondLst>
                            <p:childTnLst>
                              <p:par>
                                <p:cTn id="20" presetID="31" presetClass="entr" presetSubtype="0" fill="hold" grpId="0" nodeType="afterEffect">
                                  <p:stCondLst>
                                    <p:cond delay="0"/>
                                  </p:stCondLst>
                                  <p:childTnLst>
                                    <p:set>
                                      <p:cBhvr>
                                        <p:cTn id="21" dur="1" fill="hold">
                                          <p:stCondLst>
                                            <p:cond delay="0"/>
                                          </p:stCondLst>
                                        </p:cTn>
                                        <p:tgtEl>
                                          <p:spTgt spid="15375"/>
                                        </p:tgtEl>
                                        <p:attrNameLst>
                                          <p:attrName>style.visibility</p:attrName>
                                        </p:attrNameLst>
                                      </p:cBhvr>
                                      <p:to>
                                        <p:strVal val="visible"/>
                                      </p:to>
                                    </p:set>
                                    <p:anim calcmode="lin" valueType="num">
                                      <p:cBhvr>
                                        <p:cTn id="22" dur="500" fill="hold"/>
                                        <p:tgtEl>
                                          <p:spTgt spid="15375"/>
                                        </p:tgtEl>
                                        <p:attrNameLst>
                                          <p:attrName>ppt_w</p:attrName>
                                        </p:attrNameLst>
                                      </p:cBhvr>
                                      <p:tavLst>
                                        <p:tav tm="0">
                                          <p:val>
                                            <p:fltVal val="0"/>
                                          </p:val>
                                        </p:tav>
                                        <p:tav tm="100000">
                                          <p:val>
                                            <p:strVal val="#ppt_w"/>
                                          </p:val>
                                        </p:tav>
                                      </p:tavLst>
                                    </p:anim>
                                    <p:anim calcmode="lin" valueType="num">
                                      <p:cBhvr>
                                        <p:cTn id="23" dur="500" fill="hold"/>
                                        <p:tgtEl>
                                          <p:spTgt spid="15375"/>
                                        </p:tgtEl>
                                        <p:attrNameLst>
                                          <p:attrName>ppt_h</p:attrName>
                                        </p:attrNameLst>
                                      </p:cBhvr>
                                      <p:tavLst>
                                        <p:tav tm="0">
                                          <p:val>
                                            <p:fltVal val="0"/>
                                          </p:val>
                                        </p:tav>
                                        <p:tav tm="100000">
                                          <p:val>
                                            <p:strVal val="#ppt_h"/>
                                          </p:val>
                                        </p:tav>
                                      </p:tavLst>
                                    </p:anim>
                                    <p:anim calcmode="lin" valueType="num">
                                      <p:cBhvr>
                                        <p:cTn id="24" dur="500" fill="hold"/>
                                        <p:tgtEl>
                                          <p:spTgt spid="15375"/>
                                        </p:tgtEl>
                                        <p:attrNameLst>
                                          <p:attrName>style.rotation</p:attrName>
                                        </p:attrNameLst>
                                      </p:cBhvr>
                                      <p:tavLst>
                                        <p:tav tm="0">
                                          <p:val>
                                            <p:fltVal val="90"/>
                                          </p:val>
                                        </p:tav>
                                        <p:tav tm="100000">
                                          <p:val>
                                            <p:fltVal val="0"/>
                                          </p:val>
                                        </p:tav>
                                      </p:tavLst>
                                    </p:anim>
                                    <p:animEffect transition="in" filter="fade">
                                      <p:cBhvr>
                                        <p:cTn id="25" dur="500"/>
                                        <p:tgtEl>
                                          <p:spTgt spid="15375"/>
                                        </p:tgtEl>
                                      </p:cBhvr>
                                    </p:animEffect>
                                  </p:childTnLst>
                                </p:cTn>
                              </p:par>
                            </p:childTnLst>
                          </p:cTn>
                        </p:par>
                        <p:par>
                          <p:cTn id="26" fill="hold">
                            <p:stCondLst>
                              <p:cond delay="3300"/>
                            </p:stCondLst>
                            <p:childTnLst>
                              <p:par>
                                <p:cTn id="27" presetID="22" presetClass="entr" presetSubtype="8" fill="hold" nodeType="afterEffect">
                                  <p:stCondLst>
                                    <p:cond delay="0"/>
                                  </p:stCondLst>
                                  <p:childTnLst>
                                    <p:set>
                                      <p:cBhvr>
                                        <p:cTn id="28" dur="1" fill="hold">
                                          <p:stCondLst>
                                            <p:cond delay="0"/>
                                          </p:stCondLst>
                                        </p:cTn>
                                        <p:tgtEl>
                                          <p:spTgt spid="15365"/>
                                        </p:tgtEl>
                                        <p:attrNameLst>
                                          <p:attrName>style.visibility</p:attrName>
                                        </p:attrNameLst>
                                      </p:cBhvr>
                                      <p:to>
                                        <p:strVal val="visible"/>
                                      </p:to>
                                    </p:set>
                                    <p:animEffect transition="in" filter="wipe(left)">
                                      <p:cBhvr>
                                        <p:cTn id="29" dur="500"/>
                                        <p:tgtEl>
                                          <p:spTgt spid="15365"/>
                                        </p:tgtEl>
                                      </p:cBhvr>
                                    </p:animEffect>
                                  </p:childTnLst>
                                </p:cTn>
                              </p:par>
                              <p:par>
                                <p:cTn id="30" presetID="22" presetClass="entr" presetSubtype="8" fill="hold" nodeType="withEffect">
                                  <p:stCondLst>
                                    <p:cond delay="0"/>
                                  </p:stCondLst>
                                  <p:childTnLst>
                                    <p:set>
                                      <p:cBhvr>
                                        <p:cTn id="31" dur="1" fill="hold">
                                          <p:stCondLst>
                                            <p:cond delay="0"/>
                                          </p:stCondLst>
                                        </p:cTn>
                                        <p:tgtEl>
                                          <p:spTgt spid="15366"/>
                                        </p:tgtEl>
                                        <p:attrNameLst>
                                          <p:attrName>style.visibility</p:attrName>
                                        </p:attrNameLst>
                                      </p:cBhvr>
                                      <p:to>
                                        <p:strVal val="visible"/>
                                      </p:to>
                                    </p:set>
                                    <p:animEffect transition="in" filter="wipe(left)">
                                      <p:cBhvr>
                                        <p:cTn id="32" dur="500"/>
                                        <p:tgtEl>
                                          <p:spTgt spid="15366"/>
                                        </p:tgtEl>
                                      </p:cBhvr>
                                    </p:animEffect>
                                  </p:childTnLst>
                                </p:cTn>
                              </p:par>
                              <p:par>
                                <p:cTn id="33" presetID="22" presetClass="entr" presetSubtype="1" fill="hold" nodeType="withEffect">
                                  <p:stCondLst>
                                    <p:cond delay="0"/>
                                  </p:stCondLst>
                                  <p:childTnLst>
                                    <p:set>
                                      <p:cBhvr>
                                        <p:cTn id="34" dur="1" fill="hold">
                                          <p:stCondLst>
                                            <p:cond delay="0"/>
                                          </p:stCondLst>
                                        </p:cTn>
                                        <p:tgtEl>
                                          <p:spTgt spid="15367"/>
                                        </p:tgtEl>
                                        <p:attrNameLst>
                                          <p:attrName>style.visibility</p:attrName>
                                        </p:attrNameLst>
                                      </p:cBhvr>
                                      <p:to>
                                        <p:strVal val="visible"/>
                                      </p:to>
                                    </p:set>
                                    <p:animEffect transition="in" filter="wipe(up)">
                                      <p:cBhvr>
                                        <p:cTn id="35" dur="500"/>
                                        <p:tgtEl>
                                          <p:spTgt spid="15367"/>
                                        </p:tgtEl>
                                      </p:cBhvr>
                                    </p:animEffect>
                                  </p:childTnLst>
                                </p:cTn>
                              </p:par>
                            </p:childTnLst>
                          </p:cTn>
                        </p:par>
                        <p:par>
                          <p:cTn id="36" fill="hold">
                            <p:stCondLst>
                              <p:cond delay="3800"/>
                            </p:stCondLst>
                            <p:childTnLst>
                              <p:par>
                                <p:cTn id="37" presetID="10" presetClass="entr" presetSubtype="0" fill="hold" grpId="0" nodeType="afterEffect">
                                  <p:stCondLst>
                                    <p:cond delay="0"/>
                                  </p:stCondLst>
                                  <p:childTnLst>
                                    <p:set>
                                      <p:cBhvr>
                                        <p:cTn id="38" dur="1" fill="hold">
                                          <p:stCondLst>
                                            <p:cond delay="0"/>
                                          </p:stCondLst>
                                        </p:cTn>
                                        <p:tgtEl>
                                          <p:spTgt spid="15369"/>
                                        </p:tgtEl>
                                        <p:attrNameLst>
                                          <p:attrName>style.visibility</p:attrName>
                                        </p:attrNameLst>
                                      </p:cBhvr>
                                      <p:to>
                                        <p:strVal val="visible"/>
                                      </p:to>
                                    </p:set>
                                    <p:anim calcmode="lin" valueType="num">
                                      <p:cBhvr>
                                        <p:cTn id="39" dur="500" fill="hold"/>
                                        <p:tgtEl>
                                          <p:spTgt spid="15369"/>
                                        </p:tgtEl>
                                        <p:attrNameLst>
                                          <p:attrName>ppt_w</p:attrName>
                                        </p:attrNameLst>
                                      </p:cBhvr>
                                      <p:tavLst>
                                        <p:tav tm="0">
                                          <p:val>
                                            <p:fltVal val="0"/>
                                          </p:val>
                                        </p:tav>
                                        <p:tav tm="100000">
                                          <p:val>
                                            <p:strVal val="#ppt_w"/>
                                          </p:val>
                                        </p:tav>
                                      </p:tavLst>
                                    </p:anim>
                                    <p:anim calcmode="lin" valueType="num">
                                      <p:cBhvr>
                                        <p:cTn id="40" dur="500" fill="hold"/>
                                        <p:tgtEl>
                                          <p:spTgt spid="15369"/>
                                        </p:tgtEl>
                                        <p:attrNameLst>
                                          <p:attrName>ppt_h</p:attrName>
                                        </p:attrNameLst>
                                      </p:cBhvr>
                                      <p:tavLst>
                                        <p:tav tm="0">
                                          <p:val>
                                            <p:fltVal val="0"/>
                                          </p:val>
                                        </p:tav>
                                        <p:tav tm="100000">
                                          <p:val>
                                            <p:strVal val="#ppt_h"/>
                                          </p:val>
                                        </p:tav>
                                      </p:tavLst>
                                    </p:anim>
                                    <p:animEffect transition="in" filter="fade">
                                      <p:cBhvr>
                                        <p:cTn id="41" dur="500"/>
                                        <p:tgtEl>
                                          <p:spTgt spid="1536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368"/>
                                        </p:tgtEl>
                                        <p:attrNameLst>
                                          <p:attrName>style.visibility</p:attrName>
                                        </p:attrNameLst>
                                      </p:cBhvr>
                                      <p:to>
                                        <p:strVal val="visible"/>
                                      </p:to>
                                    </p:set>
                                    <p:anim calcmode="lin" valueType="num">
                                      <p:cBhvr>
                                        <p:cTn id="44" dur="500" fill="hold"/>
                                        <p:tgtEl>
                                          <p:spTgt spid="15368"/>
                                        </p:tgtEl>
                                        <p:attrNameLst>
                                          <p:attrName>ppt_w</p:attrName>
                                        </p:attrNameLst>
                                      </p:cBhvr>
                                      <p:tavLst>
                                        <p:tav tm="0">
                                          <p:val>
                                            <p:fltVal val="0"/>
                                          </p:val>
                                        </p:tav>
                                        <p:tav tm="100000">
                                          <p:val>
                                            <p:strVal val="#ppt_w"/>
                                          </p:val>
                                        </p:tav>
                                      </p:tavLst>
                                    </p:anim>
                                    <p:anim calcmode="lin" valueType="num">
                                      <p:cBhvr>
                                        <p:cTn id="45" dur="500" fill="hold"/>
                                        <p:tgtEl>
                                          <p:spTgt spid="15368"/>
                                        </p:tgtEl>
                                        <p:attrNameLst>
                                          <p:attrName>ppt_h</p:attrName>
                                        </p:attrNameLst>
                                      </p:cBhvr>
                                      <p:tavLst>
                                        <p:tav tm="0">
                                          <p:val>
                                            <p:fltVal val="0"/>
                                          </p:val>
                                        </p:tav>
                                        <p:tav tm="100000">
                                          <p:val>
                                            <p:strVal val="#ppt_h"/>
                                          </p:val>
                                        </p:tav>
                                      </p:tavLst>
                                    </p:anim>
                                    <p:animEffect transition="in" filter="fade">
                                      <p:cBhvr>
                                        <p:cTn id="46" dur="500"/>
                                        <p:tgtEl>
                                          <p:spTgt spid="1536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5371"/>
                                        </p:tgtEl>
                                        <p:attrNameLst>
                                          <p:attrName>style.visibility</p:attrName>
                                        </p:attrNameLst>
                                      </p:cBhvr>
                                      <p:to>
                                        <p:strVal val="visible"/>
                                      </p:to>
                                    </p:set>
                                    <p:anim calcmode="lin" valueType="num">
                                      <p:cBhvr>
                                        <p:cTn id="49" dur="500" fill="hold"/>
                                        <p:tgtEl>
                                          <p:spTgt spid="15371"/>
                                        </p:tgtEl>
                                        <p:attrNameLst>
                                          <p:attrName>ppt_w</p:attrName>
                                        </p:attrNameLst>
                                      </p:cBhvr>
                                      <p:tavLst>
                                        <p:tav tm="0">
                                          <p:val>
                                            <p:fltVal val="0"/>
                                          </p:val>
                                        </p:tav>
                                        <p:tav tm="100000">
                                          <p:val>
                                            <p:strVal val="#ppt_w"/>
                                          </p:val>
                                        </p:tav>
                                      </p:tavLst>
                                    </p:anim>
                                    <p:anim calcmode="lin" valueType="num">
                                      <p:cBhvr>
                                        <p:cTn id="50" dur="500" fill="hold"/>
                                        <p:tgtEl>
                                          <p:spTgt spid="15371"/>
                                        </p:tgtEl>
                                        <p:attrNameLst>
                                          <p:attrName>ppt_h</p:attrName>
                                        </p:attrNameLst>
                                      </p:cBhvr>
                                      <p:tavLst>
                                        <p:tav tm="0">
                                          <p:val>
                                            <p:fltVal val="0"/>
                                          </p:val>
                                        </p:tav>
                                        <p:tav tm="100000">
                                          <p:val>
                                            <p:strVal val="#ppt_h"/>
                                          </p:val>
                                        </p:tav>
                                      </p:tavLst>
                                    </p:anim>
                                    <p:animEffect transition="in" filter="fade">
                                      <p:cBhvr>
                                        <p:cTn id="51" dur="500"/>
                                        <p:tgtEl>
                                          <p:spTgt spid="1537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5370"/>
                                        </p:tgtEl>
                                        <p:attrNameLst>
                                          <p:attrName>style.visibility</p:attrName>
                                        </p:attrNameLst>
                                      </p:cBhvr>
                                      <p:to>
                                        <p:strVal val="visible"/>
                                      </p:to>
                                    </p:set>
                                    <p:anim calcmode="lin" valueType="num">
                                      <p:cBhvr>
                                        <p:cTn id="54" dur="500" fill="hold"/>
                                        <p:tgtEl>
                                          <p:spTgt spid="15370"/>
                                        </p:tgtEl>
                                        <p:attrNameLst>
                                          <p:attrName>ppt_w</p:attrName>
                                        </p:attrNameLst>
                                      </p:cBhvr>
                                      <p:tavLst>
                                        <p:tav tm="0">
                                          <p:val>
                                            <p:fltVal val="0"/>
                                          </p:val>
                                        </p:tav>
                                        <p:tav tm="100000">
                                          <p:val>
                                            <p:strVal val="#ppt_w"/>
                                          </p:val>
                                        </p:tav>
                                      </p:tavLst>
                                    </p:anim>
                                    <p:anim calcmode="lin" valueType="num">
                                      <p:cBhvr>
                                        <p:cTn id="55" dur="500" fill="hold"/>
                                        <p:tgtEl>
                                          <p:spTgt spid="15370"/>
                                        </p:tgtEl>
                                        <p:attrNameLst>
                                          <p:attrName>ppt_h</p:attrName>
                                        </p:attrNameLst>
                                      </p:cBhvr>
                                      <p:tavLst>
                                        <p:tav tm="0">
                                          <p:val>
                                            <p:fltVal val="0"/>
                                          </p:val>
                                        </p:tav>
                                        <p:tav tm="100000">
                                          <p:val>
                                            <p:strVal val="#ppt_h"/>
                                          </p:val>
                                        </p:tav>
                                      </p:tavLst>
                                    </p:anim>
                                    <p:animEffect transition="in" filter="fade">
                                      <p:cBhvr>
                                        <p:cTn id="56" dur="500"/>
                                        <p:tgtEl>
                                          <p:spTgt spid="1537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5373"/>
                                        </p:tgtEl>
                                        <p:attrNameLst>
                                          <p:attrName>style.visibility</p:attrName>
                                        </p:attrNameLst>
                                      </p:cBhvr>
                                      <p:to>
                                        <p:strVal val="visible"/>
                                      </p:to>
                                    </p:set>
                                    <p:anim calcmode="lin" valueType="num">
                                      <p:cBhvr>
                                        <p:cTn id="59" dur="500" fill="hold"/>
                                        <p:tgtEl>
                                          <p:spTgt spid="15373"/>
                                        </p:tgtEl>
                                        <p:attrNameLst>
                                          <p:attrName>ppt_w</p:attrName>
                                        </p:attrNameLst>
                                      </p:cBhvr>
                                      <p:tavLst>
                                        <p:tav tm="0">
                                          <p:val>
                                            <p:fltVal val="0"/>
                                          </p:val>
                                        </p:tav>
                                        <p:tav tm="100000">
                                          <p:val>
                                            <p:strVal val="#ppt_w"/>
                                          </p:val>
                                        </p:tav>
                                      </p:tavLst>
                                    </p:anim>
                                    <p:anim calcmode="lin" valueType="num">
                                      <p:cBhvr>
                                        <p:cTn id="60" dur="500" fill="hold"/>
                                        <p:tgtEl>
                                          <p:spTgt spid="15373"/>
                                        </p:tgtEl>
                                        <p:attrNameLst>
                                          <p:attrName>ppt_h</p:attrName>
                                        </p:attrNameLst>
                                      </p:cBhvr>
                                      <p:tavLst>
                                        <p:tav tm="0">
                                          <p:val>
                                            <p:fltVal val="0"/>
                                          </p:val>
                                        </p:tav>
                                        <p:tav tm="100000">
                                          <p:val>
                                            <p:strVal val="#ppt_h"/>
                                          </p:val>
                                        </p:tav>
                                      </p:tavLst>
                                    </p:anim>
                                    <p:animEffect transition="in" filter="fade">
                                      <p:cBhvr>
                                        <p:cTn id="61" dur="500"/>
                                        <p:tgtEl>
                                          <p:spTgt spid="1537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5372"/>
                                        </p:tgtEl>
                                        <p:attrNameLst>
                                          <p:attrName>style.visibility</p:attrName>
                                        </p:attrNameLst>
                                      </p:cBhvr>
                                      <p:to>
                                        <p:strVal val="visible"/>
                                      </p:to>
                                    </p:set>
                                    <p:anim calcmode="lin" valueType="num">
                                      <p:cBhvr>
                                        <p:cTn id="64" dur="500" fill="hold"/>
                                        <p:tgtEl>
                                          <p:spTgt spid="15372"/>
                                        </p:tgtEl>
                                        <p:attrNameLst>
                                          <p:attrName>ppt_w</p:attrName>
                                        </p:attrNameLst>
                                      </p:cBhvr>
                                      <p:tavLst>
                                        <p:tav tm="0">
                                          <p:val>
                                            <p:fltVal val="0"/>
                                          </p:val>
                                        </p:tav>
                                        <p:tav tm="100000">
                                          <p:val>
                                            <p:strVal val="#ppt_w"/>
                                          </p:val>
                                        </p:tav>
                                      </p:tavLst>
                                    </p:anim>
                                    <p:anim calcmode="lin" valueType="num">
                                      <p:cBhvr>
                                        <p:cTn id="65" dur="500" fill="hold"/>
                                        <p:tgtEl>
                                          <p:spTgt spid="15372"/>
                                        </p:tgtEl>
                                        <p:attrNameLst>
                                          <p:attrName>ppt_h</p:attrName>
                                        </p:attrNameLst>
                                      </p:cBhvr>
                                      <p:tavLst>
                                        <p:tav tm="0">
                                          <p:val>
                                            <p:fltVal val="0"/>
                                          </p:val>
                                        </p:tav>
                                        <p:tav tm="100000">
                                          <p:val>
                                            <p:strVal val="#ppt_h"/>
                                          </p:val>
                                        </p:tav>
                                      </p:tavLst>
                                    </p:anim>
                                    <p:animEffect transition="in" filter="fade">
                                      <p:cBhvr>
                                        <p:cTn id="66" dur="500"/>
                                        <p:tgtEl>
                                          <p:spTgt spid="15372"/>
                                        </p:tgtEl>
                                      </p:cBhvr>
                                    </p:animEffect>
                                  </p:childTnLst>
                                </p:cTn>
                              </p:par>
                            </p:childTnLst>
                          </p:cTn>
                        </p:par>
                        <p:par>
                          <p:cTn id="67" fill="hold">
                            <p:stCondLst>
                              <p:cond delay="4300"/>
                            </p:stCondLst>
                            <p:childTnLst>
                              <p:par>
                                <p:cTn id="68" presetID="31" presetClass="entr" presetSubtype="0" fill="hold" grpId="0" nodeType="afterEffect">
                                  <p:stCondLst>
                                    <p:cond delay="0"/>
                                  </p:stCondLst>
                                  <p:childTnLst>
                                    <p:set>
                                      <p:cBhvr>
                                        <p:cTn id="69" dur="1" fill="hold">
                                          <p:stCondLst>
                                            <p:cond delay="0"/>
                                          </p:stCondLst>
                                        </p:cTn>
                                        <p:tgtEl>
                                          <p:spTgt spid="15378"/>
                                        </p:tgtEl>
                                        <p:attrNameLst>
                                          <p:attrName>style.visibility</p:attrName>
                                        </p:attrNameLst>
                                      </p:cBhvr>
                                      <p:to>
                                        <p:strVal val="visible"/>
                                      </p:to>
                                    </p:set>
                                    <p:anim calcmode="lin" valueType="num">
                                      <p:cBhvr>
                                        <p:cTn id="70" dur="500" fill="hold"/>
                                        <p:tgtEl>
                                          <p:spTgt spid="15378"/>
                                        </p:tgtEl>
                                        <p:attrNameLst>
                                          <p:attrName>ppt_w</p:attrName>
                                        </p:attrNameLst>
                                      </p:cBhvr>
                                      <p:tavLst>
                                        <p:tav tm="0">
                                          <p:val>
                                            <p:fltVal val="0"/>
                                          </p:val>
                                        </p:tav>
                                        <p:tav tm="100000">
                                          <p:val>
                                            <p:strVal val="#ppt_w"/>
                                          </p:val>
                                        </p:tav>
                                      </p:tavLst>
                                    </p:anim>
                                    <p:anim calcmode="lin" valueType="num">
                                      <p:cBhvr>
                                        <p:cTn id="71" dur="500" fill="hold"/>
                                        <p:tgtEl>
                                          <p:spTgt spid="15378"/>
                                        </p:tgtEl>
                                        <p:attrNameLst>
                                          <p:attrName>ppt_h</p:attrName>
                                        </p:attrNameLst>
                                      </p:cBhvr>
                                      <p:tavLst>
                                        <p:tav tm="0">
                                          <p:val>
                                            <p:fltVal val="0"/>
                                          </p:val>
                                        </p:tav>
                                        <p:tav tm="100000">
                                          <p:val>
                                            <p:strVal val="#ppt_h"/>
                                          </p:val>
                                        </p:tav>
                                      </p:tavLst>
                                    </p:anim>
                                    <p:anim calcmode="lin" valueType="num">
                                      <p:cBhvr>
                                        <p:cTn id="72" dur="500" fill="hold"/>
                                        <p:tgtEl>
                                          <p:spTgt spid="15378"/>
                                        </p:tgtEl>
                                        <p:attrNameLst>
                                          <p:attrName>style.rotation</p:attrName>
                                        </p:attrNameLst>
                                      </p:cBhvr>
                                      <p:tavLst>
                                        <p:tav tm="0">
                                          <p:val>
                                            <p:fltVal val="90"/>
                                          </p:val>
                                        </p:tav>
                                        <p:tav tm="100000">
                                          <p:val>
                                            <p:fltVal val="0"/>
                                          </p:val>
                                        </p:tav>
                                      </p:tavLst>
                                    </p:anim>
                                    <p:animEffect transition="in" filter="fade">
                                      <p:cBhvr>
                                        <p:cTn id="73" dur="500"/>
                                        <p:tgtEl>
                                          <p:spTgt spid="15378"/>
                                        </p:tgtEl>
                                      </p:cBhvr>
                                    </p:animEffect>
                                  </p:childTnLst>
                                </p:cTn>
                              </p:par>
                            </p:childTnLst>
                          </p:cTn>
                        </p:par>
                        <p:par>
                          <p:cTn id="74" fill="hold">
                            <p:stCondLst>
                              <p:cond delay="4800"/>
                            </p:stCondLst>
                            <p:childTnLst>
                              <p:par>
                                <p:cTn id="75" presetID="22" presetClass="entr" presetSubtype="8" fill="hold" grpId="0" nodeType="afterEffect">
                                  <p:stCondLst>
                                    <p:cond delay="0"/>
                                  </p:stCondLst>
                                  <p:childTnLst>
                                    <p:set>
                                      <p:cBhvr>
                                        <p:cTn id="76" dur="1" fill="hold">
                                          <p:stCondLst>
                                            <p:cond delay="0"/>
                                          </p:stCondLst>
                                        </p:cTn>
                                        <p:tgtEl>
                                          <p:spTgt spid="15379"/>
                                        </p:tgtEl>
                                        <p:attrNameLst>
                                          <p:attrName>style.visibility</p:attrName>
                                        </p:attrNameLst>
                                      </p:cBhvr>
                                      <p:to>
                                        <p:strVal val="visible"/>
                                      </p:to>
                                    </p:set>
                                    <p:animEffect transition="in" filter="wipe(left)">
                                      <p:cBhvr>
                                        <p:cTn id="77" dur="500"/>
                                        <p:tgtEl>
                                          <p:spTgt spid="15379"/>
                                        </p:tgtEl>
                                      </p:cBhvr>
                                    </p:animEffect>
                                  </p:childTnLst>
                                </p:cTn>
                              </p:par>
                            </p:childTnLst>
                          </p:cTn>
                        </p:par>
                        <p:par>
                          <p:cTn id="78" fill="hold">
                            <p:stCondLst>
                              <p:cond delay="5300"/>
                            </p:stCondLst>
                            <p:childTnLst>
                              <p:par>
                                <p:cTn id="79" presetID="31" presetClass="entr" presetSubtype="0" fill="hold" grpId="0" nodeType="afterEffect">
                                  <p:stCondLst>
                                    <p:cond delay="0"/>
                                  </p:stCondLst>
                                  <p:childTnLst>
                                    <p:set>
                                      <p:cBhvr>
                                        <p:cTn id="80" dur="1" fill="hold">
                                          <p:stCondLst>
                                            <p:cond delay="0"/>
                                          </p:stCondLst>
                                        </p:cTn>
                                        <p:tgtEl>
                                          <p:spTgt spid="15377"/>
                                        </p:tgtEl>
                                        <p:attrNameLst>
                                          <p:attrName>style.visibility</p:attrName>
                                        </p:attrNameLst>
                                      </p:cBhvr>
                                      <p:to>
                                        <p:strVal val="visible"/>
                                      </p:to>
                                    </p:set>
                                    <p:anim calcmode="lin" valueType="num">
                                      <p:cBhvr>
                                        <p:cTn id="81" dur="500" fill="hold"/>
                                        <p:tgtEl>
                                          <p:spTgt spid="15377"/>
                                        </p:tgtEl>
                                        <p:attrNameLst>
                                          <p:attrName>ppt_w</p:attrName>
                                        </p:attrNameLst>
                                      </p:cBhvr>
                                      <p:tavLst>
                                        <p:tav tm="0">
                                          <p:val>
                                            <p:fltVal val="0"/>
                                          </p:val>
                                        </p:tav>
                                        <p:tav tm="100000">
                                          <p:val>
                                            <p:strVal val="#ppt_w"/>
                                          </p:val>
                                        </p:tav>
                                      </p:tavLst>
                                    </p:anim>
                                    <p:anim calcmode="lin" valueType="num">
                                      <p:cBhvr>
                                        <p:cTn id="82" dur="500" fill="hold"/>
                                        <p:tgtEl>
                                          <p:spTgt spid="15377"/>
                                        </p:tgtEl>
                                        <p:attrNameLst>
                                          <p:attrName>ppt_h</p:attrName>
                                        </p:attrNameLst>
                                      </p:cBhvr>
                                      <p:tavLst>
                                        <p:tav tm="0">
                                          <p:val>
                                            <p:fltVal val="0"/>
                                          </p:val>
                                        </p:tav>
                                        <p:tav tm="100000">
                                          <p:val>
                                            <p:strVal val="#ppt_h"/>
                                          </p:val>
                                        </p:tav>
                                      </p:tavLst>
                                    </p:anim>
                                    <p:anim calcmode="lin" valueType="num">
                                      <p:cBhvr>
                                        <p:cTn id="83" dur="500" fill="hold"/>
                                        <p:tgtEl>
                                          <p:spTgt spid="15377"/>
                                        </p:tgtEl>
                                        <p:attrNameLst>
                                          <p:attrName>style.rotation</p:attrName>
                                        </p:attrNameLst>
                                      </p:cBhvr>
                                      <p:tavLst>
                                        <p:tav tm="0">
                                          <p:val>
                                            <p:fltVal val="90"/>
                                          </p:val>
                                        </p:tav>
                                        <p:tav tm="100000">
                                          <p:val>
                                            <p:fltVal val="0"/>
                                          </p:val>
                                        </p:tav>
                                      </p:tavLst>
                                    </p:anim>
                                    <p:animEffect transition="in" filter="fade">
                                      <p:cBhvr>
                                        <p:cTn id="84" dur="500"/>
                                        <p:tgtEl>
                                          <p:spTgt spid="15377"/>
                                        </p:tgtEl>
                                      </p:cBhvr>
                                    </p:animEffect>
                                  </p:childTnLst>
                                </p:cTn>
                              </p:par>
                            </p:childTnLst>
                          </p:cTn>
                        </p:par>
                        <p:par>
                          <p:cTn id="85" fill="hold">
                            <p:stCondLst>
                              <p:cond delay="5800"/>
                            </p:stCondLst>
                            <p:childTnLst>
                              <p:par>
                                <p:cTn id="86" presetID="22" presetClass="entr" presetSubtype="8" fill="hold" grpId="0" nodeType="afterEffect">
                                  <p:stCondLst>
                                    <p:cond delay="0"/>
                                  </p:stCondLst>
                                  <p:childTnLst>
                                    <p:set>
                                      <p:cBhvr>
                                        <p:cTn id="87" dur="1" fill="hold">
                                          <p:stCondLst>
                                            <p:cond delay="0"/>
                                          </p:stCondLst>
                                        </p:cTn>
                                        <p:tgtEl>
                                          <p:spTgt spid="15380"/>
                                        </p:tgtEl>
                                        <p:attrNameLst>
                                          <p:attrName>style.visibility</p:attrName>
                                        </p:attrNameLst>
                                      </p:cBhvr>
                                      <p:to>
                                        <p:strVal val="visible"/>
                                      </p:to>
                                    </p:set>
                                    <p:animEffect transition="in" filter="wipe(left)">
                                      <p:cBhvr>
                                        <p:cTn id="88" dur="500"/>
                                        <p:tgtEl>
                                          <p:spTgt spid="15380"/>
                                        </p:tgtEl>
                                      </p:cBhvr>
                                    </p:animEffect>
                                  </p:childTnLst>
                                </p:cTn>
                              </p:par>
                            </p:childTnLst>
                          </p:cTn>
                        </p:par>
                        <p:par>
                          <p:cTn id="89" fill="hold">
                            <p:stCondLst>
                              <p:cond delay="6300"/>
                            </p:stCondLst>
                            <p:childTnLst>
                              <p:par>
                                <p:cTn id="90" presetID="31" presetClass="entr" presetSubtype="0" fill="hold" grpId="0" nodeType="afterEffect">
                                  <p:stCondLst>
                                    <p:cond delay="0"/>
                                  </p:stCondLst>
                                  <p:childTnLst>
                                    <p:set>
                                      <p:cBhvr>
                                        <p:cTn id="91" dur="1" fill="hold">
                                          <p:stCondLst>
                                            <p:cond delay="0"/>
                                          </p:stCondLst>
                                        </p:cTn>
                                        <p:tgtEl>
                                          <p:spTgt spid="15376"/>
                                        </p:tgtEl>
                                        <p:attrNameLst>
                                          <p:attrName>style.visibility</p:attrName>
                                        </p:attrNameLst>
                                      </p:cBhvr>
                                      <p:to>
                                        <p:strVal val="visible"/>
                                      </p:to>
                                    </p:set>
                                    <p:anim calcmode="lin" valueType="num">
                                      <p:cBhvr>
                                        <p:cTn id="92" dur="500" fill="hold"/>
                                        <p:tgtEl>
                                          <p:spTgt spid="15376"/>
                                        </p:tgtEl>
                                        <p:attrNameLst>
                                          <p:attrName>ppt_w</p:attrName>
                                        </p:attrNameLst>
                                      </p:cBhvr>
                                      <p:tavLst>
                                        <p:tav tm="0">
                                          <p:val>
                                            <p:fltVal val="0"/>
                                          </p:val>
                                        </p:tav>
                                        <p:tav tm="100000">
                                          <p:val>
                                            <p:strVal val="#ppt_w"/>
                                          </p:val>
                                        </p:tav>
                                      </p:tavLst>
                                    </p:anim>
                                    <p:anim calcmode="lin" valueType="num">
                                      <p:cBhvr>
                                        <p:cTn id="93" dur="500" fill="hold"/>
                                        <p:tgtEl>
                                          <p:spTgt spid="15376"/>
                                        </p:tgtEl>
                                        <p:attrNameLst>
                                          <p:attrName>ppt_h</p:attrName>
                                        </p:attrNameLst>
                                      </p:cBhvr>
                                      <p:tavLst>
                                        <p:tav tm="0">
                                          <p:val>
                                            <p:fltVal val="0"/>
                                          </p:val>
                                        </p:tav>
                                        <p:tav tm="100000">
                                          <p:val>
                                            <p:strVal val="#ppt_h"/>
                                          </p:val>
                                        </p:tav>
                                      </p:tavLst>
                                    </p:anim>
                                    <p:anim calcmode="lin" valueType="num">
                                      <p:cBhvr>
                                        <p:cTn id="94" dur="500" fill="hold"/>
                                        <p:tgtEl>
                                          <p:spTgt spid="15376"/>
                                        </p:tgtEl>
                                        <p:attrNameLst>
                                          <p:attrName>style.rotation</p:attrName>
                                        </p:attrNameLst>
                                      </p:cBhvr>
                                      <p:tavLst>
                                        <p:tav tm="0">
                                          <p:val>
                                            <p:fltVal val="90"/>
                                          </p:val>
                                        </p:tav>
                                        <p:tav tm="100000">
                                          <p:val>
                                            <p:fltVal val="0"/>
                                          </p:val>
                                        </p:tav>
                                      </p:tavLst>
                                    </p:anim>
                                    <p:animEffect transition="in" filter="fade">
                                      <p:cBhvr>
                                        <p:cTn id="95" dur="500"/>
                                        <p:tgtEl>
                                          <p:spTgt spid="15376"/>
                                        </p:tgtEl>
                                      </p:cBhvr>
                                    </p:animEffect>
                                  </p:childTnLst>
                                </p:cTn>
                              </p:par>
                            </p:childTnLst>
                          </p:cTn>
                        </p:par>
                        <p:par>
                          <p:cTn id="96" fill="hold">
                            <p:stCondLst>
                              <p:cond delay="6800"/>
                            </p:stCondLst>
                            <p:childTnLst>
                              <p:par>
                                <p:cTn id="97" presetID="22" presetClass="entr" presetSubtype="8" fill="hold" grpId="0" nodeType="afterEffect">
                                  <p:stCondLst>
                                    <p:cond delay="0"/>
                                  </p:stCondLst>
                                  <p:childTnLst>
                                    <p:set>
                                      <p:cBhvr>
                                        <p:cTn id="98" dur="1" fill="hold">
                                          <p:stCondLst>
                                            <p:cond delay="0"/>
                                          </p:stCondLst>
                                        </p:cTn>
                                        <p:tgtEl>
                                          <p:spTgt spid="15381"/>
                                        </p:tgtEl>
                                        <p:attrNameLst>
                                          <p:attrName>style.visibility</p:attrName>
                                        </p:attrNameLst>
                                      </p:cBhvr>
                                      <p:to>
                                        <p:strVal val="visible"/>
                                      </p:to>
                                    </p:set>
                                    <p:animEffect transition="in" filter="wipe(left)">
                                      <p:cBhvr>
                                        <p:cTn id="99" dur="500"/>
                                        <p:tgtEl>
                                          <p:spTgt spid="15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4" grpId="0" animBg="1"/>
      <p:bldP spid="15368" grpId="0" animBg="1"/>
      <p:bldP spid="15369" grpId="0" animBg="1"/>
      <p:bldP spid="15370" grpId="0" animBg="1"/>
      <p:bldP spid="15371" grpId="0" animBg="1"/>
      <p:bldP spid="15372" grpId="0" animBg="1"/>
      <p:bldP spid="15373" grpId="0" animBg="1"/>
      <p:bldP spid="15374" grpId="0" animBg="1"/>
      <p:bldP spid="15375" grpId="0"/>
      <p:bldP spid="15376" grpId="0"/>
      <p:bldP spid="15377" grpId="0"/>
      <p:bldP spid="15378" grpId="0"/>
      <p:bldP spid="15379" grpId="0"/>
      <p:bldP spid="15380" grpId="0"/>
      <p:bldP spid="1538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54"/>
          <p:cNvSpPr txBox="1"/>
          <p:nvPr/>
        </p:nvSpPr>
        <p:spPr>
          <a:xfrm>
            <a:off x="1330325" y="44450"/>
            <a:ext cx="5041900" cy="523875"/>
          </a:xfrm>
          <a:prstGeom prst="rect">
            <a:avLst/>
          </a:prstGeom>
          <a:noFill/>
          <a:ln w="9525">
            <a:noFill/>
          </a:ln>
        </p:spPr>
        <p:txBody>
          <a:bodyPr>
            <a:spAutoFit/>
          </a:bodyPr>
          <a:lstStyle/>
          <a:p>
            <a:pPr lvl="0" eaLnBrk="1" hangingPunct="1"/>
            <a:r>
              <a:rPr lang="en-US" altLang="x-none" sz="2800" dirty="0">
                <a:solidFill>
                  <a:schemeClr val="accent2"/>
                </a:solidFill>
                <a:latin typeface="微软雅黑" panose="020B0503020204020204" pitchFamily="2" charset="-122"/>
                <a:ea typeface="微软雅黑" panose="020B0503020204020204" pitchFamily="2" charset="-122"/>
              </a:rPr>
              <a:t>1.2 </a:t>
            </a:r>
            <a:r>
              <a:rPr lang="zh-CN" altLang="en-US" sz="2800" dirty="0">
                <a:solidFill>
                  <a:schemeClr val="accent2"/>
                </a:solidFill>
                <a:latin typeface="微软雅黑" panose="020B0503020204020204" pitchFamily="2" charset="-122"/>
                <a:ea typeface="微软雅黑" panose="020B0503020204020204" pitchFamily="2" charset="-122"/>
              </a:rPr>
              <a:t>请输入您的标题</a:t>
            </a:r>
          </a:p>
        </p:txBody>
      </p:sp>
      <p:sp>
        <p:nvSpPr>
          <p:cNvPr id="16387" name="TextBox 55"/>
          <p:cNvSpPr txBox="1"/>
          <p:nvPr/>
        </p:nvSpPr>
        <p:spPr>
          <a:xfrm>
            <a:off x="139700" y="106363"/>
            <a:ext cx="1065213" cy="400050"/>
          </a:xfrm>
          <a:prstGeom prst="rect">
            <a:avLst/>
          </a:prstGeom>
          <a:noFill/>
          <a:ln w="9525">
            <a:noFill/>
          </a:ln>
        </p:spPr>
        <p:txBody>
          <a:bodyPr>
            <a:spAutoFit/>
          </a:bodyPr>
          <a:lstStyle/>
          <a:p>
            <a:pPr lvl="0" algn="r" eaLnBrk="1" hangingPunct="1"/>
            <a:r>
              <a:rPr lang="en-US" altLang="x-none" sz="2000" dirty="0">
                <a:solidFill>
                  <a:schemeClr val="accent2"/>
                </a:solidFill>
                <a:latin typeface="Arial" panose="020B0604020202020204" pitchFamily="34" charset="0"/>
                <a:ea typeface="宋体" panose="02010600030101010101" pitchFamily="2" charset="-122"/>
              </a:rPr>
              <a:t>Part</a:t>
            </a:r>
            <a:r>
              <a:rPr lang="en-US" altLang="x-none" dirty="0">
                <a:solidFill>
                  <a:schemeClr val="accent2"/>
                </a:solidFill>
                <a:latin typeface="Arial" panose="020B0604020202020204" pitchFamily="34" charset="0"/>
                <a:ea typeface="宋体" panose="02010600030101010101" pitchFamily="2" charset="-122"/>
              </a:rPr>
              <a:t> 1</a:t>
            </a:r>
            <a:endParaRPr lang="zh-CN" altLang="en-US" dirty="0">
              <a:solidFill>
                <a:schemeClr val="accent2"/>
              </a:solidFill>
              <a:latin typeface="Arial" panose="020B0604020202020204" pitchFamily="34" charset="0"/>
              <a:ea typeface="宋体" panose="02010600030101010101" pitchFamily="2" charset="-122"/>
            </a:endParaRPr>
          </a:p>
        </p:txBody>
      </p:sp>
      <p:sp>
        <p:nvSpPr>
          <p:cNvPr id="16388" name="Oval 6"/>
          <p:cNvSpPr/>
          <p:nvPr/>
        </p:nvSpPr>
        <p:spPr>
          <a:xfrm>
            <a:off x="2814638" y="1450975"/>
            <a:ext cx="4257675" cy="4256088"/>
          </a:xfrm>
          <a:prstGeom prst="ellipse">
            <a:avLst/>
          </a:prstGeom>
          <a:noFill/>
          <a:ln w="11" cap="flat" cmpd="sng">
            <a:solidFill>
              <a:srgbClr val="7F7F7F"/>
            </a:solidFill>
            <a:prstDash val="dash"/>
            <a:headEnd type="none" w="med" len="med"/>
            <a:tailEnd type="none" w="med" len="med"/>
          </a:ln>
        </p:spPr>
        <p:txBody>
          <a:bodyPr/>
          <a:lstStyle/>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16389" name="Oval 7"/>
          <p:cNvSpPr/>
          <p:nvPr/>
        </p:nvSpPr>
        <p:spPr>
          <a:xfrm>
            <a:off x="4975225" y="1450975"/>
            <a:ext cx="4257675" cy="4256088"/>
          </a:xfrm>
          <a:prstGeom prst="ellipse">
            <a:avLst/>
          </a:prstGeom>
          <a:noFill/>
          <a:ln w="11" cap="flat" cmpd="sng">
            <a:solidFill>
              <a:srgbClr val="7F7F7F"/>
            </a:solidFill>
            <a:prstDash val="dash"/>
            <a:headEnd type="none" w="med" len="med"/>
            <a:tailEnd type="none" w="med" len="med"/>
          </a:ln>
        </p:spPr>
        <p:txBody>
          <a:bodyPr/>
          <a:lstStyle/>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16390" name="Line 16"/>
          <p:cNvSpPr/>
          <p:nvPr/>
        </p:nvSpPr>
        <p:spPr>
          <a:xfrm>
            <a:off x="3808413" y="2487613"/>
            <a:ext cx="750887" cy="431800"/>
          </a:xfrm>
          <a:prstGeom prst="line">
            <a:avLst/>
          </a:prstGeom>
          <a:ln w="19050" cap="flat" cmpd="sng">
            <a:solidFill>
              <a:srgbClr val="7F7F7F"/>
            </a:solidFill>
            <a:prstDash val="solid"/>
            <a:headEnd type="none" w="med" len="med"/>
            <a:tailEnd type="triangle" w="med" len="med"/>
          </a:ln>
        </p:spPr>
        <p:txBody>
          <a:bodyPr/>
          <a:lstStyle/>
          <a:p>
            <a:endParaRPr lang="zh-CN" altLang="en-US"/>
          </a:p>
        </p:txBody>
      </p:sp>
      <p:sp>
        <p:nvSpPr>
          <p:cNvPr id="16391" name="Line 17"/>
          <p:cNvSpPr/>
          <p:nvPr/>
        </p:nvSpPr>
        <p:spPr>
          <a:xfrm flipV="1">
            <a:off x="3852863" y="4264025"/>
            <a:ext cx="749300" cy="430213"/>
          </a:xfrm>
          <a:prstGeom prst="line">
            <a:avLst/>
          </a:prstGeom>
          <a:ln w="19050" cap="flat" cmpd="sng">
            <a:solidFill>
              <a:srgbClr val="7F7F7F"/>
            </a:solidFill>
            <a:prstDash val="solid"/>
            <a:headEnd type="none" w="med" len="med"/>
            <a:tailEnd type="triangle" w="med" len="med"/>
          </a:ln>
        </p:spPr>
        <p:txBody>
          <a:bodyPr/>
          <a:lstStyle/>
          <a:p>
            <a:endParaRPr lang="zh-CN" altLang="en-US"/>
          </a:p>
        </p:txBody>
      </p:sp>
      <p:sp>
        <p:nvSpPr>
          <p:cNvPr id="16392" name="Line 18"/>
          <p:cNvSpPr/>
          <p:nvPr/>
        </p:nvSpPr>
        <p:spPr>
          <a:xfrm>
            <a:off x="3251200" y="3611563"/>
            <a:ext cx="996950" cy="0"/>
          </a:xfrm>
          <a:prstGeom prst="line">
            <a:avLst/>
          </a:prstGeom>
          <a:ln w="19050" cap="flat" cmpd="sng">
            <a:solidFill>
              <a:srgbClr val="7F7F7F"/>
            </a:solidFill>
            <a:prstDash val="solid"/>
            <a:headEnd type="none" w="med" len="med"/>
            <a:tailEnd type="triangle" w="med" len="med"/>
          </a:ln>
        </p:spPr>
        <p:txBody>
          <a:bodyPr/>
          <a:lstStyle/>
          <a:p>
            <a:endParaRPr lang="zh-CN" altLang="en-US"/>
          </a:p>
        </p:txBody>
      </p:sp>
      <p:sp>
        <p:nvSpPr>
          <p:cNvPr id="16393" name="Line 19"/>
          <p:cNvSpPr/>
          <p:nvPr/>
        </p:nvSpPr>
        <p:spPr>
          <a:xfrm flipH="1">
            <a:off x="7494588" y="2487613"/>
            <a:ext cx="750887" cy="431800"/>
          </a:xfrm>
          <a:prstGeom prst="line">
            <a:avLst/>
          </a:prstGeom>
          <a:ln w="19050" cap="flat" cmpd="sng">
            <a:solidFill>
              <a:srgbClr val="7F7F7F"/>
            </a:solidFill>
            <a:prstDash val="solid"/>
            <a:headEnd type="none" w="med" len="med"/>
            <a:tailEnd type="triangle" w="med" len="med"/>
          </a:ln>
        </p:spPr>
        <p:txBody>
          <a:bodyPr/>
          <a:lstStyle/>
          <a:p>
            <a:endParaRPr lang="zh-CN" altLang="en-US"/>
          </a:p>
        </p:txBody>
      </p:sp>
      <p:sp>
        <p:nvSpPr>
          <p:cNvPr id="16394" name="Line 20"/>
          <p:cNvSpPr/>
          <p:nvPr/>
        </p:nvSpPr>
        <p:spPr>
          <a:xfrm flipH="1" flipV="1">
            <a:off x="7451725" y="4264025"/>
            <a:ext cx="750888" cy="430213"/>
          </a:xfrm>
          <a:prstGeom prst="line">
            <a:avLst/>
          </a:prstGeom>
          <a:ln w="19050" cap="flat" cmpd="sng">
            <a:solidFill>
              <a:srgbClr val="7F7F7F"/>
            </a:solidFill>
            <a:prstDash val="solid"/>
            <a:headEnd type="none" w="med" len="med"/>
            <a:tailEnd type="triangle" w="med" len="med"/>
          </a:ln>
        </p:spPr>
        <p:txBody>
          <a:bodyPr/>
          <a:lstStyle/>
          <a:p>
            <a:endParaRPr lang="zh-CN" altLang="en-US"/>
          </a:p>
        </p:txBody>
      </p:sp>
      <p:sp>
        <p:nvSpPr>
          <p:cNvPr id="16395" name="Line 21"/>
          <p:cNvSpPr/>
          <p:nvPr/>
        </p:nvSpPr>
        <p:spPr>
          <a:xfrm flipH="1">
            <a:off x="7805738" y="3611563"/>
            <a:ext cx="998537" cy="0"/>
          </a:xfrm>
          <a:prstGeom prst="line">
            <a:avLst/>
          </a:prstGeom>
          <a:ln w="19050" cap="flat" cmpd="sng">
            <a:solidFill>
              <a:srgbClr val="7F7F7F"/>
            </a:solidFill>
            <a:prstDash val="solid"/>
            <a:headEnd type="none" w="med" len="med"/>
            <a:tailEnd type="triangle" w="med" len="med"/>
          </a:ln>
        </p:spPr>
        <p:txBody>
          <a:bodyPr/>
          <a:lstStyle/>
          <a:p>
            <a:endParaRPr lang="zh-CN" altLang="en-US"/>
          </a:p>
        </p:txBody>
      </p:sp>
      <p:sp>
        <p:nvSpPr>
          <p:cNvPr id="16396" name="TextBox 11"/>
          <p:cNvSpPr txBox="1"/>
          <p:nvPr/>
        </p:nvSpPr>
        <p:spPr>
          <a:xfrm>
            <a:off x="371475" y="1790700"/>
            <a:ext cx="2303463" cy="584200"/>
          </a:xfrm>
          <a:prstGeom prst="rect">
            <a:avLst/>
          </a:prstGeom>
          <a:noFill/>
          <a:ln w="9525">
            <a:noFill/>
          </a:ln>
        </p:spPr>
        <p:txBody>
          <a:bodyPr>
            <a:spAutoFit/>
          </a:bodyPr>
          <a:lstStyle/>
          <a:p>
            <a:pPr lvl="0" eaLnBrk="1" hangingPunct="1"/>
            <a:r>
              <a:rPr lang="zh-CN" altLang="en-US" sz="1600" dirty="0">
                <a:solidFill>
                  <a:schemeClr val="accent1"/>
                </a:solidFill>
                <a:latin typeface="微软雅黑" panose="020B0503020204020204" pitchFamily="2" charset="-122"/>
                <a:ea typeface="微软雅黑" panose="020B0503020204020204" pitchFamily="2" charset="-122"/>
              </a:rPr>
              <a:t>这里可以添加主要内容这里可以添加主要内容</a:t>
            </a:r>
          </a:p>
        </p:txBody>
      </p:sp>
      <p:sp>
        <p:nvSpPr>
          <p:cNvPr id="16397" name="TextBox 12"/>
          <p:cNvSpPr txBox="1"/>
          <p:nvPr/>
        </p:nvSpPr>
        <p:spPr>
          <a:xfrm>
            <a:off x="371475" y="3263900"/>
            <a:ext cx="1784350" cy="831850"/>
          </a:xfrm>
          <a:prstGeom prst="rect">
            <a:avLst/>
          </a:prstGeom>
          <a:noFill/>
          <a:ln w="9525">
            <a:noFill/>
          </a:ln>
        </p:spPr>
        <p:txBody>
          <a:bodyPr>
            <a:spAutoFit/>
          </a:bodyPr>
          <a:lstStyle/>
          <a:p>
            <a:pPr lvl="0" eaLnBrk="1" hangingPunct="1"/>
            <a:r>
              <a:rPr lang="zh-CN" altLang="en-US" sz="1600" dirty="0">
                <a:solidFill>
                  <a:schemeClr val="accent1"/>
                </a:solidFill>
                <a:latin typeface="微软雅黑" panose="020B0503020204020204" pitchFamily="2" charset="-122"/>
                <a:ea typeface="微软雅黑" panose="020B0503020204020204" pitchFamily="2" charset="-122"/>
              </a:rPr>
              <a:t>这里可以添加主要内容这里可以添加主要内容</a:t>
            </a:r>
          </a:p>
        </p:txBody>
      </p:sp>
      <p:sp>
        <p:nvSpPr>
          <p:cNvPr id="16398" name="TextBox 13"/>
          <p:cNvSpPr txBox="1"/>
          <p:nvPr/>
        </p:nvSpPr>
        <p:spPr>
          <a:xfrm>
            <a:off x="371475" y="4819650"/>
            <a:ext cx="2303463" cy="584200"/>
          </a:xfrm>
          <a:prstGeom prst="rect">
            <a:avLst/>
          </a:prstGeom>
          <a:noFill/>
          <a:ln w="9525">
            <a:noFill/>
          </a:ln>
        </p:spPr>
        <p:txBody>
          <a:bodyPr>
            <a:spAutoFit/>
          </a:bodyPr>
          <a:lstStyle/>
          <a:p>
            <a:pPr lvl="0" eaLnBrk="1" hangingPunct="1"/>
            <a:r>
              <a:rPr lang="zh-CN" altLang="en-US" sz="1600" dirty="0">
                <a:solidFill>
                  <a:schemeClr val="accent1"/>
                </a:solidFill>
                <a:latin typeface="微软雅黑" panose="020B0503020204020204" pitchFamily="2" charset="-122"/>
                <a:ea typeface="微软雅黑" panose="020B0503020204020204" pitchFamily="2" charset="-122"/>
              </a:rPr>
              <a:t>这里可以添加主要内容这里可以添加主要内容</a:t>
            </a:r>
          </a:p>
        </p:txBody>
      </p:sp>
      <p:sp>
        <p:nvSpPr>
          <p:cNvPr id="16399" name="TextBox 14"/>
          <p:cNvSpPr txBox="1"/>
          <p:nvPr/>
        </p:nvSpPr>
        <p:spPr>
          <a:xfrm>
            <a:off x="9474200" y="1790700"/>
            <a:ext cx="2303463" cy="584200"/>
          </a:xfrm>
          <a:prstGeom prst="rect">
            <a:avLst/>
          </a:prstGeom>
          <a:noFill/>
          <a:ln w="9525">
            <a:noFill/>
          </a:ln>
        </p:spPr>
        <p:txBody>
          <a:bodyPr>
            <a:spAutoFit/>
          </a:bodyPr>
          <a:lstStyle/>
          <a:p>
            <a:pPr lvl="0" eaLnBrk="1" hangingPunct="1"/>
            <a:r>
              <a:rPr lang="zh-CN" altLang="en-US" sz="1600" dirty="0">
                <a:solidFill>
                  <a:schemeClr val="accent1"/>
                </a:solidFill>
                <a:latin typeface="微软雅黑" panose="020B0503020204020204" pitchFamily="2" charset="-122"/>
                <a:ea typeface="微软雅黑" panose="020B0503020204020204" pitchFamily="2" charset="-122"/>
              </a:rPr>
              <a:t>这里可以添加主要内容这里可以添加主要内容</a:t>
            </a:r>
          </a:p>
        </p:txBody>
      </p:sp>
      <p:sp>
        <p:nvSpPr>
          <p:cNvPr id="16400" name="TextBox 15"/>
          <p:cNvSpPr txBox="1"/>
          <p:nvPr/>
        </p:nvSpPr>
        <p:spPr>
          <a:xfrm>
            <a:off x="9993313" y="3263900"/>
            <a:ext cx="1784350" cy="831850"/>
          </a:xfrm>
          <a:prstGeom prst="rect">
            <a:avLst/>
          </a:prstGeom>
          <a:noFill/>
          <a:ln w="9525">
            <a:noFill/>
          </a:ln>
        </p:spPr>
        <p:txBody>
          <a:bodyPr>
            <a:spAutoFit/>
          </a:bodyPr>
          <a:lstStyle/>
          <a:p>
            <a:pPr lvl="0" eaLnBrk="1" hangingPunct="1"/>
            <a:r>
              <a:rPr lang="zh-CN" altLang="en-US" sz="1600" dirty="0">
                <a:solidFill>
                  <a:schemeClr val="accent1"/>
                </a:solidFill>
                <a:latin typeface="微软雅黑" panose="020B0503020204020204" pitchFamily="2" charset="-122"/>
                <a:ea typeface="微软雅黑" panose="020B0503020204020204" pitchFamily="2" charset="-122"/>
              </a:rPr>
              <a:t>这里可以添加主要内容这里可以添加主要内容</a:t>
            </a:r>
          </a:p>
        </p:txBody>
      </p:sp>
      <p:sp>
        <p:nvSpPr>
          <p:cNvPr id="16401" name="TextBox 16"/>
          <p:cNvSpPr txBox="1"/>
          <p:nvPr/>
        </p:nvSpPr>
        <p:spPr>
          <a:xfrm>
            <a:off x="9474200" y="4819650"/>
            <a:ext cx="2303463" cy="584200"/>
          </a:xfrm>
          <a:prstGeom prst="rect">
            <a:avLst/>
          </a:prstGeom>
          <a:noFill/>
          <a:ln w="9525">
            <a:noFill/>
          </a:ln>
        </p:spPr>
        <p:txBody>
          <a:bodyPr>
            <a:spAutoFit/>
          </a:bodyPr>
          <a:lstStyle/>
          <a:p>
            <a:pPr lvl="0" eaLnBrk="1" hangingPunct="1"/>
            <a:r>
              <a:rPr lang="zh-CN" altLang="en-US" sz="1600" dirty="0">
                <a:solidFill>
                  <a:schemeClr val="accent1"/>
                </a:solidFill>
                <a:latin typeface="微软雅黑" panose="020B0503020204020204" pitchFamily="2" charset="-122"/>
                <a:ea typeface="微软雅黑" panose="020B0503020204020204" pitchFamily="2" charset="-122"/>
              </a:rPr>
              <a:t>这里可以添加主要内容这里可以添加主要内容</a:t>
            </a:r>
          </a:p>
        </p:txBody>
      </p:sp>
      <p:grpSp>
        <p:nvGrpSpPr>
          <p:cNvPr id="16402" name="组合 17"/>
          <p:cNvGrpSpPr/>
          <p:nvPr/>
        </p:nvGrpSpPr>
        <p:grpSpPr>
          <a:xfrm>
            <a:off x="2792413" y="1644650"/>
            <a:ext cx="1038225" cy="1038225"/>
            <a:chOff x="0" y="0"/>
            <a:chExt cx="1038225" cy="1038225"/>
          </a:xfrm>
        </p:grpSpPr>
        <p:sp>
          <p:nvSpPr>
            <p:cNvPr id="16403" name="Oval 10"/>
            <p:cNvSpPr/>
            <p:nvPr/>
          </p:nvSpPr>
          <p:spPr>
            <a:xfrm>
              <a:off x="0" y="0"/>
              <a:ext cx="1038225" cy="1038225"/>
            </a:xfrm>
            <a:prstGeom prst="ellipse">
              <a:avLst/>
            </a:prstGeom>
            <a:solidFill>
              <a:schemeClr val="bg2"/>
            </a:solidFill>
            <a:ln w="9525">
              <a:noFill/>
            </a:ln>
          </p:spPr>
          <p:txBody>
            <a:bodyPr/>
            <a:lstStyle/>
            <a:p>
              <a:pPr lvl="0" eaLnBrk="1" hangingPunct="1"/>
              <a:endParaRPr lang="zh-CN" altLang="en-US" dirty="0">
                <a:solidFill>
                  <a:schemeClr val="accent2"/>
                </a:solidFill>
                <a:latin typeface="Arial" panose="020B0604020202020204" pitchFamily="34" charset="0"/>
                <a:ea typeface="宋体" panose="02010600030101010101" pitchFamily="2" charset="-122"/>
              </a:endParaRPr>
            </a:p>
          </p:txBody>
        </p:sp>
        <p:sp>
          <p:nvSpPr>
            <p:cNvPr id="16404" name="TextBox 19"/>
            <p:cNvSpPr txBox="1"/>
            <p:nvPr/>
          </p:nvSpPr>
          <p:spPr>
            <a:xfrm>
              <a:off x="112712" y="165100"/>
              <a:ext cx="812800" cy="708025"/>
            </a:xfrm>
            <a:prstGeom prst="rect">
              <a:avLst/>
            </a:prstGeom>
            <a:noFill/>
            <a:ln w="9525">
              <a:noFill/>
            </a:ln>
          </p:spPr>
          <p:txBody>
            <a:bodyPr>
              <a:spAutoFit/>
            </a:bodyPr>
            <a:lstStyle/>
            <a:p>
              <a:pPr lvl="0" algn="ctr" eaLnBrk="1" hangingPunct="1"/>
              <a:r>
                <a:rPr lang="zh-CN" altLang="en-US" sz="2000" dirty="0">
                  <a:solidFill>
                    <a:schemeClr val="accent2"/>
                  </a:solidFill>
                  <a:latin typeface="微软雅黑" panose="020B0503020204020204" pitchFamily="2" charset="-122"/>
                  <a:ea typeface="微软雅黑" panose="020B0503020204020204" pitchFamily="2" charset="-122"/>
                </a:rPr>
                <a:t>标题文字</a:t>
              </a:r>
              <a:endParaRPr lang="en-US" altLang="x-none" sz="2000" dirty="0">
                <a:solidFill>
                  <a:schemeClr val="accent2"/>
                </a:solidFill>
                <a:latin typeface="微软雅黑" panose="020B0503020204020204" pitchFamily="2" charset="-122"/>
                <a:ea typeface="微软雅黑" panose="020B0503020204020204" pitchFamily="2" charset="-122"/>
              </a:endParaRPr>
            </a:p>
          </p:txBody>
        </p:sp>
      </p:grpSp>
      <p:grpSp>
        <p:nvGrpSpPr>
          <p:cNvPr id="16405" name="组合 20"/>
          <p:cNvGrpSpPr/>
          <p:nvPr/>
        </p:nvGrpSpPr>
        <p:grpSpPr>
          <a:xfrm>
            <a:off x="2155825" y="3070225"/>
            <a:ext cx="1038225" cy="1038225"/>
            <a:chOff x="0" y="0"/>
            <a:chExt cx="1038225" cy="1038225"/>
          </a:xfrm>
        </p:grpSpPr>
        <p:sp>
          <p:nvSpPr>
            <p:cNvPr id="16406" name="Oval 12"/>
            <p:cNvSpPr/>
            <p:nvPr/>
          </p:nvSpPr>
          <p:spPr>
            <a:xfrm>
              <a:off x="0" y="0"/>
              <a:ext cx="1038225" cy="1038225"/>
            </a:xfrm>
            <a:prstGeom prst="ellipse">
              <a:avLst/>
            </a:prstGeom>
            <a:solidFill>
              <a:schemeClr val="bg2"/>
            </a:solidFill>
            <a:ln w="9525">
              <a:noFill/>
            </a:ln>
          </p:spPr>
          <p:txBody>
            <a:bodyPr/>
            <a:lstStyle/>
            <a:p>
              <a:pPr lvl="0" eaLnBrk="1" hangingPunct="1"/>
              <a:endParaRPr lang="zh-CN" altLang="en-US" dirty="0">
                <a:solidFill>
                  <a:schemeClr val="accent2"/>
                </a:solidFill>
                <a:latin typeface="Arial" panose="020B0604020202020204" pitchFamily="34" charset="0"/>
                <a:ea typeface="宋体" panose="02010600030101010101" pitchFamily="2" charset="-122"/>
              </a:endParaRPr>
            </a:p>
          </p:txBody>
        </p:sp>
        <p:sp>
          <p:nvSpPr>
            <p:cNvPr id="16407" name="TextBox 22"/>
            <p:cNvSpPr txBox="1"/>
            <p:nvPr/>
          </p:nvSpPr>
          <p:spPr>
            <a:xfrm>
              <a:off x="80963" y="158750"/>
              <a:ext cx="812800" cy="708025"/>
            </a:xfrm>
            <a:prstGeom prst="rect">
              <a:avLst/>
            </a:prstGeom>
            <a:noFill/>
            <a:ln w="9525">
              <a:noFill/>
            </a:ln>
          </p:spPr>
          <p:txBody>
            <a:bodyPr>
              <a:spAutoFit/>
            </a:bodyPr>
            <a:lstStyle/>
            <a:p>
              <a:pPr lvl="0" algn="ctr" eaLnBrk="1" hangingPunct="1"/>
              <a:r>
                <a:rPr lang="zh-CN" altLang="en-US" sz="2000" dirty="0">
                  <a:solidFill>
                    <a:schemeClr val="accent2"/>
                  </a:solidFill>
                  <a:latin typeface="微软雅黑" panose="020B0503020204020204" pitchFamily="2" charset="-122"/>
                  <a:ea typeface="微软雅黑" panose="020B0503020204020204" pitchFamily="2" charset="-122"/>
                </a:rPr>
                <a:t>标题文字</a:t>
              </a:r>
              <a:endParaRPr lang="en-US" altLang="x-none" sz="2000" dirty="0">
                <a:solidFill>
                  <a:schemeClr val="accent2"/>
                </a:solidFill>
                <a:latin typeface="微软雅黑" panose="020B0503020204020204" pitchFamily="2" charset="-122"/>
                <a:ea typeface="微软雅黑" panose="020B0503020204020204" pitchFamily="2" charset="-122"/>
              </a:endParaRPr>
            </a:p>
          </p:txBody>
        </p:sp>
      </p:grpSp>
      <p:grpSp>
        <p:nvGrpSpPr>
          <p:cNvPr id="16408" name="组合 23"/>
          <p:cNvGrpSpPr/>
          <p:nvPr/>
        </p:nvGrpSpPr>
        <p:grpSpPr>
          <a:xfrm>
            <a:off x="2792413" y="4462463"/>
            <a:ext cx="1038225" cy="1039812"/>
            <a:chOff x="0" y="0"/>
            <a:chExt cx="1038225" cy="1039812"/>
          </a:xfrm>
        </p:grpSpPr>
        <p:sp>
          <p:nvSpPr>
            <p:cNvPr id="16409" name="Oval 11"/>
            <p:cNvSpPr/>
            <p:nvPr/>
          </p:nvSpPr>
          <p:spPr>
            <a:xfrm>
              <a:off x="0" y="0"/>
              <a:ext cx="1038225" cy="1039812"/>
            </a:xfrm>
            <a:prstGeom prst="ellipse">
              <a:avLst/>
            </a:prstGeom>
            <a:solidFill>
              <a:schemeClr val="bg2"/>
            </a:solidFill>
            <a:ln w="9525">
              <a:noFill/>
            </a:ln>
          </p:spPr>
          <p:txBody>
            <a:bodyPr/>
            <a:lstStyle/>
            <a:p>
              <a:pPr lvl="0" eaLnBrk="1" hangingPunct="1"/>
              <a:endParaRPr lang="zh-CN" altLang="en-US" dirty="0">
                <a:solidFill>
                  <a:schemeClr val="accent2"/>
                </a:solidFill>
                <a:latin typeface="Arial" panose="020B0604020202020204" pitchFamily="34" charset="0"/>
                <a:ea typeface="宋体" panose="02010600030101010101" pitchFamily="2" charset="-122"/>
              </a:endParaRPr>
            </a:p>
          </p:txBody>
        </p:sp>
        <p:sp>
          <p:nvSpPr>
            <p:cNvPr id="16410" name="TextBox 25"/>
            <p:cNvSpPr txBox="1"/>
            <p:nvPr/>
          </p:nvSpPr>
          <p:spPr>
            <a:xfrm>
              <a:off x="127000" y="173037"/>
              <a:ext cx="811212" cy="708025"/>
            </a:xfrm>
            <a:prstGeom prst="rect">
              <a:avLst/>
            </a:prstGeom>
            <a:noFill/>
            <a:ln w="9525">
              <a:noFill/>
            </a:ln>
          </p:spPr>
          <p:txBody>
            <a:bodyPr>
              <a:spAutoFit/>
            </a:bodyPr>
            <a:lstStyle/>
            <a:p>
              <a:pPr lvl="0" algn="ctr" eaLnBrk="1" hangingPunct="1"/>
              <a:r>
                <a:rPr lang="zh-CN" altLang="en-US" sz="2000" dirty="0">
                  <a:solidFill>
                    <a:schemeClr val="accent2"/>
                  </a:solidFill>
                  <a:latin typeface="微软雅黑" panose="020B0503020204020204" pitchFamily="2" charset="-122"/>
                  <a:ea typeface="微软雅黑" panose="020B0503020204020204" pitchFamily="2" charset="-122"/>
                </a:rPr>
                <a:t>标题文字</a:t>
              </a:r>
              <a:endParaRPr lang="en-US" altLang="x-none" sz="2000" dirty="0">
                <a:solidFill>
                  <a:schemeClr val="accent2"/>
                </a:solidFill>
                <a:latin typeface="微软雅黑" panose="020B0503020204020204" pitchFamily="2" charset="-122"/>
                <a:ea typeface="微软雅黑" panose="020B0503020204020204" pitchFamily="2" charset="-122"/>
              </a:endParaRPr>
            </a:p>
          </p:txBody>
        </p:sp>
      </p:grpSp>
      <p:grpSp>
        <p:nvGrpSpPr>
          <p:cNvPr id="16411" name="组合 26"/>
          <p:cNvGrpSpPr/>
          <p:nvPr/>
        </p:nvGrpSpPr>
        <p:grpSpPr>
          <a:xfrm>
            <a:off x="8239125" y="4462463"/>
            <a:ext cx="1038225" cy="1039812"/>
            <a:chOff x="0" y="0"/>
            <a:chExt cx="1038225" cy="1039812"/>
          </a:xfrm>
        </p:grpSpPr>
        <p:sp>
          <p:nvSpPr>
            <p:cNvPr id="16412" name="Oval 14"/>
            <p:cNvSpPr/>
            <p:nvPr/>
          </p:nvSpPr>
          <p:spPr>
            <a:xfrm>
              <a:off x="0" y="0"/>
              <a:ext cx="1038225" cy="1039812"/>
            </a:xfrm>
            <a:prstGeom prst="ellipse">
              <a:avLst/>
            </a:prstGeom>
            <a:solidFill>
              <a:schemeClr val="bg1"/>
            </a:solidFill>
            <a:ln w="9525">
              <a:noFill/>
            </a:ln>
          </p:spPr>
          <p:txBody>
            <a:bodyPr/>
            <a:lstStyle/>
            <a:p>
              <a:pPr lvl="0" eaLnBrk="1" hangingPunct="1"/>
              <a:endParaRPr lang="zh-CN" altLang="en-US" dirty="0">
                <a:solidFill>
                  <a:schemeClr val="accent2"/>
                </a:solidFill>
                <a:latin typeface="Arial" panose="020B0604020202020204" pitchFamily="34" charset="0"/>
                <a:ea typeface="宋体" panose="02010600030101010101" pitchFamily="2" charset="-122"/>
              </a:endParaRPr>
            </a:p>
          </p:txBody>
        </p:sp>
        <p:sp>
          <p:nvSpPr>
            <p:cNvPr id="16413" name="TextBox 28"/>
            <p:cNvSpPr txBox="1"/>
            <p:nvPr/>
          </p:nvSpPr>
          <p:spPr>
            <a:xfrm>
              <a:off x="125413" y="173037"/>
              <a:ext cx="812800" cy="708025"/>
            </a:xfrm>
            <a:prstGeom prst="rect">
              <a:avLst/>
            </a:prstGeom>
            <a:noFill/>
            <a:ln w="9525">
              <a:noFill/>
            </a:ln>
          </p:spPr>
          <p:txBody>
            <a:bodyPr>
              <a:spAutoFit/>
            </a:bodyPr>
            <a:lstStyle/>
            <a:p>
              <a:pPr lvl="0" algn="ctr" eaLnBrk="1" hangingPunct="1"/>
              <a:r>
                <a:rPr lang="zh-CN" altLang="en-US" sz="2000" dirty="0">
                  <a:solidFill>
                    <a:schemeClr val="accent2"/>
                  </a:solidFill>
                  <a:latin typeface="微软雅黑" panose="020B0503020204020204" pitchFamily="2" charset="-122"/>
                  <a:ea typeface="微软雅黑" panose="020B0503020204020204" pitchFamily="2" charset="-122"/>
                </a:rPr>
                <a:t>标题文字</a:t>
              </a:r>
              <a:endParaRPr lang="en-US" altLang="x-none" sz="2000" dirty="0">
                <a:solidFill>
                  <a:schemeClr val="accent2"/>
                </a:solidFill>
                <a:latin typeface="微软雅黑" panose="020B0503020204020204" pitchFamily="2" charset="-122"/>
                <a:ea typeface="微软雅黑" panose="020B0503020204020204" pitchFamily="2" charset="-122"/>
              </a:endParaRPr>
            </a:p>
          </p:txBody>
        </p:sp>
      </p:grpSp>
      <p:grpSp>
        <p:nvGrpSpPr>
          <p:cNvPr id="16414" name="组合 29"/>
          <p:cNvGrpSpPr/>
          <p:nvPr/>
        </p:nvGrpSpPr>
        <p:grpSpPr>
          <a:xfrm>
            <a:off x="8875713" y="3070225"/>
            <a:ext cx="1038225" cy="1038225"/>
            <a:chOff x="0" y="0"/>
            <a:chExt cx="1038225" cy="1038225"/>
          </a:xfrm>
        </p:grpSpPr>
        <p:sp>
          <p:nvSpPr>
            <p:cNvPr id="16415" name="Oval 15"/>
            <p:cNvSpPr/>
            <p:nvPr/>
          </p:nvSpPr>
          <p:spPr>
            <a:xfrm>
              <a:off x="0" y="0"/>
              <a:ext cx="1038225" cy="1038225"/>
            </a:xfrm>
            <a:prstGeom prst="ellipse">
              <a:avLst/>
            </a:prstGeom>
            <a:solidFill>
              <a:schemeClr val="bg1"/>
            </a:solidFill>
            <a:ln w="9525">
              <a:noFill/>
            </a:ln>
          </p:spPr>
          <p:txBody>
            <a:bodyPr/>
            <a:lstStyle/>
            <a:p>
              <a:pPr lvl="0" eaLnBrk="1" hangingPunct="1"/>
              <a:endParaRPr lang="zh-CN" altLang="en-US" dirty="0">
                <a:solidFill>
                  <a:schemeClr val="accent2"/>
                </a:solidFill>
                <a:latin typeface="Arial" panose="020B0604020202020204" pitchFamily="34" charset="0"/>
                <a:ea typeface="宋体" panose="02010600030101010101" pitchFamily="2" charset="-122"/>
              </a:endParaRPr>
            </a:p>
          </p:txBody>
        </p:sp>
        <p:sp>
          <p:nvSpPr>
            <p:cNvPr id="16416" name="TextBox 31"/>
            <p:cNvSpPr txBox="1"/>
            <p:nvPr/>
          </p:nvSpPr>
          <p:spPr>
            <a:xfrm>
              <a:off x="115887" y="158750"/>
              <a:ext cx="812800" cy="708025"/>
            </a:xfrm>
            <a:prstGeom prst="rect">
              <a:avLst/>
            </a:prstGeom>
            <a:noFill/>
            <a:ln w="9525">
              <a:noFill/>
            </a:ln>
          </p:spPr>
          <p:txBody>
            <a:bodyPr>
              <a:spAutoFit/>
            </a:bodyPr>
            <a:lstStyle/>
            <a:p>
              <a:pPr lvl="0" algn="ctr" eaLnBrk="1" hangingPunct="1"/>
              <a:r>
                <a:rPr lang="zh-CN" altLang="en-US" sz="2000" dirty="0">
                  <a:solidFill>
                    <a:schemeClr val="accent2"/>
                  </a:solidFill>
                  <a:latin typeface="微软雅黑" panose="020B0503020204020204" pitchFamily="2" charset="-122"/>
                  <a:ea typeface="微软雅黑" panose="020B0503020204020204" pitchFamily="2" charset="-122"/>
                </a:rPr>
                <a:t>标题文字</a:t>
              </a:r>
              <a:endParaRPr lang="en-US" altLang="x-none" sz="2000" dirty="0">
                <a:solidFill>
                  <a:schemeClr val="accent2"/>
                </a:solidFill>
                <a:latin typeface="微软雅黑" panose="020B0503020204020204" pitchFamily="2" charset="-122"/>
                <a:ea typeface="微软雅黑" panose="020B0503020204020204" pitchFamily="2" charset="-122"/>
              </a:endParaRPr>
            </a:p>
          </p:txBody>
        </p:sp>
      </p:grpSp>
      <p:grpSp>
        <p:nvGrpSpPr>
          <p:cNvPr id="16417" name="组合 32"/>
          <p:cNvGrpSpPr/>
          <p:nvPr/>
        </p:nvGrpSpPr>
        <p:grpSpPr>
          <a:xfrm>
            <a:off x="8239125" y="1644650"/>
            <a:ext cx="1038225" cy="1038225"/>
            <a:chOff x="0" y="0"/>
            <a:chExt cx="1038225" cy="1038225"/>
          </a:xfrm>
        </p:grpSpPr>
        <p:sp>
          <p:nvSpPr>
            <p:cNvPr id="16418" name="Oval 13"/>
            <p:cNvSpPr/>
            <p:nvPr/>
          </p:nvSpPr>
          <p:spPr>
            <a:xfrm>
              <a:off x="0" y="0"/>
              <a:ext cx="1038225" cy="1038225"/>
            </a:xfrm>
            <a:prstGeom prst="ellipse">
              <a:avLst/>
            </a:prstGeom>
            <a:solidFill>
              <a:schemeClr val="bg1"/>
            </a:solidFill>
            <a:ln w="9525">
              <a:noFill/>
            </a:ln>
          </p:spPr>
          <p:txBody>
            <a:bodyPr/>
            <a:lstStyle/>
            <a:p>
              <a:pPr lvl="0" eaLnBrk="1" hangingPunct="1"/>
              <a:endParaRPr lang="zh-CN" altLang="en-US" dirty="0">
                <a:solidFill>
                  <a:schemeClr val="accent2"/>
                </a:solidFill>
                <a:latin typeface="Arial" panose="020B0604020202020204" pitchFamily="34" charset="0"/>
                <a:ea typeface="宋体" panose="02010600030101010101" pitchFamily="2" charset="-122"/>
              </a:endParaRPr>
            </a:p>
          </p:txBody>
        </p:sp>
        <p:sp>
          <p:nvSpPr>
            <p:cNvPr id="16419" name="TextBox 34"/>
            <p:cNvSpPr txBox="1"/>
            <p:nvPr/>
          </p:nvSpPr>
          <p:spPr>
            <a:xfrm>
              <a:off x="111125" y="150813"/>
              <a:ext cx="812800" cy="708025"/>
            </a:xfrm>
            <a:prstGeom prst="rect">
              <a:avLst/>
            </a:prstGeom>
            <a:noFill/>
            <a:ln w="9525">
              <a:noFill/>
            </a:ln>
          </p:spPr>
          <p:txBody>
            <a:bodyPr>
              <a:spAutoFit/>
            </a:bodyPr>
            <a:lstStyle/>
            <a:p>
              <a:pPr lvl="0" algn="ctr" eaLnBrk="1" hangingPunct="1"/>
              <a:r>
                <a:rPr lang="zh-CN" altLang="en-US" sz="2000" dirty="0">
                  <a:solidFill>
                    <a:schemeClr val="accent2"/>
                  </a:solidFill>
                  <a:latin typeface="微软雅黑" panose="020B0503020204020204" pitchFamily="2" charset="-122"/>
                  <a:ea typeface="微软雅黑" panose="020B0503020204020204" pitchFamily="2" charset="-122"/>
                </a:rPr>
                <a:t>标题文字</a:t>
              </a:r>
              <a:endParaRPr lang="en-US" altLang="x-none" sz="2000" dirty="0">
                <a:solidFill>
                  <a:schemeClr val="accent2"/>
                </a:solidFill>
                <a:latin typeface="微软雅黑" panose="020B0503020204020204" pitchFamily="2" charset="-122"/>
                <a:ea typeface="微软雅黑" panose="020B0503020204020204" pitchFamily="2" charset="-122"/>
              </a:endParaRPr>
            </a:p>
          </p:txBody>
        </p:sp>
      </p:grpSp>
      <p:sp>
        <p:nvSpPr>
          <p:cNvPr id="16420" name="Oval 8"/>
          <p:cNvSpPr/>
          <p:nvPr/>
        </p:nvSpPr>
        <p:spPr>
          <a:xfrm>
            <a:off x="4662488" y="2141538"/>
            <a:ext cx="2722562" cy="2722562"/>
          </a:xfrm>
          <a:prstGeom prst="ellipse">
            <a:avLst/>
          </a:prstGeom>
          <a:solidFill>
            <a:srgbClr val="DFDFE1"/>
          </a:solidFill>
          <a:ln w="9525">
            <a:noFill/>
          </a:ln>
        </p:spPr>
        <p:txBody>
          <a:bodyPr/>
          <a:lstStyle/>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16421" name="Oval 9"/>
          <p:cNvSpPr/>
          <p:nvPr/>
        </p:nvSpPr>
        <p:spPr>
          <a:xfrm>
            <a:off x="5008563" y="2487613"/>
            <a:ext cx="2030412" cy="2032000"/>
          </a:xfrm>
          <a:prstGeom prst="ellipse">
            <a:avLst/>
          </a:prstGeom>
          <a:solidFill>
            <a:srgbClr val="00744B"/>
          </a:solidFill>
          <a:ln w="9525">
            <a:noFill/>
          </a:ln>
        </p:spPr>
        <p:txBody>
          <a:bodyPr/>
          <a:lstStyle/>
          <a:p>
            <a:pPr lvl="0" eaLnBrk="1" hangingPunct="1"/>
            <a:endParaRPr lang="zh-CN" altLang="en-US" dirty="0">
              <a:solidFill>
                <a:schemeClr val="accent1"/>
              </a:solidFill>
              <a:latin typeface="Arial" panose="020B0604020202020204" pitchFamily="34" charset="0"/>
              <a:ea typeface="宋体" panose="02010600030101010101" pitchFamily="2" charset="-122"/>
            </a:endParaRPr>
          </a:p>
        </p:txBody>
      </p:sp>
      <p:sp>
        <p:nvSpPr>
          <p:cNvPr id="16422" name="TextBox 37"/>
          <p:cNvSpPr txBox="1"/>
          <p:nvPr/>
        </p:nvSpPr>
        <p:spPr>
          <a:xfrm>
            <a:off x="5275263" y="3070225"/>
            <a:ext cx="1498600" cy="892175"/>
          </a:xfrm>
          <a:prstGeom prst="rect">
            <a:avLst/>
          </a:prstGeom>
          <a:noFill/>
          <a:ln w="9525">
            <a:noFill/>
          </a:ln>
        </p:spPr>
        <p:txBody>
          <a:bodyPr>
            <a:spAutoFit/>
          </a:bodyPr>
          <a:lstStyle/>
          <a:p>
            <a:pPr lvl="0" algn="ctr" eaLnBrk="1" hangingPunct="1"/>
            <a:r>
              <a:rPr lang="zh-CN" altLang="en-US" sz="2600" dirty="0">
                <a:solidFill>
                  <a:schemeClr val="accent2"/>
                </a:solidFill>
                <a:latin typeface="微软雅黑" panose="020B0503020204020204" pitchFamily="2" charset="-122"/>
                <a:ea typeface="微软雅黑" panose="020B0503020204020204" pitchFamily="2" charset="-122"/>
              </a:rPr>
              <a:t>标题文字</a:t>
            </a:r>
            <a:endParaRPr lang="en-US" altLang="x-none" sz="2600" dirty="0">
              <a:solidFill>
                <a:schemeClr val="accent2"/>
              </a:solidFill>
              <a:latin typeface="微软雅黑" panose="020B0503020204020204" pitchFamily="2" charset="-122"/>
              <a:ea typeface="微软雅黑" panose="020B0503020204020204" pitchFamily="2"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386"/>
                                        </p:tgtEl>
                                        <p:attrNameLst>
                                          <p:attrName>style.visibility</p:attrName>
                                        </p:attrNameLst>
                                      </p:cBhvr>
                                      <p:to>
                                        <p:strVal val="visible"/>
                                      </p:to>
                                    </p:set>
                                    <p:anim calcmode="lin" valueType="num">
                                      <p:cBhvr>
                                        <p:cTn id="7" dur="400" fill="hold"/>
                                        <p:tgtEl>
                                          <p:spTgt spid="1638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16386"/>
                                        </p:tgtEl>
                                        <p:attrNameLst>
                                          <p:attrName>ppt_y</p:attrName>
                                        </p:attrNameLst>
                                      </p:cBhvr>
                                      <p:tavLst>
                                        <p:tav tm="0">
                                          <p:val>
                                            <p:strVal val="#ppt_y"/>
                                          </p:val>
                                        </p:tav>
                                        <p:tav tm="100000">
                                          <p:val>
                                            <p:strVal val="#ppt_y"/>
                                          </p:val>
                                        </p:tav>
                                      </p:tavLst>
                                    </p:anim>
                                    <p:anim calcmode="lin" valueType="num">
                                      <p:cBhvr>
                                        <p:cTn id="9" dur="400" fill="hold"/>
                                        <p:tgtEl>
                                          <p:spTgt spid="1638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1638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16386"/>
                                        </p:tgtEl>
                                      </p:cBhvr>
                                    </p:animEffect>
                                  </p:childTnLst>
                                </p:cTn>
                              </p:par>
                            </p:childTnLst>
                          </p:cTn>
                        </p:par>
                        <p:par>
                          <p:cTn id="12" fill="hold">
                            <p:stCondLst>
                              <p:cond delay="800"/>
                            </p:stCondLst>
                            <p:childTnLst>
                              <p:par>
                                <p:cTn id="13" presetID="10" presetClass="entr" presetSubtype="0" fill="hold" grpId="0" nodeType="afterEffect">
                                  <p:stCondLst>
                                    <p:cond delay="0"/>
                                  </p:stCondLst>
                                  <p:childTnLst>
                                    <p:set>
                                      <p:cBhvr>
                                        <p:cTn id="14" dur="1" fill="hold">
                                          <p:stCondLst>
                                            <p:cond delay="0"/>
                                          </p:stCondLst>
                                        </p:cTn>
                                        <p:tgtEl>
                                          <p:spTgt spid="16421"/>
                                        </p:tgtEl>
                                        <p:attrNameLst>
                                          <p:attrName>style.visibility</p:attrName>
                                        </p:attrNameLst>
                                      </p:cBhvr>
                                      <p:to>
                                        <p:strVal val="visible"/>
                                      </p:to>
                                    </p:set>
                                    <p:anim calcmode="lin" valueType="num">
                                      <p:cBhvr>
                                        <p:cTn id="15" dur="500" fill="hold"/>
                                        <p:tgtEl>
                                          <p:spTgt spid="16421"/>
                                        </p:tgtEl>
                                        <p:attrNameLst>
                                          <p:attrName>ppt_w</p:attrName>
                                        </p:attrNameLst>
                                      </p:cBhvr>
                                      <p:tavLst>
                                        <p:tav tm="0">
                                          <p:val>
                                            <p:fltVal val="0"/>
                                          </p:val>
                                        </p:tav>
                                        <p:tav tm="100000">
                                          <p:val>
                                            <p:strVal val="#ppt_w"/>
                                          </p:val>
                                        </p:tav>
                                      </p:tavLst>
                                    </p:anim>
                                    <p:anim calcmode="lin" valueType="num">
                                      <p:cBhvr>
                                        <p:cTn id="16" dur="500" fill="hold"/>
                                        <p:tgtEl>
                                          <p:spTgt spid="16421"/>
                                        </p:tgtEl>
                                        <p:attrNameLst>
                                          <p:attrName>ppt_h</p:attrName>
                                        </p:attrNameLst>
                                      </p:cBhvr>
                                      <p:tavLst>
                                        <p:tav tm="0">
                                          <p:val>
                                            <p:fltVal val="0"/>
                                          </p:val>
                                        </p:tav>
                                        <p:tav tm="100000">
                                          <p:val>
                                            <p:strVal val="#ppt_h"/>
                                          </p:val>
                                        </p:tav>
                                      </p:tavLst>
                                    </p:anim>
                                    <p:animEffect transition="in" filter="fade">
                                      <p:cBhvr>
                                        <p:cTn id="17" dur="500"/>
                                        <p:tgtEl>
                                          <p:spTgt spid="1642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420"/>
                                        </p:tgtEl>
                                        <p:attrNameLst>
                                          <p:attrName>style.visibility</p:attrName>
                                        </p:attrNameLst>
                                      </p:cBhvr>
                                      <p:to>
                                        <p:strVal val="visible"/>
                                      </p:to>
                                    </p:set>
                                    <p:anim calcmode="lin" valueType="num">
                                      <p:cBhvr>
                                        <p:cTn id="20" dur="500" fill="hold"/>
                                        <p:tgtEl>
                                          <p:spTgt spid="16420"/>
                                        </p:tgtEl>
                                        <p:attrNameLst>
                                          <p:attrName>ppt_w</p:attrName>
                                        </p:attrNameLst>
                                      </p:cBhvr>
                                      <p:tavLst>
                                        <p:tav tm="0">
                                          <p:val>
                                            <p:fltVal val="0"/>
                                          </p:val>
                                        </p:tav>
                                        <p:tav tm="100000">
                                          <p:val>
                                            <p:strVal val="#ppt_w"/>
                                          </p:val>
                                        </p:tav>
                                      </p:tavLst>
                                    </p:anim>
                                    <p:anim calcmode="lin" valueType="num">
                                      <p:cBhvr>
                                        <p:cTn id="21" dur="500" fill="hold"/>
                                        <p:tgtEl>
                                          <p:spTgt spid="16420"/>
                                        </p:tgtEl>
                                        <p:attrNameLst>
                                          <p:attrName>ppt_h</p:attrName>
                                        </p:attrNameLst>
                                      </p:cBhvr>
                                      <p:tavLst>
                                        <p:tav tm="0">
                                          <p:val>
                                            <p:fltVal val="0"/>
                                          </p:val>
                                        </p:tav>
                                        <p:tav tm="100000">
                                          <p:val>
                                            <p:strVal val="#ppt_h"/>
                                          </p:val>
                                        </p:tav>
                                      </p:tavLst>
                                    </p:anim>
                                    <p:animEffect transition="in" filter="fade">
                                      <p:cBhvr>
                                        <p:cTn id="22" dur="500"/>
                                        <p:tgtEl>
                                          <p:spTgt spid="164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422"/>
                                        </p:tgtEl>
                                        <p:attrNameLst>
                                          <p:attrName>style.visibility</p:attrName>
                                        </p:attrNameLst>
                                      </p:cBhvr>
                                      <p:to>
                                        <p:strVal val="visible"/>
                                      </p:to>
                                    </p:set>
                                    <p:anim calcmode="lin" valueType="num">
                                      <p:cBhvr>
                                        <p:cTn id="25" dur="500" fill="hold"/>
                                        <p:tgtEl>
                                          <p:spTgt spid="16422"/>
                                        </p:tgtEl>
                                        <p:attrNameLst>
                                          <p:attrName>ppt_w</p:attrName>
                                        </p:attrNameLst>
                                      </p:cBhvr>
                                      <p:tavLst>
                                        <p:tav tm="0">
                                          <p:val>
                                            <p:fltVal val="0"/>
                                          </p:val>
                                        </p:tav>
                                        <p:tav tm="100000">
                                          <p:val>
                                            <p:strVal val="#ppt_w"/>
                                          </p:val>
                                        </p:tav>
                                      </p:tavLst>
                                    </p:anim>
                                    <p:anim calcmode="lin" valueType="num">
                                      <p:cBhvr>
                                        <p:cTn id="26" dur="500" fill="hold"/>
                                        <p:tgtEl>
                                          <p:spTgt spid="16422"/>
                                        </p:tgtEl>
                                        <p:attrNameLst>
                                          <p:attrName>ppt_h</p:attrName>
                                        </p:attrNameLst>
                                      </p:cBhvr>
                                      <p:tavLst>
                                        <p:tav tm="0">
                                          <p:val>
                                            <p:fltVal val="0"/>
                                          </p:val>
                                        </p:tav>
                                        <p:tav tm="100000">
                                          <p:val>
                                            <p:strVal val="#ppt_h"/>
                                          </p:val>
                                        </p:tav>
                                      </p:tavLst>
                                    </p:anim>
                                    <p:animEffect transition="in" filter="fade">
                                      <p:cBhvr>
                                        <p:cTn id="27" dur="500"/>
                                        <p:tgtEl>
                                          <p:spTgt spid="16422"/>
                                        </p:tgtEl>
                                      </p:cBhvr>
                                    </p:animEffect>
                                  </p:childTnLst>
                                </p:cTn>
                              </p:par>
                            </p:childTnLst>
                          </p:cTn>
                        </p:par>
                        <p:par>
                          <p:cTn id="28" fill="hold">
                            <p:stCondLst>
                              <p:cond delay="1300"/>
                            </p:stCondLst>
                            <p:childTnLst>
                              <p:par>
                                <p:cTn id="29" presetID="21" presetClass="entr" presetSubtype="1" fill="hold" grpId="0" nodeType="afterEffect">
                                  <p:stCondLst>
                                    <p:cond delay="0"/>
                                  </p:stCondLst>
                                  <p:childTnLst>
                                    <p:set>
                                      <p:cBhvr>
                                        <p:cTn id="30" dur="1" fill="hold">
                                          <p:stCondLst>
                                            <p:cond delay="0"/>
                                          </p:stCondLst>
                                        </p:cTn>
                                        <p:tgtEl>
                                          <p:spTgt spid="16389"/>
                                        </p:tgtEl>
                                        <p:attrNameLst>
                                          <p:attrName>style.visibility</p:attrName>
                                        </p:attrNameLst>
                                      </p:cBhvr>
                                      <p:to>
                                        <p:strVal val="visible"/>
                                      </p:to>
                                    </p:set>
                                    <p:animEffect transition="in" filter="wheel(1)">
                                      <p:cBhvr>
                                        <p:cTn id="31" dur="1000"/>
                                        <p:tgtEl>
                                          <p:spTgt spid="16389"/>
                                        </p:tgtEl>
                                      </p:cBhvr>
                                    </p:animEffect>
                                  </p:childTnLst>
                                </p:cTn>
                              </p:par>
                            </p:childTnLst>
                          </p:cTn>
                        </p:par>
                        <p:par>
                          <p:cTn id="32" fill="hold">
                            <p:stCondLst>
                              <p:cond delay="2300"/>
                            </p:stCondLst>
                            <p:childTnLst>
                              <p:par>
                                <p:cTn id="33" presetID="1" presetClass="entr" presetSubtype="0" fill="hold" nodeType="afterEffect">
                                  <p:stCondLst>
                                    <p:cond delay="0"/>
                                  </p:stCondLst>
                                  <p:childTnLst>
                                    <p:set>
                                      <p:cBhvr>
                                        <p:cTn id="34" dur="1" fill="hold">
                                          <p:stCondLst>
                                            <p:cond delay="0"/>
                                          </p:stCondLst>
                                        </p:cTn>
                                        <p:tgtEl>
                                          <p:spTgt spid="16417"/>
                                        </p:tgtEl>
                                        <p:attrNameLst>
                                          <p:attrName>style.visibility</p:attrName>
                                        </p:attrNameLst>
                                      </p:cBhvr>
                                      <p:to>
                                        <p:strVal val="visible"/>
                                      </p:to>
                                    </p:set>
                                  </p:childTnLst>
                                </p:cTn>
                              </p:par>
                              <p:par>
                                <p:cTn id="35" presetID="63" presetClass="path" presetSubtype="0" accel="50000" decel="50000" fill="hold" nodeType="withEffect">
                                  <p:stCondLst>
                                    <p:cond delay="0"/>
                                  </p:stCondLst>
                                  <p:childTnLst>
                                    <p:animMotion origin="layout" path="M -2.51366E-6 2.45143E-6 L -0.2165 0.20768 " pathEditMode="relative" rAng="0" ptsTypes="AA">
                                      <p:cBhvr>
                                        <p:cTn id="36" dur="500" spd="-99900" fill="hold"/>
                                        <p:tgtEl>
                                          <p:spTgt spid="16417"/>
                                        </p:tgtEl>
                                        <p:attrNameLst>
                                          <p:attrName>ppt_x</p:attrName>
                                          <p:attrName>ppt_y</p:attrName>
                                        </p:attrNameLst>
                                      </p:cBhvr>
                                      <p:rCtr x="-10700" y="10400"/>
                                    </p:animMotion>
                                  </p:childTnLst>
                                </p:cTn>
                              </p:par>
                              <p:par>
                                <p:cTn id="37" presetID="1" presetClass="entr" presetSubtype="0" fill="hold" nodeType="withEffect">
                                  <p:stCondLst>
                                    <p:cond delay="0"/>
                                  </p:stCondLst>
                                  <p:childTnLst>
                                    <p:set>
                                      <p:cBhvr>
                                        <p:cTn id="38" dur="1" fill="hold">
                                          <p:stCondLst>
                                            <p:cond delay="0"/>
                                          </p:stCondLst>
                                        </p:cTn>
                                        <p:tgtEl>
                                          <p:spTgt spid="16414"/>
                                        </p:tgtEl>
                                        <p:attrNameLst>
                                          <p:attrName>style.visibility</p:attrName>
                                        </p:attrNameLst>
                                      </p:cBhvr>
                                      <p:to>
                                        <p:strVal val="visible"/>
                                      </p:to>
                                    </p:set>
                                  </p:childTnLst>
                                </p:cTn>
                              </p:par>
                              <p:par>
                                <p:cTn id="39" presetID="63" presetClass="path" presetSubtype="0" accel="50000" decel="50000" fill="hold" nodeType="withEffect">
                                  <p:stCondLst>
                                    <p:cond delay="0"/>
                                  </p:stCondLst>
                                  <p:childTnLst>
                                    <p:animMotion origin="layout" path="M 4.70466E-6 4.37558E-6 L -0.26868 4.37558E-6 " pathEditMode="relative" rAng="0" ptsTypes="AA">
                                      <p:cBhvr>
                                        <p:cTn id="40" dur="500" spd="-99900" fill="hold"/>
                                        <p:tgtEl>
                                          <p:spTgt spid="16414"/>
                                        </p:tgtEl>
                                        <p:attrNameLst>
                                          <p:attrName>ppt_x</p:attrName>
                                          <p:attrName>ppt_y</p:attrName>
                                        </p:attrNameLst>
                                      </p:cBhvr>
                                      <p:rCtr x="-13300" y="0"/>
                                    </p:animMotion>
                                  </p:childTnLst>
                                </p:cTn>
                              </p:par>
                              <p:par>
                                <p:cTn id="41" presetID="1" presetClass="entr" presetSubtype="0" fill="hold" nodeType="withEffect">
                                  <p:stCondLst>
                                    <p:cond delay="0"/>
                                  </p:stCondLst>
                                  <p:childTnLst>
                                    <p:set>
                                      <p:cBhvr>
                                        <p:cTn id="42" dur="1" fill="hold">
                                          <p:stCondLst>
                                            <p:cond delay="0"/>
                                          </p:stCondLst>
                                        </p:cTn>
                                        <p:tgtEl>
                                          <p:spTgt spid="16411"/>
                                        </p:tgtEl>
                                        <p:attrNameLst>
                                          <p:attrName>style.visibility</p:attrName>
                                        </p:attrNameLst>
                                      </p:cBhvr>
                                      <p:to>
                                        <p:strVal val="visible"/>
                                      </p:to>
                                    </p:set>
                                  </p:childTnLst>
                                </p:cTn>
                              </p:par>
                              <p:par>
                                <p:cTn id="43" presetID="63" presetClass="path" presetSubtype="0" accel="50000" decel="50000" fill="hold" nodeType="withEffect">
                                  <p:stCondLst>
                                    <p:cond delay="0"/>
                                  </p:stCondLst>
                                  <p:childTnLst>
                                    <p:animMotion origin="layout" path="M -2.51366E-6 2.91397E-6 L -0.2165 -0.20282 " pathEditMode="relative" rAng="0" ptsTypes="AA">
                                      <p:cBhvr>
                                        <p:cTn id="44" dur="500" spd="-99900" fill="hold"/>
                                        <p:tgtEl>
                                          <p:spTgt spid="16411"/>
                                        </p:tgtEl>
                                        <p:attrNameLst>
                                          <p:attrName>ppt_x</p:attrName>
                                          <p:attrName>ppt_y</p:attrName>
                                        </p:attrNameLst>
                                      </p:cBhvr>
                                      <p:rCtr x="-10700" y="-10100"/>
                                    </p:animMotion>
                                  </p:childTnLst>
                                </p:cTn>
                              </p:par>
                            </p:childTnLst>
                          </p:cTn>
                        </p:par>
                        <p:par>
                          <p:cTn id="45" fill="hold">
                            <p:stCondLst>
                              <p:cond delay="2300"/>
                            </p:stCondLst>
                            <p:childTnLst>
                              <p:par>
                                <p:cTn id="46" presetID="22" presetClass="entr" presetSubtype="2" fill="hold" nodeType="afterEffect">
                                  <p:stCondLst>
                                    <p:cond delay="0"/>
                                  </p:stCondLst>
                                  <p:childTnLst>
                                    <p:set>
                                      <p:cBhvr>
                                        <p:cTn id="47" dur="1" fill="hold">
                                          <p:stCondLst>
                                            <p:cond delay="0"/>
                                          </p:stCondLst>
                                        </p:cTn>
                                        <p:tgtEl>
                                          <p:spTgt spid="16393"/>
                                        </p:tgtEl>
                                        <p:attrNameLst>
                                          <p:attrName>style.visibility</p:attrName>
                                        </p:attrNameLst>
                                      </p:cBhvr>
                                      <p:to>
                                        <p:strVal val="visible"/>
                                      </p:to>
                                    </p:set>
                                    <p:animEffect transition="in" filter="wipe(right)">
                                      <p:cBhvr>
                                        <p:cTn id="48" dur="500"/>
                                        <p:tgtEl>
                                          <p:spTgt spid="16393"/>
                                        </p:tgtEl>
                                      </p:cBhvr>
                                    </p:animEffect>
                                  </p:childTnLst>
                                </p:cTn>
                              </p:par>
                              <p:par>
                                <p:cTn id="49" presetID="22" presetClass="entr" presetSubtype="2" fill="hold" nodeType="withEffect">
                                  <p:stCondLst>
                                    <p:cond delay="0"/>
                                  </p:stCondLst>
                                  <p:childTnLst>
                                    <p:set>
                                      <p:cBhvr>
                                        <p:cTn id="50" dur="1" fill="hold">
                                          <p:stCondLst>
                                            <p:cond delay="0"/>
                                          </p:stCondLst>
                                        </p:cTn>
                                        <p:tgtEl>
                                          <p:spTgt spid="16395"/>
                                        </p:tgtEl>
                                        <p:attrNameLst>
                                          <p:attrName>style.visibility</p:attrName>
                                        </p:attrNameLst>
                                      </p:cBhvr>
                                      <p:to>
                                        <p:strVal val="visible"/>
                                      </p:to>
                                    </p:set>
                                    <p:animEffect transition="in" filter="wipe(right)">
                                      <p:cBhvr>
                                        <p:cTn id="51" dur="500"/>
                                        <p:tgtEl>
                                          <p:spTgt spid="16395"/>
                                        </p:tgtEl>
                                      </p:cBhvr>
                                    </p:animEffect>
                                  </p:childTnLst>
                                </p:cTn>
                              </p:par>
                              <p:par>
                                <p:cTn id="52" presetID="22" presetClass="entr" presetSubtype="2" fill="hold" nodeType="withEffect">
                                  <p:stCondLst>
                                    <p:cond delay="0"/>
                                  </p:stCondLst>
                                  <p:childTnLst>
                                    <p:set>
                                      <p:cBhvr>
                                        <p:cTn id="53" dur="1" fill="hold">
                                          <p:stCondLst>
                                            <p:cond delay="0"/>
                                          </p:stCondLst>
                                        </p:cTn>
                                        <p:tgtEl>
                                          <p:spTgt spid="16394"/>
                                        </p:tgtEl>
                                        <p:attrNameLst>
                                          <p:attrName>style.visibility</p:attrName>
                                        </p:attrNameLst>
                                      </p:cBhvr>
                                      <p:to>
                                        <p:strVal val="visible"/>
                                      </p:to>
                                    </p:set>
                                    <p:animEffect transition="in" filter="wipe(right)">
                                      <p:cBhvr>
                                        <p:cTn id="54" dur="500"/>
                                        <p:tgtEl>
                                          <p:spTgt spid="16394"/>
                                        </p:tgtEl>
                                      </p:cBhvr>
                                    </p:animEffect>
                                  </p:childTnLst>
                                </p:cTn>
                              </p:par>
                            </p:childTnLst>
                          </p:cTn>
                        </p:par>
                        <p:par>
                          <p:cTn id="55" fill="hold">
                            <p:stCondLst>
                              <p:cond delay="2800"/>
                            </p:stCondLst>
                            <p:childTnLst>
                              <p:par>
                                <p:cTn id="56" presetID="22" presetClass="entr" presetSubtype="8" fill="hold" grpId="0" nodeType="afterEffect">
                                  <p:stCondLst>
                                    <p:cond delay="0"/>
                                  </p:stCondLst>
                                  <p:childTnLst>
                                    <p:set>
                                      <p:cBhvr>
                                        <p:cTn id="57" dur="1" fill="hold">
                                          <p:stCondLst>
                                            <p:cond delay="0"/>
                                          </p:stCondLst>
                                        </p:cTn>
                                        <p:tgtEl>
                                          <p:spTgt spid="16399"/>
                                        </p:tgtEl>
                                        <p:attrNameLst>
                                          <p:attrName>style.visibility</p:attrName>
                                        </p:attrNameLst>
                                      </p:cBhvr>
                                      <p:to>
                                        <p:strVal val="visible"/>
                                      </p:to>
                                    </p:set>
                                    <p:animEffect transition="in" filter="wipe(left)">
                                      <p:cBhvr>
                                        <p:cTn id="58" dur="500"/>
                                        <p:tgtEl>
                                          <p:spTgt spid="16399"/>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6400"/>
                                        </p:tgtEl>
                                        <p:attrNameLst>
                                          <p:attrName>style.visibility</p:attrName>
                                        </p:attrNameLst>
                                      </p:cBhvr>
                                      <p:to>
                                        <p:strVal val="visible"/>
                                      </p:to>
                                    </p:set>
                                    <p:animEffect transition="in" filter="wipe(left)">
                                      <p:cBhvr>
                                        <p:cTn id="61" dur="500"/>
                                        <p:tgtEl>
                                          <p:spTgt spid="16400"/>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6401"/>
                                        </p:tgtEl>
                                        <p:attrNameLst>
                                          <p:attrName>style.visibility</p:attrName>
                                        </p:attrNameLst>
                                      </p:cBhvr>
                                      <p:to>
                                        <p:strVal val="visible"/>
                                      </p:to>
                                    </p:set>
                                    <p:animEffect transition="in" filter="wipe(left)">
                                      <p:cBhvr>
                                        <p:cTn id="64" dur="500"/>
                                        <p:tgtEl>
                                          <p:spTgt spid="16401"/>
                                        </p:tgtEl>
                                      </p:cBhvr>
                                    </p:animEffect>
                                  </p:childTnLst>
                                </p:cTn>
                              </p:par>
                            </p:childTnLst>
                          </p:cTn>
                        </p:par>
                        <p:par>
                          <p:cTn id="65" fill="hold">
                            <p:stCondLst>
                              <p:cond delay="3300"/>
                            </p:stCondLst>
                            <p:childTnLst>
                              <p:par>
                                <p:cTn id="66" presetID="21" presetClass="entr" presetSubtype="1" fill="hold" grpId="0" nodeType="afterEffect">
                                  <p:stCondLst>
                                    <p:cond delay="0"/>
                                  </p:stCondLst>
                                  <p:childTnLst>
                                    <p:set>
                                      <p:cBhvr>
                                        <p:cTn id="67" dur="1" fill="hold">
                                          <p:stCondLst>
                                            <p:cond delay="0"/>
                                          </p:stCondLst>
                                        </p:cTn>
                                        <p:tgtEl>
                                          <p:spTgt spid="16388"/>
                                        </p:tgtEl>
                                        <p:attrNameLst>
                                          <p:attrName>style.visibility</p:attrName>
                                        </p:attrNameLst>
                                      </p:cBhvr>
                                      <p:to>
                                        <p:strVal val="visible"/>
                                      </p:to>
                                    </p:set>
                                    <p:animEffect transition="in" filter="wheel(1)">
                                      <p:cBhvr>
                                        <p:cTn id="68" dur="1000"/>
                                        <p:tgtEl>
                                          <p:spTgt spid="16388"/>
                                        </p:tgtEl>
                                      </p:cBhvr>
                                    </p:animEffect>
                                  </p:childTnLst>
                                </p:cTn>
                              </p:par>
                            </p:childTnLst>
                          </p:cTn>
                        </p:par>
                        <p:par>
                          <p:cTn id="69" fill="hold">
                            <p:stCondLst>
                              <p:cond delay="4300"/>
                            </p:stCondLst>
                            <p:childTnLst>
                              <p:par>
                                <p:cTn id="70" presetID="1" presetClass="entr" presetSubtype="0" fill="hold" nodeType="afterEffect">
                                  <p:stCondLst>
                                    <p:cond delay="0"/>
                                  </p:stCondLst>
                                  <p:childTnLst>
                                    <p:set>
                                      <p:cBhvr>
                                        <p:cTn id="71" dur="1" fill="hold">
                                          <p:stCondLst>
                                            <p:cond delay="0"/>
                                          </p:stCondLst>
                                        </p:cTn>
                                        <p:tgtEl>
                                          <p:spTgt spid="16402"/>
                                        </p:tgtEl>
                                        <p:attrNameLst>
                                          <p:attrName>style.visibility</p:attrName>
                                        </p:attrNameLst>
                                      </p:cBhvr>
                                      <p:to>
                                        <p:strVal val="visible"/>
                                      </p:to>
                                    </p:set>
                                  </p:childTnLst>
                                </p:cTn>
                              </p:par>
                              <p:par>
                                <p:cTn id="72" presetID="63" presetClass="path" presetSubtype="0" accel="50000" decel="50000" fill="hold" nodeType="withEffect">
                                  <p:stCondLst>
                                    <p:cond delay="0"/>
                                  </p:stCondLst>
                                  <p:childTnLst>
                                    <p:animMotion origin="layout" path="M 3.5311E-6 2.45143E-6 L 0.22989 0.20768 " pathEditMode="relative" rAng="0" ptsTypes="AA">
                                      <p:cBhvr>
                                        <p:cTn id="73" dur="500" spd="-99900" fill="hold"/>
                                        <p:tgtEl>
                                          <p:spTgt spid="16402"/>
                                        </p:tgtEl>
                                        <p:attrNameLst>
                                          <p:attrName>ppt_x</p:attrName>
                                          <p:attrName>ppt_y</p:attrName>
                                        </p:attrNameLst>
                                      </p:cBhvr>
                                      <p:rCtr x="11500" y="10400"/>
                                    </p:animMotion>
                                  </p:childTnLst>
                                </p:cTn>
                              </p:par>
                              <p:par>
                                <p:cTn id="74" presetID="1" presetClass="entr" presetSubtype="0" fill="hold" nodeType="withEffect">
                                  <p:stCondLst>
                                    <p:cond delay="0"/>
                                  </p:stCondLst>
                                  <p:childTnLst>
                                    <p:set>
                                      <p:cBhvr>
                                        <p:cTn id="75" dur="1" fill="hold">
                                          <p:stCondLst>
                                            <p:cond delay="0"/>
                                          </p:stCondLst>
                                        </p:cTn>
                                        <p:tgtEl>
                                          <p:spTgt spid="16405"/>
                                        </p:tgtEl>
                                        <p:attrNameLst>
                                          <p:attrName>style.visibility</p:attrName>
                                        </p:attrNameLst>
                                      </p:cBhvr>
                                      <p:to>
                                        <p:strVal val="visible"/>
                                      </p:to>
                                    </p:set>
                                  </p:childTnLst>
                                </p:cTn>
                              </p:par>
                              <p:par>
                                <p:cTn id="76" presetID="63" presetClass="path" presetSubtype="0" accel="50000" decel="50000" fill="hold" nodeType="withEffect">
                                  <p:stCondLst>
                                    <p:cond delay="0"/>
                                  </p:stCondLst>
                                  <p:childTnLst>
                                    <p:animMotion origin="layout" path="M -3.68722E-6 4.37558E-6 L 0.28207 4.37558E-6 " pathEditMode="relative" rAng="0" ptsTypes="AA">
                                      <p:cBhvr>
                                        <p:cTn id="77" dur="500" spd="-99900" fill="hold"/>
                                        <p:tgtEl>
                                          <p:spTgt spid="16405"/>
                                        </p:tgtEl>
                                        <p:attrNameLst>
                                          <p:attrName>ppt_x</p:attrName>
                                          <p:attrName>ppt_y</p:attrName>
                                        </p:attrNameLst>
                                      </p:cBhvr>
                                      <p:rCtr x="14100" y="0"/>
                                    </p:animMotion>
                                  </p:childTnLst>
                                </p:cTn>
                              </p:par>
                              <p:par>
                                <p:cTn id="78" presetID="1" presetClass="entr" presetSubtype="0" fill="hold" nodeType="withEffect">
                                  <p:stCondLst>
                                    <p:cond delay="0"/>
                                  </p:stCondLst>
                                  <p:childTnLst>
                                    <p:set>
                                      <p:cBhvr>
                                        <p:cTn id="79" dur="1" fill="hold">
                                          <p:stCondLst>
                                            <p:cond delay="0"/>
                                          </p:stCondLst>
                                        </p:cTn>
                                        <p:tgtEl>
                                          <p:spTgt spid="16408"/>
                                        </p:tgtEl>
                                        <p:attrNameLst>
                                          <p:attrName>style.visibility</p:attrName>
                                        </p:attrNameLst>
                                      </p:cBhvr>
                                      <p:to>
                                        <p:strVal val="visible"/>
                                      </p:to>
                                    </p:set>
                                  </p:childTnLst>
                                </p:cTn>
                              </p:par>
                              <p:par>
                                <p:cTn id="80" presetID="63" presetClass="path" presetSubtype="0" accel="50000" decel="50000" fill="hold" nodeType="withEffect">
                                  <p:stCondLst>
                                    <p:cond delay="0"/>
                                  </p:stCondLst>
                                  <p:childTnLst>
                                    <p:animMotion origin="layout" path="M 3.5311E-6 2.91397E-6 L 0.22989 -0.20282 " pathEditMode="relative" rAng="0" ptsTypes="AA">
                                      <p:cBhvr>
                                        <p:cTn id="81" dur="500" spd="-99900" fill="hold"/>
                                        <p:tgtEl>
                                          <p:spTgt spid="16408"/>
                                        </p:tgtEl>
                                        <p:attrNameLst>
                                          <p:attrName>ppt_x</p:attrName>
                                          <p:attrName>ppt_y</p:attrName>
                                        </p:attrNameLst>
                                      </p:cBhvr>
                                      <p:rCtr x="11500" y="-10100"/>
                                    </p:animMotion>
                                  </p:childTnLst>
                                </p:cTn>
                              </p:par>
                            </p:childTnLst>
                          </p:cTn>
                        </p:par>
                        <p:par>
                          <p:cTn id="82" fill="hold">
                            <p:stCondLst>
                              <p:cond delay="4300"/>
                            </p:stCondLst>
                            <p:childTnLst>
                              <p:par>
                                <p:cTn id="83" presetID="22" presetClass="entr" presetSubtype="8" fill="hold" nodeType="afterEffect">
                                  <p:stCondLst>
                                    <p:cond delay="0"/>
                                  </p:stCondLst>
                                  <p:childTnLst>
                                    <p:set>
                                      <p:cBhvr>
                                        <p:cTn id="84" dur="1" fill="hold">
                                          <p:stCondLst>
                                            <p:cond delay="0"/>
                                          </p:stCondLst>
                                        </p:cTn>
                                        <p:tgtEl>
                                          <p:spTgt spid="16390"/>
                                        </p:tgtEl>
                                        <p:attrNameLst>
                                          <p:attrName>style.visibility</p:attrName>
                                        </p:attrNameLst>
                                      </p:cBhvr>
                                      <p:to>
                                        <p:strVal val="visible"/>
                                      </p:to>
                                    </p:set>
                                    <p:animEffect transition="in" filter="wipe(left)">
                                      <p:cBhvr>
                                        <p:cTn id="85" dur="500"/>
                                        <p:tgtEl>
                                          <p:spTgt spid="16390"/>
                                        </p:tgtEl>
                                      </p:cBhvr>
                                    </p:animEffect>
                                  </p:childTnLst>
                                </p:cTn>
                              </p:par>
                              <p:par>
                                <p:cTn id="86" presetID="22" presetClass="entr" presetSubtype="8" fill="hold" nodeType="withEffect">
                                  <p:stCondLst>
                                    <p:cond delay="0"/>
                                  </p:stCondLst>
                                  <p:childTnLst>
                                    <p:set>
                                      <p:cBhvr>
                                        <p:cTn id="87" dur="1" fill="hold">
                                          <p:stCondLst>
                                            <p:cond delay="0"/>
                                          </p:stCondLst>
                                        </p:cTn>
                                        <p:tgtEl>
                                          <p:spTgt spid="16391"/>
                                        </p:tgtEl>
                                        <p:attrNameLst>
                                          <p:attrName>style.visibility</p:attrName>
                                        </p:attrNameLst>
                                      </p:cBhvr>
                                      <p:to>
                                        <p:strVal val="visible"/>
                                      </p:to>
                                    </p:set>
                                    <p:animEffect transition="in" filter="wipe(left)">
                                      <p:cBhvr>
                                        <p:cTn id="88" dur="500"/>
                                        <p:tgtEl>
                                          <p:spTgt spid="16391"/>
                                        </p:tgtEl>
                                      </p:cBhvr>
                                    </p:animEffect>
                                  </p:childTnLst>
                                </p:cTn>
                              </p:par>
                              <p:par>
                                <p:cTn id="89" presetID="22" presetClass="entr" presetSubtype="8" fill="hold" nodeType="withEffect">
                                  <p:stCondLst>
                                    <p:cond delay="0"/>
                                  </p:stCondLst>
                                  <p:childTnLst>
                                    <p:set>
                                      <p:cBhvr>
                                        <p:cTn id="90" dur="1" fill="hold">
                                          <p:stCondLst>
                                            <p:cond delay="0"/>
                                          </p:stCondLst>
                                        </p:cTn>
                                        <p:tgtEl>
                                          <p:spTgt spid="16392"/>
                                        </p:tgtEl>
                                        <p:attrNameLst>
                                          <p:attrName>style.visibility</p:attrName>
                                        </p:attrNameLst>
                                      </p:cBhvr>
                                      <p:to>
                                        <p:strVal val="visible"/>
                                      </p:to>
                                    </p:set>
                                    <p:animEffect transition="in" filter="wipe(left)">
                                      <p:cBhvr>
                                        <p:cTn id="91" dur="500"/>
                                        <p:tgtEl>
                                          <p:spTgt spid="16392"/>
                                        </p:tgtEl>
                                      </p:cBhvr>
                                    </p:animEffect>
                                  </p:childTnLst>
                                </p:cTn>
                              </p:par>
                            </p:childTnLst>
                          </p:cTn>
                        </p:par>
                        <p:par>
                          <p:cTn id="92" fill="hold">
                            <p:stCondLst>
                              <p:cond delay="4800"/>
                            </p:stCondLst>
                            <p:childTnLst>
                              <p:par>
                                <p:cTn id="93" presetID="22" presetClass="entr" presetSubtype="2" fill="hold" grpId="0" nodeType="afterEffect">
                                  <p:stCondLst>
                                    <p:cond delay="0"/>
                                  </p:stCondLst>
                                  <p:childTnLst>
                                    <p:set>
                                      <p:cBhvr>
                                        <p:cTn id="94" dur="1" fill="hold">
                                          <p:stCondLst>
                                            <p:cond delay="0"/>
                                          </p:stCondLst>
                                        </p:cTn>
                                        <p:tgtEl>
                                          <p:spTgt spid="16396"/>
                                        </p:tgtEl>
                                        <p:attrNameLst>
                                          <p:attrName>style.visibility</p:attrName>
                                        </p:attrNameLst>
                                      </p:cBhvr>
                                      <p:to>
                                        <p:strVal val="visible"/>
                                      </p:to>
                                    </p:set>
                                    <p:animEffect transition="in" filter="wipe(right)">
                                      <p:cBhvr>
                                        <p:cTn id="95" dur="500"/>
                                        <p:tgtEl>
                                          <p:spTgt spid="16396"/>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16397"/>
                                        </p:tgtEl>
                                        <p:attrNameLst>
                                          <p:attrName>style.visibility</p:attrName>
                                        </p:attrNameLst>
                                      </p:cBhvr>
                                      <p:to>
                                        <p:strVal val="visible"/>
                                      </p:to>
                                    </p:set>
                                    <p:animEffect transition="in" filter="wipe(right)">
                                      <p:cBhvr>
                                        <p:cTn id="98" dur="500"/>
                                        <p:tgtEl>
                                          <p:spTgt spid="16397"/>
                                        </p:tgtEl>
                                      </p:cBhvr>
                                    </p:animEffect>
                                  </p:childTnLst>
                                </p:cTn>
                              </p:par>
                              <p:par>
                                <p:cTn id="99" presetID="22" presetClass="entr" presetSubtype="2" fill="hold" grpId="0" nodeType="withEffect">
                                  <p:stCondLst>
                                    <p:cond delay="0"/>
                                  </p:stCondLst>
                                  <p:childTnLst>
                                    <p:set>
                                      <p:cBhvr>
                                        <p:cTn id="100" dur="1" fill="hold">
                                          <p:stCondLst>
                                            <p:cond delay="0"/>
                                          </p:stCondLst>
                                        </p:cTn>
                                        <p:tgtEl>
                                          <p:spTgt spid="16398"/>
                                        </p:tgtEl>
                                        <p:attrNameLst>
                                          <p:attrName>style.visibility</p:attrName>
                                        </p:attrNameLst>
                                      </p:cBhvr>
                                      <p:to>
                                        <p:strVal val="visible"/>
                                      </p:to>
                                    </p:set>
                                    <p:animEffect transition="in" filter="wipe(right)">
                                      <p:cBhvr>
                                        <p:cTn id="101" dur="500"/>
                                        <p:tgtEl>
                                          <p:spTgt spid="16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8" grpId="0" animBg="1"/>
      <p:bldP spid="16389" grpId="0" animBg="1"/>
      <p:bldP spid="16396" grpId="0"/>
      <p:bldP spid="16397" grpId="0"/>
      <p:bldP spid="16398" grpId="0"/>
      <p:bldP spid="16399" grpId="0"/>
      <p:bldP spid="16400" grpId="0"/>
      <p:bldP spid="16401" grpId="0"/>
      <p:bldP spid="16420" grpId="0" animBg="1"/>
      <p:bldP spid="16421" grpId="0" animBg="1"/>
      <p:bldP spid="164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7410" name="图片 2"/>
          <p:cNvPicPr>
            <a:picLocks noChangeAspect="1"/>
          </p:cNvPicPr>
          <p:nvPr/>
        </p:nvPicPr>
        <p:blipFill>
          <a:blip r:embed="rId3"/>
          <a:stretch>
            <a:fillRect/>
          </a:stretch>
        </p:blipFill>
        <p:spPr>
          <a:xfrm>
            <a:off x="0" y="1179513"/>
            <a:ext cx="12196763" cy="4498975"/>
          </a:xfrm>
          <a:prstGeom prst="rect">
            <a:avLst/>
          </a:prstGeom>
          <a:noFill/>
          <a:ln w="9525">
            <a:noFill/>
          </a:ln>
        </p:spPr>
      </p:pic>
      <p:sp>
        <p:nvSpPr>
          <p:cNvPr id="17411" name="TextBox 16"/>
          <p:cNvSpPr txBox="1"/>
          <p:nvPr/>
        </p:nvSpPr>
        <p:spPr>
          <a:xfrm>
            <a:off x="4076700" y="2420938"/>
            <a:ext cx="7134225" cy="922337"/>
          </a:xfrm>
          <a:prstGeom prst="rect">
            <a:avLst/>
          </a:prstGeom>
          <a:noFill/>
          <a:ln w="9525">
            <a:noFill/>
          </a:ln>
        </p:spPr>
        <p:txBody>
          <a:bodyPr>
            <a:spAutoFit/>
          </a:bodyPr>
          <a:lstStyle/>
          <a:p>
            <a:pPr lvl="0" eaLnBrk="1" hangingPunct="1"/>
            <a:r>
              <a:rPr lang="zh-CN" altLang="en-US" sz="5400" b="1" dirty="0">
                <a:solidFill>
                  <a:srgbClr val="FFFFFF"/>
                </a:solidFill>
                <a:latin typeface="微软雅黑" panose="020B0503020204020204" pitchFamily="2" charset="-122"/>
                <a:ea typeface="微软雅黑" panose="020B0503020204020204" pitchFamily="2" charset="-122"/>
              </a:rPr>
              <a:t>这里输入章节大标题</a:t>
            </a:r>
          </a:p>
        </p:txBody>
      </p:sp>
      <p:grpSp>
        <p:nvGrpSpPr>
          <p:cNvPr id="17412" name="组合 31"/>
          <p:cNvGrpSpPr/>
          <p:nvPr/>
        </p:nvGrpSpPr>
        <p:grpSpPr>
          <a:xfrm>
            <a:off x="1706563" y="2276475"/>
            <a:ext cx="2219325" cy="2227263"/>
            <a:chOff x="0" y="0"/>
            <a:chExt cx="2301875" cy="2308226"/>
          </a:xfrm>
        </p:grpSpPr>
        <p:sp>
          <p:nvSpPr>
            <p:cNvPr id="17413" name="Oval 5"/>
            <p:cNvSpPr/>
            <p:nvPr/>
          </p:nvSpPr>
          <p:spPr>
            <a:xfrm>
              <a:off x="0" y="0"/>
              <a:ext cx="2301875" cy="2308226"/>
            </a:xfrm>
            <a:prstGeom prst="ellipse">
              <a:avLst/>
            </a:prstGeom>
            <a:solidFill>
              <a:srgbClr val="FFFFFF"/>
            </a:solidFill>
            <a:ln w="9525">
              <a:noFill/>
            </a:ln>
          </p:spPr>
          <p:txBody>
            <a:bodyPr/>
            <a:lstStyle/>
            <a:p>
              <a:pPr lvl="0" eaLnBrk="1" hangingPunct="1"/>
              <a:endParaRPr lang="zh-CN" altLang="en-US" dirty="0">
                <a:solidFill>
                  <a:srgbClr val="003636"/>
                </a:solidFill>
                <a:latin typeface="Arial" panose="020B0604020202020204" pitchFamily="34" charset="0"/>
                <a:ea typeface="宋体" panose="02010600030101010101" pitchFamily="2" charset="-122"/>
              </a:endParaRPr>
            </a:p>
          </p:txBody>
        </p:sp>
        <p:sp>
          <p:nvSpPr>
            <p:cNvPr id="17414" name="Freeform 6"/>
            <p:cNvSpPr>
              <a:spLocks noEditPoints="1"/>
            </p:cNvSpPr>
            <p:nvPr/>
          </p:nvSpPr>
          <p:spPr>
            <a:xfrm>
              <a:off x="123825" y="123825"/>
              <a:ext cx="2054225" cy="2058988"/>
            </a:xfrm>
            <a:custGeom>
              <a:avLst/>
              <a:gdLst/>
              <a:ahLst/>
              <a:cxnLst>
                <a:cxn ang="0">
                  <a:pos x="1027113" y="0"/>
                </a:cxn>
                <a:cxn ang="0">
                  <a:pos x="2054225" y="1029494"/>
                </a:cxn>
                <a:cxn ang="0">
                  <a:pos x="1027113" y="2058988"/>
                </a:cxn>
                <a:cxn ang="0">
                  <a:pos x="0" y="1029494"/>
                </a:cxn>
                <a:cxn ang="0">
                  <a:pos x="1027113" y="0"/>
                </a:cxn>
                <a:cxn ang="0">
                  <a:pos x="1027113" y="69754"/>
                </a:cxn>
                <a:cxn ang="0">
                  <a:pos x="1984011" y="1029494"/>
                </a:cxn>
                <a:cxn ang="0">
                  <a:pos x="1027113" y="1988611"/>
                </a:cxn>
                <a:cxn ang="0">
                  <a:pos x="69593" y="1029494"/>
                </a:cxn>
                <a:cxn ang="0">
                  <a:pos x="1027113" y="69754"/>
                </a:cxn>
              </a:cxnLst>
              <a:rect l="0" t="0" r="0" b="0"/>
              <a:pathLst>
                <a:path w="3306" h="3306">
                  <a:moveTo>
                    <a:pt x="1653" y="0"/>
                  </a:moveTo>
                  <a:cubicBezTo>
                    <a:pt x="2565" y="0"/>
                    <a:pt x="3306" y="740"/>
                    <a:pt x="3306" y="1653"/>
                  </a:cubicBezTo>
                  <a:cubicBezTo>
                    <a:pt x="3306" y="2565"/>
                    <a:pt x="2565" y="3306"/>
                    <a:pt x="1653" y="3306"/>
                  </a:cubicBezTo>
                  <a:cubicBezTo>
                    <a:pt x="740" y="3306"/>
                    <a:pt x="0" y="2565"/>
                    <a:pt x="0" y="1653"/>
                  </a:cubicBezTo>
                  <a:cubicBezTo>
                    <a:pt x="0" y="740"/>
                    <a:pt x="740" y="0"/>
                    <a:pt x="1653" y="0"/>
                  </a:cubicBezTo>
                  <a:close/>
                  <a:moveTo>
                    <a:pt x="1653" y="112"/>
                  </a:moveTo>
                  <a:cubicBezTo>
                    <a:pt x="2503" y="112"/>
                    <a:pt x="3193" y="802"/>
                    <a:pt x="3193" y="1653"/>
                  </a:cubicBezTo>
                  <a:cubicBezTo>
                    <a:pt x="3193" y="2503"/>
                    <a:pt x="2503" y="3193"/>
                    <a:pt x="1653" y="3193"/>
                  </a:cubicBezTo>
                  <a:cubicBezTo>
                    <a:pt x="802" y="3193"/>
                    <a:pt x="112" y="2503"/>
                    <a:pt x="112" y="1653"/>
                  </a:cubicBezTo>
                  <a:cubicBezTo>
                    <a:pt x="112" y="802"/>
                    <a:pt x="802" y="112"/>
                    <a:pt x="1653" y="112"/>
                  </a:cubicBezTo>
                  <a:close/>
                </a:path>
              </a:pathLst>
            </a:custGeom>
            <a:solidFill>
              <a:schemeClr val="bg1">
                <a:alpha val="100000"/>
              </a:schemeClr>
            </a:solidFill>
            <a:ln w="9525">
              <a:noFill/>
            </a:ln>
          </p:spPr>
          <p:txBody>
            <a:bodyPr/>
            <a:lstStyle/>
            <a:p>
              <a:endParaRPr lang="zh-CN" altLang="en-US"/>
            </a:p>
          </p:txBody>
        </p:sp>
      </p:grpSp>
      <p:sp>
        <p:nvSpPr>
          <p:cNvPr id="17415" name="TextBox 36"/>
          <p:cNvSpPr txBox="1"/>
          <p:nvPr/>
        </p:nvSpPr>
        <p:spPr>
          <a:xfrm>
            <a:off x="4154488" y="3389313"/>
            <a:ext cx="6126162" cy="831850"/>
          </a:xfrm>
          <a:prstGeom prst="rect">
            <a:avLst/>
          </a:prstGeom>
          <a:noFill/>
          <a:ln w="9525">
            <a:noFill/>
          </a:ln>
        </p:spPr>
        <p:txBody>
          <a:bodyPr>
            <a:spAutoFit/>
          </a:bodyPr>
          <a:lstStyle/>
          <a:p>
            <a:pPr lvl="0" algn="just" eaLnBrk="1" hangingPunct="1"/>
            <a:r>
              <a:rPr lang="zh-CN" altLang="en-US" sz="2400" dirty="0">
                <a:solidFill>
                  <a:srgbClr val="FFFFFF"/>
                </a:solidFill>
                <a:latin typeface="微软雅黑" panose="020B0503020204020204" pitchFamily="2" charset="-122"/>
                <a:ea typeface="微软雅黑" panose="020B0503020204020204" pitchFamily="2" charset="-122"/>
              </a:rPr>
              <a:t>这里可以输入本章的小节标题，也可以是本章内容概述或者章节导语等内容。</a:t>
            </a:r>
          </a:p>
        </p:txBody>
      </p:sp>
      <p:sp>
        <p:nvSpPr>
          <p:cNvPr id="17416" name="Freeform 40"/>
          <p:cNvSpPr>
            <a:spLocks noEditPoints="1"/>
          </p:cNvSpPr>
          <p:nvPr/>
        </p:nvSpPr>
        <p:spPr>
          <a:xfrm>
            <a:off x="2281238" y="2794000"/>
            <a:ext cx="1379537" cy="1270000"/>
          </a:xfrm>
          <a:custGeom>
            <a:avLst/>
            <a:gdLst/>
            <a:ahLst/>
            <a:cxnLst>
              <a:cxn ang="0">
                <a:pos x="0" y="750426"/>
              </a:cxn>
              <a:cxn ang="0">
                <a:pos x="530098" y="1269443"/>
              </a:cxn>
              <a:cxn ang="0">
                <a:pos x="930985" y="1203326"/>
              </a:cxn>
              <a:cxn ang="0">
                <a:pos x="838218" y="561993"/>
              </a:cxn>
              <a:cxn ang="0">
                <a:pos x="818339" y="1180185"/>
              </a:cxn>
              <a:cxn ang="0">
                <a:pos x="543351" y="1064481"/>
              </a:cxn>
              <a:cxn ang="0">
                <a:pos x="467149" y="740508"/>
              </a:cxn>
              <a:cxn ang="0">
                <a:pos x="96080" y="730591"/>
              </a:cxn>
              <a:cxn ang="0">
                <a:pos x="106020" y="231409"/>
              </a:cxn>
              <a:cxn ang="0">
                <a:pos x="543351" y="132234"/>
              </a:cxn>
              <a:cxn ang="0">
                <a:pos x="0" y="221491"/>
              </a:cxn>
              <a:cxn ang="0">
                <a:pos x="775268" y="261161"/>
              </a:cxn>
              <a:cxn ang="0">
                <a:pos x="728885" y="208268"/>
              </a:cxn>
              <a:cxn ang="0">
                <a:pos x="765329" y="175210"/>
              </a:cxn>
              <a:cxn ang="0">
                <a:pos x="861409" y="175210"/>
              </a:cxn>
              <a:cxn ang="0">
                <a:pos x="901167" y="208268"/>
              </a:cxn>
              <a:cxn ang="0">
                <a:pos x="851470" y="261161"/>
              </a:cxn>
              <a:cxn ang="0">
                <a:pos x="901167" y="314055"/>
              </a:cxn>
              <a:cxn ang="0">
                <a:pos x="861409" y="347113"/>
              </a:cxn>
              <a:cxn ang="0">
                <a:pos x="765329" y="347113"/>
              </a:cxn>
              <a:cxn ang="0">
                <a:pos x="728885" y="314055"/>
              </a:cxn>
              <a:cxn ang="0">
                <a:pos x="1126458" y="476041"/>
              </a:cxn>
              <a:cxn ang="0">
                <a:pos x="1361689" y="780179"/>
              </a:cxn>
              <a:cxn ang="0">
                <a:pos x="1265609" y="806625"/>
              </a:cxn>
              <a:cxn ang="0">
                <a:pos x="1126458" y="476041"/>
              </a:cxn>
              <a:cxn ang="0">
                <a:pos x="983995" y="92564"/>
              </a:cxn>
              <a:cxn ang="0">
                <a:pos x="1086701" y="476041"/>
              </a:cxn>
              <a:cxn ang="0">
                <a:pos x="1040317" y="532240"/>
              </a:cxn>
              <a:cxn ang="0">
                <a:pos x="950863" y="456206"/>
              </a:cxn>
              <a:cxn ang="0">
                <a:pos x="646057" y="92564"/>
              </a:cxn>
              <a:cxn ang="0">
                <a:pos x="927672" y="148763"/>
              </a:cxn>
              <a:cxn ang="0">
                <a:pos x="702380" y="373560"/>
              </a:cxn>
              <a:cxn ang="0">
                <a:pos x="440644" y="1107457"/>
              </a:cxn>
              <a:cxn ang="0">
                <a:pos x="172282" y="829766"/>
              </a:cxn>
              <a:cxn ang="0">
                <a:pos x="440644" y="1107457"/>
              </a:cxn>
              <a:cxn ang="0">
                <a:pos x="159029" y="360337"/>
              </a:cxn>
              <a:cxn ang="0">
                <a:pos x="543351" y="380172"/>
              </a:cxn>
              <a:cxn ang="0">
                <a:pos x="344564" y="307443"/>
              </a:cxn>
              <a:cxn ang="0">
                <a:pos x="159029" y="581828"/>
              </a:cxn>
              <a:cxn ang="0">
                <a:pos x="175595" y="644639"/>
              </a:cxn>
              <a:cxn ang="0">
                <a:pos x="546664" y="575216"/>
              </a:cxn>
              <a:cxn ang="0">
                <a:pos x="159029" y="581828"/>
              </a:cxn>
              <a:cxn ang="0">
                <a:pos x="159029" y="492570"/>
              </a:cxn>
              <a:cxn ang="0">
                <a:pos x="546664" y="512405"/>
              </a:cxn>
              <a:cxn ang="0">
                <a:pos x="569855" y="476041"/>
              </a:cxn>
              <a:cxn ang="0">
                <a:pos x="341251" y="442983"/>
              </a:cxn>
              <a:cxn ang="0">
                <a:pos x="159029" y="469429"/>
              </a:cxn>
            </a:cxnLst>
            <a:rect l="0" t="0" r="0" b="0"/>
            <a:pathLst>
              <a:path w="416" h="384">
                <a:moveTo>
                  <a:pt x="0" y="67"/>
                </a:moveTo>
                <a:cubicBezTo>
                  <a:pt x="0" y="120"/>
                  <a:pt x="0" y="174"/>
                  <a:pt x="0" y="227"/>
                </a:cubicBezTo>
                <a:cubicBezTo>
                  <a:pt x="0" y="231"/>
                  <a:pt x="71" y="298"/>
                  <a:pt x="79" y="307"/>
                </a:cubicBezTo>
                <a:cubicBezTo>
                  <a:pt x="88" y="316"/>
                  <a:pt x="155" y="384"/>
                  <a:pt x="160" y="384"/>
                </a:cubicBezTo>
                <a:cubicBezTo>
                  <a:pt x="192" y="384"/>
                  <a:pt x="225" y="384"/>
                  <a:pt x="257" y="384"/>
                </a:cubicBezTo>
                <a:cubicBezTo>
                  <a:pt x="270" y="384"/>
                  <a:pt x="275" y="372"/>
                  <a:pt x="281" y="364"/>
                </a:cubicBezTo>
                <a:cubicBezTo>
                  <a:pt x="281" y="297"/>
                  <a:pt x="281" y="231"/>
                  <a:pt x="281" y="165"/>
                </a:cubicBezTo>
                <a:cubicBezTo>
                  <a:pt x="274" y="167"/>
                  <a:pt x="257" y="160"/>
                  <a:pt x="253" y="170"/>
                </a:cubicBezTo>
                <a:cubicBezTo>
                  <a:pt x="251" y="174"/>
                  <a:pt x="253" y="249"/>
                  <a:pt x="253" y="264"/>
                </a:cubicBezTo>
                <a:cubicBezTo>
                  <a:pt x="253" y="279"/>
                  <a:pt x="258" y="357"/>
                  <a:pt x="247" y="357"/>
                </a:cubicBezTo>
                <a:cubicBezTo>
                  <a:pt x="221" y="357"/>
                  <a:pt x="195" y="357"/>
                  <a:pt x="168" y="357"/>
                </a:cubicBezTo>
                <a:cubicBezTo>
                  <a:pt x="160" y="357"/>
                  <a:pt x="164" y="330"/>
                  <a:pt x="164" y="322"/>
                </a:cubicBezTo>
                <a:cubicBezTo>
                  <a:pt x="164" y="309"/>
                  <a:pt x="164" y="295"/>
                  <a:pt x="164" y="282"/>
                </a:cubicBezTo>
                <a:cubicBezTo>
                  <a:pt x="164" y="245"/>
                  <a:pt x="164" y="239"/>
                  <a:pt x="141" y="224"/>
                </a:cubicBezTo>
                <a:cubicBezTo>
                  <a:pt x="131" y="224"/>
                  <a:pt x="131" y="221"/>
                  <a:pt x="122" y="221"/>
                </a:cubicBezTo>
                <a:cubicBezTo>
                  <a:pt x="91" y="221"/>
                  <a:pt x="60" y="221"/>
                  <a:pt x="29" y="221"/>
                </a:cubicBezTo>
                <a:cubicBezTo>
                  <a:pt x="29" y="173"/>
                  <a:pt x="29" y="125"/>
                  <a:pt x="29" y="77"/>
                </a:cubicBezTo>
                <a:cubicBezTo>
                  <a:pt x="29" y="73"/>
                  <a:pt x="30" y="73"/>
                  <a:pt x="32" y="70"/>
                </a:cubicBezTo>
                <a:cubicBezTo>
                  <a:pt x="68" y="70"/>
                  <a:pt x="103" y="70"/>
                  <a:pt x="138" y="70"/>
                </a:cubicBezTo>
                <a:cubicBezTo>
                  <a:pt x="145" y="65"/>
                  <a:pt x="163" y="50"/>
                  <a:pt x="164" y="40"/>
                </a:cubicBezTo>
                <a:cubicBezTo>
                  <a:pt x="119" y="40"/>
                  <a:pt x="75" y="40"/>
                  <a:pt x="31" y="40"/>
                </a:cubicBezTo>
                <a:cubicBezTo>
                  <a:pt x="19" y="40"/>
                  <a:pt x="0" y="57"/>
                  <a:pt x="0" y="67"/>
                </a:cubicBezTo>
                <a:close/>
                <a:moveTo>
                  <a:pt x="220" y="93"/>
                </a:moveTo>
                <a:lnTo>
                  <a:pt x="234" y="79"/>
                </a:lnTo>
                <a:lnTo>
                  <a:pt x="220" y="65"/>
                </a:lnTo>
                <a:cubicBezTo>
                  <a:pt x="219" y="64"/>
                  <a:pt x="219" y="63"/>
                  <a:pt x="220" y="63"/>
                </a:cubicBezTo>
                <a:lnTo>
                  <a:pt x="229" y="53"/>
                </a:lnTo>
                <a:cubicBezTo>
                  <a:pt x="230" y="53"/>
                  <a:pt x="231" y="53"/>
                  <a:pt x="231" y="53"/>
                </a:cubicBezTo>
                <a:lnTo>
                  <a:pt x="246" y="68"/>
                </a:lnTo>
                <a:lnTo>
                  <a:pt x="260" y="53"/>
                </a:lnTo>
                <a:cubicBezTo>
                  <a:pt x="261" y="53"/>
                  <a:pt x="261" y="53"/>
                  <a:pt x="262" y="53"/>
                </a:cubicBezTo>
                <a:lnTo>
                  <a:pt x="272" y="63"/>
                </a:lnTo>
                <a:cubicBezTo>
                  <a:pt x="272" y="63"/>
                  <a:pt x="272" y="64"/>
                  <a:pt x="272" y="65"/>
                </a:cubicBezTo>
                <a:lnTo>
                  <a:pt x="257" y="79"/>
                </a:lnTo>
                <a:lnTo>
                  <a:pt x="272" y="93"/>
                </a:lnTo>
                <a:cubicBezTo>
                  <a:pt x="272" y="94"/>
                  <a:pt x="272" y="95"/>
                  <a:pt x="272" y="95"/>
                </a:cubicBezTo>
                <a:lnTo>
                  <a:pt x="262" y="105"/>
                </a:lnTo>
                <a:cubicBezTo>
                  <a:pt x="261" y="105"/>
                  <a:pt x="261" y="105"/>
                  <a:pt x="260" y="105"/>
                </a:cubicBezTo>
                <a:lnTo>
                  <a:pt x="246" y="90"/>
                </a:lnTo>
                <a:lnTo>
                  <a:pt x="231" y="105"/>
                </a:lnTo>
                <a:cubicBezTo>
                  <a:pt x="231" y="105"/>
                  <a:pt x="230" y="105"/>
                  <a:pt x="229" y="105"/>
                </a:cubicBezTo>
                <a:lnTo>
                  <a:pt x="220" y="95"/>
                </a:lnTo>
                <a:cubicBezTo>
                  <a:pt x="219" y="95"/>
                  <a:pt x="219" y="94"/>
                  <a:pt x="220" y="93"/>
                </a:cubicBezTo>
                <a:close/>
                <a:moveTo>
                  <a:pt x="340" y="144"/>
                </a:moveTo>
                <a:lnTo>
                  <a:pt x="411" y="215"/>
                </a:lnTo>
                <a:cubicBezTo>
                  <a:pt x="416" y="221"/>
                  <a:pt x="416" y="230"/>
                  <a:pt x="411" y="236"/>
                </a:cubicBezTo>
                <a:lnTo>
                  <a:pt x="402" y="244"/>
                </a:lnTo>
                <a:cubicBezTo>
                  <a:pt x="397" y="250"/>
                  <a:pt x="388" y="250"/>
                  <a:pt x="382" y="244"/>
                </a:cubicBezTo>
                <a:lnTo>
                  <a:pt x="311" y="173"/>
                </a:lnTo>
                <a:lnTo>
                  <a:pt x="340" y="144"/>
                </a:lnTo>
                <a:close/>
                <a:moveTo>
                  <a:pt x="195" y="28"/>
                </a:moveTo>
                <a:cubicBezTo>
                  <a:pt x="223" y="0"/>
                  <a:pt x="269" y="0"/>
                  <a:pt x="297" y="28"/>
                </a:cubicBezTo>
                <a:cubicBezTo>
                  <a:pt x="322" y="53"/>
                  <a:pt x="325" y="92"/>
                  <a:pt x="305" y="121"/>
                </a:cubicBezTo>
                <a:lnTo>
                  <a:pt x="328" y="144"/>
                </a:lnTo>
                <a:cubicBezTo>
                  <a:pt x="329" y="145"/>
                  <a:pt x="329" y="146"/>
                  <a:pt x="328" y="147"/>
                </a:cubicBezTo>
                <a:lnTo>
                  <a:pt x="314" y="161"/>
                </a:lnTo>
                <a:cubicBezTo>
                  <a:pt x="313" y="162"/>
                  <a:pt x="311" y="162"/>
                  <a:pt x="310" y="161"/>
                </a:cubicBezTo>
                <a:lnTo>
                  <a:pt x="287" y="138"/>
                </a:lnTo>
                <a:cubicBezTo>
                  <a:pt x="259" y="158"/>
                  <a:pt x="220" y="156"/>
                  <a:pt x="195" y="130"/>
                </a:cubicBezTo>
                <a:cubicBezTo>
                  <a:pt x="166" y="102"/>
                  <a:pt x="166" y="56"/>
                  <a:pt x="195" y="28"/>
                </a:cubicBezTo>
                <a:close/>
                <a:moveTo>
                  <a:pt x="212" y="45"/>
                </a:moveTo>
                <a:cubicBezTo>
                  <a:pt x="230" y="26"/>
                  <a:pt x="261" y="26"/>
                  <a:pt x="280" y="45"/>
                </a:cubicBezTo>
                <a:cubicBezTo>
                  <a:pt x="299" y="64"/>
                  <a:pt x="299" y="94"/>
                  <a:pt x="280" y="113"/>
                </a:cubicBezTo>
                <a:cubicBezTo>
                  <a:pt x="261" y="132"/>
                  <a:pt x="230" y="132"/>
                  <a:pt x="212" y="113"/>
                </a:cubicBezTo>
                <a:cubicBezTo>
                  <a:pt x="193" y="94"/>
                  <a:pt x="193" y="64"/>
                  <a:pt x="212" y="45"/>
                </a:cubicBezTo>
                <a:close/>
                <a:moveTo>
                  <a:pt x="133" y="335"/>
                </a:moveTo>
                <a:cubicBezTo>
                  <a:pt x="133" y="307"/>
                  <a:pt x="132" y="279"/>
                  <a:pt x="132" y="251"/>
                </a:cubicBezTo>
                <a:cubicBezTo>
                  <a:pt x="105" y="251"/>
                  <a:pt x="78" y="251"/>
                  <a:pt x="52" y="251"/>
                </a:cubicBezTo>
                <a:cubicBezTo>
                  <a:pt x="51" y="252"/>
                  <a:pt x="51" y="252"/>
                  <a:pt x="50" y="253"/>
                </a:cubicBezTo>
                <a:cubicBezTo>
                  <a:pt x="78" y="280"/>
                  <a:pt x="106" y="307"/>
                  <a:pt x="133" y="335"/>
                </a:cubicBezTo>
                <a:close/>
                <a:moveTo>
                  <a:pt x="48" y="97"/>
                </a:moveTo>
                <a:cubicBezTo>
                  <a:pt x="48" y="101"/>
                  <a:pt x="48" y="105"/>
                  <a:pt x="48" y="109"/>
                </a:cubicBezTo>
                <a:cubicBezTo>
                  <a:pt x="48" y="112"/>
                  <a:pt x="51" y="115"/>
                  <a:pt x="55" y="115"/>
                </a:cubicBezTo>
                <a:cubicBezTo>
                  <a:pt x="91" y="115"/>
                  <a:pt x="127" y="115"/>
                  <a:pt x="164" y="115"/>
                </a:cubicBezTo>
                <a:cubicBezTo>
                  <a:pt x="174" y="115"/>
                  <a:pt x="171" y="99"/>
                  <a:pt x="168" y="93"/>
                </a:cubicBezTo>
                <a:cubicBezTo>
                  <a:pt x="147" y="93"/>
                  <a:pt x="126" y="93"/>
                  <a:pt x="104" y="93"/>
                </a:cubicBezTo>
                <a:cubicBezTo>
                  <a:pt x="91" y="93"/>
                  <a:pt x="48" y="89"/>
                  <a:pt x="48" y="97"/>
                </a:cubicBezTo>
                <a:close/>
                <a:moveTo>
                  <a:pt x="48" y="176"/>
                </a:moveTo>
                <a:cubicBezTo>
                  <a:pt x="48" y="181"/>
                  <a:pt x="48" y="186"/>
                  <a:pt x="48" y="190"/>
                </a:cubicBezTo>
                <a:cubicBezTo>
                  <a:pt x="48" y="194"/>
                  <a:pt x="49" y="195"/>
                  <a:pt x="53" y="195"/>
                </a:cubicBezTo>
                <a:cubicBezTo>
                  <a:pt x="92" y="195"/>
                  <a:pt x="131" y="195"/>
                  <a:pt x="170" y="195"/>
                </a:cubicBezTo>
                <a:cubicBezTo>
                  <a:pt x="171" y="191"/>
                  <a:pt x="174" y="174"/>
                  <a:pt x="165" y="174"/>
                </a:cubicBezTo>
                <a:cubicBezTo>
                  <a:pt x="129" y="174"/>
                  <a:pt x="93" y="174"/>
                  <a:pt x="56" y="174"/>
                </a:cubicBezTo>
                <a:cubicBezTo>
                  <a:pt x="54" y="174"/>
                  <a:pt x="50" y="175"/>
                  <a:pt x="48" y="176"/>
                </a:cubicBezTo>
                <a:close/>
                <a:moveTo>
                  <a:pt x="48" y="142"/>
                </a:moveTo>
                <a:cubicBezTo>
                  <a:pt x="48" y="144"/>
                  <a:pt x="48" y="147"/>
                  <a:pt x="48" y="149"/>
                </a:cubicBezTo>
                <a:cubicBezTo>
                  <a:pt x="48" y="152"/>
                  <a:pt x="50" y="152"/>
                  <a:pt x="52" y="155"/>
                </a:cubicBezTo>
                <a:cubicBezTo>
                  <a:pt x="89" y="155"/>
                  <a:pt x="127" y="155"/>
                  <a:pt x="165" y="155"/>
                </a:cubicBezTo>
                <a:cubicBezTo>
                  <a:pt x="167" y="154"/>
                  <a:pt x="170" y="153"/>
                  <a:pt x="172" y="152"/>
                </a:cubicBezTo>
                <a:cubicBezTo>
                  <a:pt x="172" y="149"/>
                  <a:pt x="172" y="147"/>
                  <a:pt x="172" y="144"/>
                </a:cubicBezTo>
                <a:cubicBezTo>
                  <a:pt x="172" y="139"/>
                  <a:pt x="170" y="137"/>
                  <a:pt x="168" y="134"/>
                </a:cubicBezTo>
                <a:cubicBezTo>
                  <a:pt x="147" y="134"/>
                  <a:pt x="125" y="134"/>
                  <a:pt x="103" y="134"/>
                </a:cubicBezTo>
                <a:cubicBezTo>
                  <a:pt x="92" y="134"/>
                  <a:pt x="81" y="134"/>
                  <a:pt x="71" y="134"/>
                </a:cubicBezTo>
                <a:cubicBezTo>
                  <a:pt x="57" y="134"/>
                  <a:pt x="48" y="130"/>
                  <a:pt x="48" y="142"/>
                </a:cubicBezTo>
                <a:close/>
              </a:path>
            </a:pathLst>
          </a:custGeom>
          <a:solidFill>
            <a:schemeClr val="bg1">
              <a:alpha val="100000"/>
            </a:schemeClr>
          </a:solidFill>
          <a:ln w="9525">
            <a:noFill/>
          </a:ln>
        </p:spPr>
        <p:txBody>
          <a:bodyPr/>
          <a:lstStyle/>
          <a:p>
            <a:endParaRPr lang="zh-CN" altLang="en-US"/>
          </a:p>
        </p:txBody>
      </p:sp>
    </p:spTree>
  </p:cSld>
  <p:clrMapOvr>
    <a:masterClrMapping/>
  </p:clrMapOvr>
  <p:transition spd="slow" advTm="5163">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left)">
                                      <p:cBhvr>
                                        <p:cTn id="7" dur="1000"/>
                                        <p:tgtEl>
                                          <p:spTgt spid="17410"/>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17412"/>
                                        </p:tgtEl>
                                        <p:attrNameLst>
                                          <p:attrName>style.visibility</p:attrName>
                                        </p:attrNameLst>
                                      </p:cBhvr>
                                      <p:to>
                                        <p:strVal val="visible"/>
                                      </p:to>
                                    </p:set>
                                    <p:anim calcmode="lin" valueType="num">
                                      <p:cBhvr additive="base">
                                        <p:cTn id="11" dur="500" fill="hold"/>
                                        <p:tgtEl>
                                          <p:spTgt spid="17412"/>
                                        </p:tgtEl>
                                        <p:attrNameLst>
                                          <p:attrName>ppt_x</p:attrName>
                                        </p:attrNameLst>
                                      </p:cBhvr>
                                      <p:tavLst>
                                        <p:tav tm="0">
                                          <p:val>
                                            <p:strVal val="1+#ppt_w/2"/>
                                          </p:val>
                                        </p:tav>
                                        <p:tav tm="100000">
                                          <p:val>
                                            <p:strVal val="#ppt_x"/>
                                          </p:val>
                                        </p:tav>
                                      </p:tavLst>
                                    </p:anim>
                                    <p:anim calcmode="lin" valueType="num">
                                      <p:cBhvr additive="base">
                                        <p:cTn id="12" dur="500" fill="hold"/>
                                        <p:tgtEl>
                                          <p:spTgt spid="1741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17416"/>
                                        </p:tgtEl>
                                        <p:attrNameLst>
                                          <p:attrName>style.visibility</p:attrName>
                                        </p:attrNameLst>
                                      </p:cBhvr>
                                      <p:to>
                                        <p:strVal val="visible"/>
                                      </p:to>
                                    </p:set>
                                    <p:anim calcmode="lin" valueType="num">
                                      <p:cBhvr>
                                        <p:cTn id="16" dur="500" fill="hold"/>
                                        <p:tgtEl>
                                          <p:spTgt spid="17416"/>
                                        </p:tgtEl>
                                        <p:attrNameLst>
                                          <p:attrName>ppt_w</p:attrName>
                                        </p:attrNameLst>
                                      </p:cBhvr>
                                      <p:tavLst>
                                        <p:tav tm="0">
                                          <p:val>
                                            <p:fltVal val="0"/>
                                          </p:val>
                                        </p:tav>
                                        <p:tav tm="100000">
                                          <p:val>
                                            <p:strVal val="#ppt_w"/>
                                          </p:val>
                                        </p:tav>
                                      </p:tavLst>
                                    </p:anim>
                                    <p:anim calcmode="lin" valueType="num">
                                      <p:cBhvr>
                                        <p:cTn id="17" dur="500" fill="hold"/>
                                        <p:tgtEl>
                                          <p:spTgt spid="17416"/>
                                        </p:tgtEl>
                                        <p:attrNameLst>
                                          <p:attrName>ppt_h</p:attrName>
                                        </p:attrNameLst>
                                      </p:cBhvr>
                                      <p:tavLst>
                                        <p:tav tm="0">
                                          <p:val>
                                            <p:fltVal val="0"/>
                                          </p:val>
                                        </p:tav>
                                        <p:tav tm="100000">
                                          <p:val>
                                            <p:strVal val="#ppt_h"/>
                                          </p:val>
                                        </p:tav>
                                      </p:tavLst>
                                    </p:anim>
                                    <p:animEffect transition="in" filter="fade">
                                      <p:cBhvr>
                                        <p:cTn id="18" dur="500"/>
                                        <p:tgtEl>
                                          <p:spTgt spid="17416"/>
                                        </p:tgtEl>
                                      </p:cBhvr>
                                    </p:animEffect>
                                  </p:childTnLst>
                                </p:cTn>
                              </p:par>
                            </p:childTnLst>
                          </p:cTn>
                        </p:par>
                        <p:par>
                          <p:cTn id="19" fill="hold">
                            <p:stCondLst>
                              <p:cond delay="20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7411"/>
                                        </p:tgtEl>
                                        <p:attrNameLst>
                                          <p:attrName>style.visibility</p:attrName>
                                        </p:attrNameLst>
                                      </p:cBhvr>
                                      <p:to>
                                        <p:strVal val="visible"/>
                                      </p:to>
                                    </p:set>
                                    <p:anim calcmode="lin" valueType="num">
                                      <p:cBhvr>
                                        <p:cTn id="22" dur="500" fill="hold"/>
                                        <p:tgtEl>
                                          <p:spTgt spid="17411"/>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7411"/>
                                        </p:tgtEl>
                                        <p:attrNameLst>
                                          <p:attrName>ppt_y</p:attrName>
                                        </p:attrNameLst>
                                      </p:cBhvr>
                                      <p:tavLst>
                                        <p:tav tm="0">
                                          <p:val>
                                            <p:strVal val="#ppt_y"/>
                                          </p:val>
                                        </p:tav>
                                        <p:tav tm="100000">
                                          <p:val>
                                            <p:strVal val="#ppt_y"/>
                                          </p:val>
                                        </p:tav>
                                      </p:tavLst>
                                    </p:anim>
                                    <p:anim calcmode="lin" valueType="num">
                                      <p:cBhvr>
                                        <p:cTn id="24" dur="500" fill="hold"/>
                                        <p:tgtEl>
                                          <p:spTgt spid="17411"/>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7411"/>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7411"/>
                                        </p:tgtEl>
                                      </p:cBhvr>
                                    </p:animEffect>
                                  </p:childTnLst>
                                </p:cTn>
                              </p:par>
                            </p:childTnLst>
                          </p:cTn>
                        </p:par>
                        <p:par>
                          <p:cTn id="27" fill="hold">
                            <p:stCondLst>
                              <p:cond delay="2900"/>
                            </p:stCondLst>
                            <p:childTnLst>
                              <p:par>
                                <p:cTn id="28" presetID="22" presetClass="entr" presetSubtype="1" fill="hold" grpId="0" nodeType="afterEffect">
                                  <p:stCondLst>
                                    <p:cond delay="0"/>
                                  </p:stCondLst>
                                  <p:childTnLst>
                                    <p:set>
                                      <p:cBhvr>
                                        <p:cTn id="29" dur="1" fill="hold">
                                          <p:stCondLst>
                                            <p:cond delay="0"/>
                                          </p:stCondLst>
                                        </p:cTn>
                                        <p:tgtEl>
                                          <p:spTgt spid="17415"/>
                                        </p:tgtEl>
                                        <p:attrNameLst>
                                          <p:attrName>style.visibility</p:attrName>
                                        </p:attrNameLst>
                                      </p:cBhvr>
                                      <p:to>
                                        <p:strVal val="visible"/>
                                      </p:to>
                                    </p:set>
                                    <p:animEffect transition="in" filter="wipe(up)">
                                      <p:cBhvr>
                                        <p:cTn id="30"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5" grpId="0"/>
    </p:bldLst>
  </p:timing>
</p:sld>
</file>

<file path=ppt/theme/theme1.xml><?xml version="1.0" encoding="utf-8"?>
<a:theme xmlns:a="http://schemas.openxmlformats.org/drawingml/2006/main" name="1_默认设计模板">
  <a:themeElements>
    <a:clrScheme name="">
      <a:dk1>
        <a:srgbClr val="003636"/>
      </a:dk1>
      <a:lt1>
        <a:srgbClr val="7AD31A"/>
      </a:lt1>
      <a:dk2>
        <a:srgbClr val="F9C900"/>
      </a:dk2>
      <a:lt2>
        <a:srgbClr val="ED5A00"/>
      </a:lt2>
      <a:accent1>
        <a:srgbClr val="484849"/>
      </a:accent1>
      <a:accent2>
        <a:srgbClr val="FFFFFF"/>
      </a:accent2>
      <a:accent3>
        <a:srgbClr val="BFE5AA"/>
      </a:accent3>
      <a:accent4>
        <a:srgbClr val="002D2D"/>
      </a:accent4>
      <a:accent5>
        <a:srgbClr val="B1B1B1"/>
      </a:accent5>
      <a:accent6>
        <a:srgbClr val="E5E5E5"/>
      </a:accent6>
      <a:hlink>
        <a:srgbClr val="ED5A00"/>
      </a:hlink>
      <a:folHlink>
        <a:srgbClr val="484849"/>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3EBF8"/>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2C4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默认设计模板">
  <a:themeElements>
    <a:clrScheme name="">
      <a:dk1>
        <a:srgbClr val="003636"/>
      </a:dk1>
      <a:lt1>
        <a:srgbClr val="7AD31A"/>
      </a:lt1>
      <a:dk2>
        <a:srgbClr val="F9C900"/>
      </a:dk2>
      <a:lt2>
        <a:srgbClr val="ED5A00"/>
      </a:lt2>
      <a:accent1>
        <a:srgbClr val="484849"/>
      </a:accent1>
      <a:accent2>
        <a:srgbClr val="FFFFFF"/>
      </a:accent2>
      <a:accent3>
        <a:srgbClr val="BFE5AA"/>
      </a:accent3>
      <a:accent4>
        <a:srgbClr val="002D2D"/>
      </a:accent4>
      <a:accent5>
        <a:srgbClr val="B1B1B1"/>
      </a:accent5>
      <a:accent6>
        <a:srgbClr val="E5E5E5"/>
      </a:accent6>
      <a:hlink>
        <a:srgbClr val="ED5A00"/>
      </a:hlink>
      <a:folHlink>
        <a:srgbClr val="484849"/>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3EBF8"/>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2C4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默认设计模板">
  <a:themeElements>
    <a:clrScheme name="">
      <a:dk1>
        <a:srgbClr val="003636"/>
      </a:dk1>
      <a:lt1>
        <a:srgbClr val="7AD31A"/>
      </a:lt1>
      <a:dk2>
        <a:srgbClr val="F9C900"/>
      </a:dk2>
      <a:lt2>
        <a:srgbClr val="ED5A00"/>
      </a:lt2>
      <a:accent1>
        <a:srgbClr val="484849"/>
      </a:accent1>
      <a:accent2>
        <a:srgbClr val="FFFFFF"/>
      </a:accent2>
      <a:accent3>
        <a:srgbClr val="BFE5AA"/>
      </a:accent3>
      <a:accent4>
        <a:srgbClr val="002D2D"/>
      </a:accent4>
      <a:accent5>
        <a:srgbClr val="B1B1B1"/>
      </a:accent5>
      <a:accent6>
        <a:srgbClr val="E5E5E5"/>
      </a:accent6>
      <a:hlink>
        <a:srgbClr val="ED5A00"/>
      </a:hlink>
      <a:folHlink>
        <a:srgbClr val="484849"/>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3EBF8"/>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2C4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默认设计模板">
  <a:themeElements>
    <a:clrScheme name="">
      <a:dk1>
        <a:srgbClr val="003636"/>
      </a:dk1>
      <a:lt1>
        <a:srgbClr val="7AD31A"/>
      </a:lt1>
      <a:dk2>
        <a:srgbClr val="F9C900"/>
      </a:dk2>
      <a:lt2>
        <a:srgbClr val="ED5A00"/>
      </a:lt2>
      <a:accent1>
        <a:srgbClr val="484849"/>
      </a:accent1>
      <a:accent2>
        <a:srgbClr val="FFFFFF"/>
      </a:accent2>
      <a:accent3>
        <a:srgbClr val="BFE5AA"/>
      </a:accent3>
      <a:accent4>
        <a:srgbClr val="002D2D"/>
      </a:accent4>
      <a:accent5>
        <a:srgbClr val="B1B1B1"/>
      </a:accent5>
      <a:accent6>
        <a:srgbClr val="E5E5E5"/>
      </a:accent6>
      <a:hlink>
        <a:srgbClr val="ED5A00"/>
      </a:hlink>
      <a:folHlink>
        <a:srgbClr val="484849"/>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3EBF8"/>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2C4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默认设计模板">
  <a:themeElements>
    <a:clrScheme name="">
      <a:dk1>
        <a:srgbClr val="003636"/>
      </a:dk1>
      <a:lt1>
        <a:srgbClr val="7AD31A"/>
      </a:lt1>
      <a:dk2>
        <a:srgbClr val="F9C900"/>
      </a:dk2>
      <a:lt2>
        <a:srgbClr val="ED5A00"/>
      </a:lt2>
      <a:accent1>
        <a:srgbClr val="484849"/>
      </a:accent1>
      <a:accent2>
        <a:srgbClr val="FFFFFF"/>
      </a:accent2>
      <a:accent3>
        <a:srgbClr val="BFE5AA"/>
      </a:accent3>
      <a:accent4>
        <a:srgbClr val="002D2D"/>
      </a:accent4>
      <a:accent5>
        <a:srgbClr val="B1B1B1"/>
      </a:accent5>
      <a:accent6>
        <a:srgbClr val="E5E5E5"/>
      </a:accent6>
      <a:hlink>
        <a:srgbClr val="ED5A00"/>
      </a:hlink>
      <a:folHlink>
        <a:srgbClr val="484849"/>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3EBF8"/>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2C4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3063</Words>
  <Application>Microsoft Office PowerPoint</Application>
  <PresentationFormat>自定义</PresentationFormat>
  <Paragraphs>397</Paragraphs>
  <Slides>36</Slides>
  <Notes>1</Notes>
  <HiddenSlides>0</HiddenSlides>
  <MMClips>0</MMClips>
  <ScaleCrop>false</ScaleCrop>
  <HeadingPairs>
    <vt:vector size="6" baseType="variant">
      <vt:variant>
        <vt:lpstr>已用的字体</vt:lpstr>
      </vt:variant>
      <vt:variant>
        <vt:i4>4</vt:i4>
      </vt:variant>
      <vt:variant>
        <vt:lpstr>主题</vt:lpstr>
      </vt:variant>
      <vt:variant>
        <vt:i4>5</vt:i4>
      </vt:variant>
      <vt:variant>
        <vt:lpstr>幻灯片标题</vt:lpstr>
      </vt:variant>
      <vt:variant>
        <vt:i4>36</vt:i4>
      </vt:variant>
    </vt:vector>
  </HeadingPairs>
  <TitlesOfParts>
    <vt:vector size="45" baseType="lpstr">
      <vt:lpstr>微软雅黑</vt:lpstr>
      <vt:lpstr>Arial</vt:lpstr>
      <vt:lpstr>Calibri</vt:lpstr>
      <vt:lpstr>Wingdings</vt:lpstr>
      <vt:lpstr>1_默认设计模板</vt:lpstr>
      <vt:lpstr>2_默认设计模板</vt:lpstr>
      <vt:lpstr>3_默认设计模板</vt:lpstr>
      <vt:lpstr>4_默认设计模板</vt:lpstr>
      <vt:lpstr>5_默认设计模板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2018-05-28T08:08:00Z</dcterms:created>
  <dcterms:modified xsi:type="dcterms:W3CDTF">2021-01-06T04:49:31Z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