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77" r:id="rId4"/>
    <p:sldId id="261" r:id="rId5"/>
    <p:sldId id="258" r:id="rId6"/>
    <p:sldId id="259" r:id="rId7"/>
    <p:sldId id="278" r:id="rId8"/>
    <p:sldId id="262" r:id="rId9"/>
    <p:sldId id="265" r:id="rId10"/>
    <p:sldId id="264" r:id="rId11"/>
    <p:sldId id="279" r:id="rId12"/>
    <p:sldId id="269" r:id="rId13"/>
    <p:sldId id="267" r:id="rId14"/>
    <p:sldId id="268" r:id="rId15"/>
    <p:sldId id="28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14A5AC"/>
    <a:srgbClr val="19C8D1"/>
    <a:srgbClr val="0D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0B7E-76A6-4922-881A-31F55C75BE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6509-3CBA-42DC-82A3-07762EF813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31114"/>
            <a:ext cx="2953871" cy="750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png"/><Relationship Id="rId7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9424" y="2709732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POWERPOINT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TEMPLATE</a:t>
            </a:r>
            <a:endParaRPr kumimoji="1" lang="zh-CN" altLang="en-US" sz="5400" b="1" dirty="0">
              <a:solidFill>
                <a:srgbClr val="14A5A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76040" y="4560949"/>
            <a:ext cx="567780" cy="1807219"/>
            <a:chOff x="8373020" y="4193919"/>
            <a:chExt cx="567780" cy="1807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09650" y="3292779"/>
            <a:ext cx="10430408" cy="3773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65423" y="2387577"/>
            <a:ext cx="913351" cy="862608"/>
            <a:chOff x="2276889" y="2732118"/>
            <a:chExt cx="913351" cy="8626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2013</a:t>
              </a:r>
              <a:endParaRPr lang="zh-CN" altLang="en-US" sz="24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8853" y="2387577"/>
            <a:ext cx="913351" cy="862608"/>
            <a:chOff x="2276889" y="2732118"/>
            <a:chExt cx="913351" cy="86260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2014</a:t>
              </a:r>
              <a:endParaRPr lang="zh-CN" altLang="en-US" sz="24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2282" y="2387577"/>
            <a:ext cx="913351" cy="862608"/>
            <a:chOff x="2276889" y="2732118"/>
            <a:chExt cx="913351" cy="86260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2015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61977" y="2387577"/>
            <a:ext cx="913351" cy="862608"/>
            <a:chOff x="2276889" y="2732118"/>
            <a:chExt cx="913351" cy="86260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2016</a:t>
              </a:r>
              <a:endParaRPr lang="zh-CN" altLang="en-US" sz="2400" b="1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53936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67381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60498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00505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502460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867381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232302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566567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52709" y="3730895"/>
            <a:ext cx="5080899" cy="2851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81" y="3411010"/>
            <a:ext cx="5080899" cy="2851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88920" y="258142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S</a:t>
            </a:r>
            <a:endParaRPr lang="zh-CN" altLang="en-US" sz="5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314540" y="219783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w</a:t>
            </a:r>
            <a:endParaRPr lang="zh-CN" altLang="en-US" sz="5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6727125" y="349700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T</a:t>
            </a:r>
            <a:endParaRPr lang="zh-CN" altLang="en-US" sz="5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5489475" y="379957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o</a:t>
            </a:r>
            <a:endParaRPr lang="zh-CN" altLang="en-US" sz="5400" b="1" dirty="0"/>
          </a:p>
        </p:txBody>
      </p:sp>
      <p:sp>
        <p:nvSpPr>
          <p:cNvPr id="26" name="矩形 25"/>
          <p:cNvSpPr/>
          <p:nvPr/>
        </p:nvSpPr>
        <p:spPr>
          <a:xfrm>
            <a:off x="7273581" y="1946484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273581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211580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211580" y="1843669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90176" y="1345266"/>
            <a:ext cx="5429007" cy="4343207"/>
            <a:chOff x="1709736" y="995364"/>
            <a:chExt cx="6119806" cy="4895853"/>
          </a:xfrm>
          <a:solidFill>
            <a:schemeClr val="tx1"/>
          </a:solidFill>
        </p:grpSpPr>
        <p:sp>
          <p:nvSpPr>
            <p:cNvPr id="21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882" y="3691824"/>
            <a:ext cx="719255" cy="67929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8317849" y="3355238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9019183" y="2675278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9026803" y="3036034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42160">
            <a:off x="3298000" y="2526830"/>
            <a:ext cx="1199836" cy="1133179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 flipV="1">
            <a:off x="3104315" y="3138612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211580" y="3879920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1219200" y="4240676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45" y="5021743"/>
            <a:ext cx="2737485" cy="12919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37141" y="4560078"/>
            <a:ext cx="287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35408" y="2919744"/>
            <a:ext cx="3315969" cy="186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0" y="3723046"/>
            <a:ext cx="3623370" cy="2320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80" y="1878917"/>
            <a:ext cx="3623370" cy="23206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2218" y="2046599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652218" y="2430384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43268" y="2163251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6243268" y="2547036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8823" y="2849891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THANK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YOU</a:t>
            </a:r>
            <a:endParaRPr kumimoji="1" lang="zh-CN" altLang="en-US" sz="5400" b="1" dirty="0">
              <a:solidFill>
                <a:srgbClr val="14A5A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20540" y="4589524"/>
            <a:ext cx="567780" cy="1807219"/>
            <a:chOff x="8373020" y="4193919"/>
            <a:chExt cx="567780" cy="1807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125" y="804460"/>
            <a:ext cx="130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988" y="1367083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9164" y="1951858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24949" y="2095605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9164" y="3026856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24949" y="31706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69164" y="4181019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4949" y="4324766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24949" y="2446218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4949" y="3564129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4949" y="4742242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woma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9" y="1784991"/>
            <a:ext cx="1704218" cy="170421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4207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2079" y="389645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26" name="直线连接符 13"/>
          <p:cNvCxnSpPr/>
          <p:nvPr/>
        </p:nvCxnSpPr>
        <p:spPr>
          <a:xfrm>
            <a:off x="101112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ma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23" y="1784991"/>
            <a:ext cx="1704219" cy="170421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671450" y="3608444"/>
            <a:ext cx="174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71449" y="3896458"/>
            <a:ext cx="2169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2" name="直线连接符 22"/>
          <p:cNvCxnSpPr/>
          <p:nvPr/>
        </p:nvCxnSpPr>
        <p:spPr>
          <a:xfrm>
            <a:off x="3740494" y="3896458"/>
            <a:ext cx="1635175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ma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5" y="1784991"/>
            <a:ext cx="1704218" cy="170421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99595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9594" y="3896458"/>
            <a:ext cx="22205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8" name="直线连接符 28"/>
          <p:cNvCxnSpPr/>
          <p:nvPr/>
        </p:nvCxnSpPr>
        <p:spPr>
          <a:xfrm>
            <a:off x="6468639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ma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52" y="1784991"/>
            <a:ext cx="1723868" cy="1723868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10083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00838" y="3896458"/>
            <a:ext cx="21361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4" name="直线连接符 38"/>
          <p:cNvCxnSpPr/>
          <p:nvPr/>
        </p:nvCxnSpPr>
        <p:spPr>
          <a:xfrm>
            <a:off x="916988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79" y="1762604"/>
            <a:ext cx="1719956" cy="17768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100" y="1762604"/>
            <a:ext cx="1719956" cy="17768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244" y="1762604"/>
            <a:ext cx="1719956" cy="177686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839" y="1762604"/>
            <a:ext cx="1719956" cy="1776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64" y="1742181"/>
            <a:ext cx="3864152" cy="364947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712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427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03061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5460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9196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34437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36229" y="1742181"/>
            <a:ext cx="4616648" cy="4037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260094"/>
            <a:ext cx="2931886" cy="240994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922872" y="2657451"/>
            <a:ext cx="26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22872" y="2888283"/>
            <a:ext cx="268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22872" y="3085148"/>
            <a:ext cx="27955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壹</a:t>
            </a:r>
          </a:p>
        </p:txBody>
      </p:sp>
      <p:sp>
        <p:nvSpPr>
          <p:cNvPr id="20" name="矩形 19"/>
          <p:cNvSpPr/>
          <p:nvPr/>
        </p:nvSpPr>
        <p:spPr>
          <a:xfrm>
            <a:off x="840519" y="1695879"/>
            <a:ext cx="10343322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036" name="Picture 12" descr="http://pic2.nipic.com/20090409/2151668_012629428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2" b="6796"/>
          <a:stretch>
            <a:fillRect/>
          </a:stretch>
        </p:blipFill>
        <p:spPr bwMode="auto">
          <a:xfrm>
            <a:off x="0" y="3286067"/>
            <a:ext cx="12192000" cy="2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671" y="1791867"/>
            <a:ext cx="987259" cy="932411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93839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2940312" y="2078529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799" y="1791867"/>
            <a:ext cx="987259" cy="932411"/>
          </a:xfrm>
          <a:prstGeom prst="rect">
            <a:avLst/>
          </a:prstGeom>
        </p:spPr>
      </p:pic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05967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1" name="组 19"/>
          <p:cNvGrpSpPr/>
          <p:nvPr/>
        </p:nvGrpSpPr>
        <p:grpSpPr>
          <a:xfrm>
            <a:off x="5933441" y="2087700"/>
            <a:ext cx="349250" cy="466725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56" y="1791867"/>
            <a:ext cx="987259" cy="932411"/>
          </a:xfrm>
          <a:prstGeom prst="rect">
            <a:avLst/>
          </a:prstGeom>
        </p:spPr>
      </p:pic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916824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Freeform 156"/>
          <p:cNvSpPr>
            <a:spLocks noEditPoints="1"/>
          </p:cNvSpPr>
          <p:nvPr/>
        </p:nvSpPr>
        <p:spPr bwMode="auto">
          <a:xfrm>
            <a:off x="8750223" y="2060954"/>
            <a:ext cx="504825" cy="479425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55048" y="-77771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10" y="643128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4817" y="3786508"/>
            <a:ext cx="2116852" cy="6691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1418" y="3561538"/>
            <a:ext cx="2566795" cy="669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05072" y="3322051"/>
            <a:ext cx="3045770" cy="6691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2201" y="4207980"/>
            <a:ext cx="1508366" cy="6691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6173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2013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3547487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2014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668726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2015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1285560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2012</a:t>
            </a:r>
            <a:endParaRPr lang="zh-CN" altLang="en-US" sz="24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354882" y="2599951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65%</a:t>
            </a:r>
            <a:endParaRPr lang="zh-CN" altLang="en-US" sz="24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440605" y="2135475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79%</a:t>
            </a:r>
            <a:endParaRPr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619024" y="3253563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34%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4672505" y="164216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88%</a:t>
            </a:r>
            <a:endParaRPr lang="zh-CN" altLang="en-US" sz="2400" b="1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375262" y="2297456"/>
            <a:ext cx="0" cy="956107"/>
          </a:xfrm>
          <a:prstGeom prst="line">
            <a:avLst/>
          </a:prstGeom>
          <a:ln w="793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694267" y="2282394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94267" y="3999036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375262" y="3999036"/>
            <a:ext cx="0" cy="956107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Microsoft Office PowerPoint</Application>
  <PresentationFormat>宽屏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华文隶书</vt:lpstr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33</cp:revision>
  <dcterms:created xsi:type="dcterms:W3CDTF">2015-08-19T09:36:00Z</dcterms:created>
  <dcterms:modified xsi:type="dcterms:W3CDTF">2021-01-06T01:22:46Z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