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7" r:id="rId5"/>
    <p:sldId id="268" r:id="rId6"/>
    <p:sldId id="269" r:id="rId7"/>
    <p:sldId id="270" r:id="rId8"/>
    <p:sldId id="271" r:id="rId9"/>
    <p:sldId id="264" r:id="rId10"/>
    <p:sldId id="272" r:id="rId11"/>
    <p:sldId id="273" r:id="rId12"/>
    <p:sldId id="274" r:id="rId13"/>
    <p:sldId id="275" r:id="rId14"/>
    <p:sldId id="265" r:id="rId15"/>
    <p:sldId id="276" r:id="rId16"/>
    <p:sldId id="277" r:id="rId17"/>
    <p:sldId id="278" r:id="rId18"/>
    <p:sldId id="279" r:id="rId19"/>
    <p:sldId id="266" r:id="rId20"/>
    <p:sldId id="280" r:id="rId21"/>
    <p:sldId id="281" r:id="rId22"/>
    <p:sldId id="282" r:id="rId23"/>
    <p:sldId id="283" r:id="rId24"/>
    <p:sldId id="28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C84B48"/>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18" autoAdjust="0"/>
  </p:normalViewPr>
  <p:slideViewPr>
    <p:cSldViewPr snapToGrid="0" showGuides="1">
      <p:cViewPr varScale="1">
        <p:scale>
          <a:sx n="108" d="100"/>
          <a:sy n="108" d="100"/>
        </p:scale>
        <p:origin x="408" y="13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val="0"/>
              </a:ext>
            </a:extLst>
          </a:blip>
          <a:srcRect l="11112"/>
          <a:stretch>
            <a:fillRect/>
          </a:stretch>
        </p:blipFill>
        <p:spPr>
          <a:xfrm>
            <a:off x="0" y="-1"/>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8"/>
            <a:ext cx="12193057" cy="685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5556" r="5556"/>
          <a:stretch>
            <a:fillRect/>
          </a:stretch>
        </p:blipFill>
        <p:spPr>
          <a:xfrm>
            <a:off x="0" y="-1"/>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Copyright Notice"/>
          <p:cNvSpPr/>
          <p:nvPr userDrawn="1"/>
        </p:nvSpPr>
        <p:spPr bwMode="auto">
          <a:xfrm>
            <a:off x="361950" y="220509"/>
            <a:ext cx="3823276" cy="619431"/>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cap="small" dirty="0">
                <a:solidFill>
                  <a:schemeClr val="tx1"/>
                </a:solidFill>
                <a:latin typeface="方正宋刻本秀楷简体" panose="02000000000000000000" pitchFamily="2" charset="-122"/>
                <a:ea typeface="方正宋刻本秀楷简体" panose="02000000000000000000" pitchFamily="2" charset="-122"/>
              </a:rPr>
              <a:t>点击加入标题文字</a:t>
            </a:r>
            <a:endParaRPr lang="en-US" sz="3600" cap="small" dirty="0">
              <a:solidFill>
                <a:schemeClr val="tx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Copyright Notice"/>
          <p:cNvSpPr/>
          <p:nvPr userDrawn="1"/>
        </p:nvSpPr>
        <p:spPr bwMode="auto">
          <a:xfrm>
            <a:off x="361950" y="220509"/>
            <a:ext cx="3823276" cy="619431"/>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cap="small" dirty="0">
                <a:solidFill>
                  <a:schemeClr val="tx1"/>
                </a:solidFill>
                <a:latin typeface="方正宋刻本秀楷简体" panose="02000000000000000000" pitchFamily="2" charset="-122"/>
                <a:ea typeface="方正宋刻本秀楷简体" panose="02000000000000000000" pitchFamily="2" charset="-122"/>
              </a:rPr>
              <a:t>点击加入标题文字</a:t>
            </a:r>
            <a:endParaRPr lang="en-US" sz="3600" cap="small" dirty="0">
              <a:solidFill>
                <a:schemeClr val="tx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Copyright Notice"/>
          <p:cNvSpPr/>
          <p:nvPr userDrawn="1"/>
        </p:nvSpPr>
        <p:spPr bwMode="auto">
          <a:xfrm>
            <a:off x="361950" y="220509"/>
            <a:ext cx="3823276" cy="619431"/>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cap="small" dirty="0">
                <a:solidFill>
                  <a:schemeClr val="tx1"/>
                </a:solidFill>
                <a:latin typeface="方正宋刻本秀楷简体" panose="02000000000000000000" pitchFamily="2" charset="-122"/>
                <a:ea typeface="方正宋刻本秀楷简体" panose="02000000000000000000" pitchFamily="2" charset="-122"/>
              </a:rPr>
              <a:t>点击加入标题文字</a:t>
            </a:r>
            <a:endParaRPr lang="en-US" sz="3600" cap="small" dirty="0">
              <a:solidFill>
                <a:schemeClr val="tx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Copyright Notice"/>
          <p:cNvSpPr/>
          <p:nvPr userDrawn="1"/>
        </p:nvSpPr>
        <p:spPr bwMode="auto">
          <a:xfrm>
            <a:off x="361950" y="220509"/>
            <a:ext cx="3823276" cy="619431"/>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cap="small" dirty="0">
                <a:solidFill>
                  <a:schemeClr val="tx1"/>
                </a:solidFill>
                <a:latin typeface="方正宋刻本秀楷简体" panose="02000000000000000000" pitchFamily="2" charset="-122"/>
                <a:ea typeface="方正宋刻本秀楷简体" panose="02000000000000000000" pitchFamily="2" charset="-122"/>
              </a:rPr>
              <a:t>点击加入标题文字</a:t>
            </a:r>
            <a:endParaRPr lang="en-US" sz="3600" cap="small" dirty="0">
              <a:solidFill>
                <a:schemeClr val="tx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notesSlide" Target="../notesSlides/notesSlide10.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5.xml"/><Relationship Id="rId5" Type="http://schemas.openxmlformats.org/officeDocument/2006/relationships/tags" Target="../tags/tag35.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39.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42.xml"/><Relationship Id="rId7" Type="http://schemas.openxmlformats.org/officeDocument/2006/relationships/slideLayout" Target="../slideLayouts/slideLayout5.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notesSlide" Target="../notesSlides/notesSlide15.xml"/><Relationship Id="rId5" Type="http://schemas.openxmlformats.org/officeDocument/2006/relationships/tags" Target="../tags/tag54.xml"/><Relationship Id="rId10" Type="http://schemas.openxmlformats.org/officeDocument/2006/relationships/slideLayout" Target="../slideLayouts/slideLayout6.xml"/><Relationship Id="rId4" Type="http://schemas.openxmlformats.org/officeDocument/2006/relationships/tags" Target="../tags/tag53.xml"/><Relationship Id="rId9" Type="http://schemas.openxmlformats.org/officeDocument/2006/relationships/tags" Target="../tags/tag58.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6.xml"/><Relationship Id="rId5" Type="http://schemas.openxmlformats.org/officeDocument/2006/relationships/tags" Target="../tags/tag67.xml"/><Relationship Id="rId4" Type="http://schemas.openxmlformats.org/officeDocument/2006/relationships/tags" Target="../tags/tag66.xml"/></Relationships>
</file>

<file path=ppt/slides/_rels/slide1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notesSlide" Target="../notesSlides/notesSlide18.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20.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7.xml"/><Relationship Id="rId5" Type="http://schemas.openxmlformats.org/officeDocument/2006/relationships/tags" Target="../tags/tag83.xml"/><Relationship Id="rId4"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2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7.xml"/><Relationship Id="rId5" Type="http://schemas.openxmlformats.org/officeDocument/2006/relationships/tags" Target="../tags/tag88.xml"/><Relationship Id="rId4"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2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7.xml"/><Relationship Id="rId5" Type="http://schemas.openxmlformats.org/officeDocument/2006/relationships/tags" Target="../tags/tag93.xml"/><Relationship Id="rId4" Type="http://schemas.openxmlformats.org/officeDocument/2006/relationships/tags" Target="../tags/tag92.xml"/></Relationships>
</file>

<file path=ppt/slides/_rels/slide2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2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7.xml"/><Relationship Id="rId5" Type="http://schemas.openxmlformats.org/officeDocument/2006/relationships/tags" Target="../tags/tag98.xml"/><Relationship Id="rId4" Type="http://schemas.openxmlformats.org/officeDocument/2006/relationships/tags" Target="../tags/tag9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notesSlide" Target="../notesSlides/notesSlide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4.xml"/><Relationship Id="rId5" Type="http://schemas.openxmlformats.org/officeDocument/2006/relationships/tags" Target="../tags/tag10.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notesSlide" Target="../notesSlides/notesSlide6.xml"/><Relationship Id="rId4" Type="http://schemas.openxmlformats.org/officeDocument/2006/relationships/tags" Target="../tags/tag14.xml"/><Relationship Id="rId9"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notesSlide" Target="../notesSlides/notesSlide8.xml"/><Relationship Id="rId4" Type="http://schemas.openxmlformats.org/officeDocument/2006/relationships/tags" Target="../tags/tag26.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759562" y="1101746"/>
            <a:ext cx="2313454" cy="2952155"/>
          </a:xfrm>
          <a:prstGeom prst="rect">
            <a:avLst/>
          </a:prstGeom>
          <a:noFill/>
        </p:spPr>
        <p:txBody>
          <a:bodyPr wrap="none" rtlCol="0" anchor="ctr">
            <a:spAutoFit/>
          </a:bodyPr>
          <a:lstStyle/>
          <a:p>
            <a:pPr>
              <a:lnSpc>
                <a:spcPct val="120000"/>
              </a:lnSpc>
            </a:pPr>
            <a:r>
              <a:rPr lang="zh-CN" altLang="en-US" sz="16600" dirty="0">
                <a:solidFill>
                  <a:srgbClr val="C00000"/>
                </a:solidFill>
                <a:latin typeface="叶根友毛笔行书" panose="02010601030101010101" pitchFamily="2" charset="-122"/>
                <a:ea typeface="叶根友毛笔行书" panose="02010601030101010101" pitchFamily="2" charset="-122"/>
              </a:rPr>
              <a:t>冬</a:t>
            </a:r>
          </a:p>
        </p:txBody>
      </p:sp>
      <p:sp>
        <p:nvSpPr>
          <p:cNvPr id="6" name="矩形 5"/>
          <p:cNvSpPr/>
          <p:nvPr/>
        </p:nvSpPr>
        <p:spPr>
          <a:xfrm>
            <a:off x="9426418" y="3225694"/>
            <a:ext cx="1659429" cy="1862048"/>
          </a:xfrm>
          <a:prstGeom prst="rect">
            <a:avLst/>
          </a:prstGeom>
        </p:spPr>
        <p:txBody>
          <a:bodyPr wrap="none">
            <a:spAutoFit/>
          </a:bodyPr>
          <a:lstStyle/>
          <a:p>
            <a:r>
              <a:rPr lang="zh-CN" altLang="en-US" sz="11500" dirty="0">
                <a:latin typeface="叶根友毛笔行书" panose="02010601030101010101" pitchFamily="2" charset="-122"/>
                <a:ea typeface="叶根友毛笔行书" panose="02010601030101010101" pitchFamily="2" charset="-122"/>
              </a:rPr>
              <a:t>季</a:t>
            </a:r>
          </a:p>
        </p:txBody>
      </p:sp>
      <p:sp>
        <p:nvSpPr>
          <p:cNvPr id="7" name="文本框 6"/>
          <p:cNvSpPr txBox="1"/>
          <p:nvPr/>
        </p:nvSpPr>
        <p:spPr>
          <a:xfrm>
            <a:off x="5167869" y="2683726"/>
            <a:ext cx="4930811" cy="769441"/>
          </a:xfrm>
          <a:prstGeom prst="rect">
            <a:avLst/>
          </a:prstGeom>
          <a:noFill/>
        </p:spPr>
        <p:txBody>
          <a:bodyPr wrap="square" rtlCol="0" anchor="ctr">
            <a:spAutoFit/>
          </a:bodyPr>
          <a:lstStyle/>
          <a:p>
            <a:pPr>
              <a:lnSpc>
                <a:spcPct val="120000"/>
              </a:lnSpc>
            </a:pPr>
            <a:r>
              <a:rPr lang="zh-CN" altLang="en-US" sz="4000" spc="300" dirty="0">
                <a:latin typeface="郑庆科智雅体(非商用)" panose="02000603000000000000" pitchFamily="2" charset="-122"/>
                <a:ea typeface="郑庆科智雅体(非商用)" panose="02000603000000000000" pitchFamily="2" charset="-122"/>
              </a:rPr>
              <a:t>汇报总结</a:t>
            </a:r>
            <a:r>
              <a:rPr lang="en-US" altLang="zh-CN" sz="4000" spc="300" dirty="0">
                <a:latin typeface="郑庆科智雅体(非商用)" panose="02000603000000000000" pitchFamily="2" charset="-122"/>
                <a:ea typeface="郑庆科智雅体(非商用)" panose="02000603000000000000" pitchFamily="2" charset="-122"/>
              </a:rPr>
              <a:t>PPT</a:t>
            </a:r>
            <a:r>
              <a:rPr lang="zh-CN" altLang="en-US" sz="4000" spc="300" dirty="0">
                <a:latin typeface="郑庆科智雅体(非商用)" panose="02000603000000000000" pitchFamily="2" charset="-122"/>
                <a:ea typeface="郑庆科智雅体(非商用)" panose="02000603000000000000" pitchFamily="2" charset="-122"/>
              </a:rPr>
              <a:t>模板</a:t>
            </a:r>
          </a:p>
        </p:txBody>
      </p:sp>
      <p:sp>
        <p:nvSpPr>
          <p:cNvPr id="8" name="文本框 7"/>
          <p:cNvSpPr txBox="1"/>
          <p:nvPr/>
        </p:nvSpPr>
        <p:spPr>
          <a:xfrm>
            <a:off x="6184042" y="3632199"/>
            <a:ext cx="2291080" cy="423545"/>
          </a:xfrm>
          <a:prstGeom prst="rect">
            <a:avLst/>
          </a:prstGeom>
          <a:noFill/>
        </p:spPr>
        <p:txBody>
          <a:bodyPr wrap="none" rtlCol="0" anchor="ctr">
            <a:spAutoFit/>
          </a:bodyPr>
          <a:lstStyle/>
          <a:p>
            <a:pPr>
              <a:lnSpc>
                <a:spcPct val="120000"/>
              </a:lnSpc>
            </a:pPr>
            <a:r>
              <a:rPr lang="zh-CN" altLang="en-US" dirty="0"/>
              <a:t>    日期：</a:t>
            </a:r>
            <a:r>
              <a:rPr lang="en-US" altLang="zh-CN" dirty="0"/>
              <a:t>202X/12/30</a:t>
            </a:r>
            <a:endParaRPr lang="zh-CN" altLang="en-US" dirty="0"/>
          </a:p>
        </p:txBody>
      </p:sp>
      <p:pic>
        <p:nvPicPr>
          <p:cNvPr id="9" name="Brad Parsons - One Fish In The Se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83175" y="-14065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42"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9"/>
                </p:tgtEl>
              </p:cMediaNode>
            </p:audio>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PPT彼岸天：ID 8661124库_组合 4"/>
          <p:cNvGrpSpPr/>
          <p:nvPr>
            <p:custDataLst>
              <p:tags r:id="rId1"/>
            </p:custDataLst>
          </p:nvPr>
        </p:nvGrpSpPr>
        <p:grpSpPr>
          <a:xfrm>
            <a:off x="4779717" y="1369448"/>
            <a:ext cx="2652337" cy="4485211"/>
            <a:chOff x="1468323" y="1573648"/>
            <a:chExt cx="2760777" cy="4668589"/>
          </a:xfrm>
        </p:grpSpPr>
        <p:grpSp>
          <p:nvGrpSpPr>
            <p:cNvPr id="33" name="Group 5"/>
            <p:cNvGrpSpPr/>
            <p:nvPr/>
          </p:nvGrpSpPr>
          <p:grpSpPr>
            <a:xfrm>
              <a:off x="1468323" y="2098813"/>
              <a:ext cx="2760777" cy="4143424"/>
              <a:chOff x="1454036" y="2352178"/>
              <a:chExt cx="2276135" cy="4143424"/>
            </a:xfrm>
          </p:grpSpPr>
          <p:sp>
            <p:nvSpPr>
              <p:cNvPr id="37" name="Freeform: Shape 9"/>
              <p:cNvSpPr/>
              <p:nvPr/>
            </p:nvSpPr>
            <p:spPr bwMode="auto">
              <a:xfrm rot="240385">
                <a:off x="1692103" y="3420299"/>
                <a:ext cx="1800000"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2"/>
              </a:solidFill>
              <a:ln>
                <a:noFill/>
              </a:ln>
            </p:spPr>
            <p:txBody>
              <a:bodyPr anchor="ctr"/>
              <a:lstStyle/>
              <a:p>
                <a:pPr algn="ctr"/>
                <a:endParaRPr/>
              </a:p>
            </p:txBody>
          </p:sp>
          <p:sp>
            <p:nvSpPr>
              <p:cNvPr id="38" name="Freeform: Shape 10"/>
              <p:cNvSpPr/>
              <p:nvPr/>
            </p:nvSpPr>
            <p:spPr bwMode="auto">
              <a:xfrm>
                <a:off x="2175682" y="6289093"/>
                <a:ext cx="832843" cy="206509"/>
              </a:xfrm>
              <a:custGeom>
                <a:avLst/>
                <a:gdLst>
                  <a:gd name="T0" fmla="*/ 0 w 155"/>
                  <a:gd name="T1" fmla="*/ 0 h 38"/>
                  <a:gd name="T2" fmla="*/ 31 w 155"/>
                  <a:gd name="T3" fmla="*/ 38 h 38"/>
                  <a:gd name="T4" fmla="*/ 117 w 155"/>
                  <a:gd name="T5" fmla="*/ 38 h 38"/>
                  <a:gd name="T6" fmla="*/ 155 w 155"/>
                  <a:gd name="T7" fmla="*/ 0 h 38"/>
                  <a:gd name="T8" fmla="*/ 0 w 155"/>
                  <a:gd name="T9" fmla="*/ 0 h 38"/>
                </a:gdLst>
                <a:ahLst/>
                <a:cxnLst>
                  <a:cxn ang="0">
                    <a:pos x="T0" y="T1"/>
                  </a:cxn>
                  <a:cxn ang="0">
                    <a:pos x="T2" y="T3"/>
                  </a:cxn>
                  <a:cxn ang="0">
                    <a:pos x="T4" y="T5"/>
                  </a:cxn>
                  <a:cxn ang="0">
                    <a:pos x="T6" y="T7"/>
                  </a:cxn>
                  <a:cxn ang="0">
                    <a:pos x="T8" y="T9"/>
                  </a:cxn>
                </a:cxnLst>
                <a:rect l="0" t="0" r="r" b="b"/>
                <a:pathLst>
                  <a:path w="155" h="38">
                    <a:moveTo>
                      <a:pt x="0" y="0"/>
                    </a:moveTo>
                    <a:cubicBezTo>
                      <a:pt x="0" y="19"/>
                      <a:pt x="13" y="34"/>
                      <a:pt x="31" y="38"/>
                    </a:cubicBezTo>
                    <a:cubicBezTo>
                      <a:pt x="117" y="38"/>
                      <a:pt x="117" y="38"/>
                      <a:pt x="117" y="38"/>
                    </a:cubicBezTo>
                    <a:cubicBezTo>
                      <a:pt x="138" y="37"/>
                      <a:pt x="155" y="21"/>
                      <a:pt x="155" y="0"/>
                    </a:cubicBez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1"/>
              <p:cNvSpPr/>
              <p:nvPr/>
            </p:nvSpPr>
            <p:spPr bwMode="auto">
              <a:xfrm>
                <a:off x="1454036" y="3976649"/>
                <a:ext cx="2276135" cy="1302593"/>
              </a:xfrm>
              <a:custGeom>
                <a:avLst/>
                <a:gdLst>
                  <a:gd name="T0" fmla="*/ 29 w 424"/>
                  <a:gd name="T1" fmla="*/ 172 h 242"/>
                  <a:gd name="T2" fmla="*/ 30 w 424"/>
                  <a:gd name="T3" fmla="*/ 172 h 242"/>
                  <a:gd name="T4" fmla="*/ 157 w 424"/>
                  <a:gd name="T5" fmla="*/ 242 h 242"/>
                  <a:gd name="T6" fmla="*/ 261 w 424"/>
                  <a:gd name="T7" fmla="*/ 242 h 242"/>
                  <a:gd name="T8" fmla="*/ 269 w 424"/>
                  <a:gd name="T9" fmla="*/ 242 h 242"/>
                  <a:gd name="T10" fmla="*/ 271 w 424"/>
                  <a:gd name="T11" fmla="*/ 242 h 242"/>
                  <a:gd name="T12" fmla="*/ 282 w 424"/>
                  <a:gd name="T13" fmla="*/ 242 h 242"/>
                  <a:gd name="T14" fmla="*/ 363 w 424"/>
                  <a:gd name="T15" fmla="*/ 202 h 242"/>
                  <a:gd name="T16" fmla="*/ 381 w 424"/>
                  <a:gd name="T17" fmla="*/ 146 h 242"/>
                  <a:gd name="T18" fmla="*/ 324 w 424"/>
                  <a:gd name="T19" fmla="*/ 135 h 242"/>
                  <a:gd name="T20" fmla="*/ 218 w 424"/>
                  <a:gd name="T21" fmla="*/ 187 h 242"/>
                  <a:gd name="T22" fmla="*/ 148 w 424"/>
                  <a:gd name="T23" fmla="*/ 147 h 242"/>
                  <a:gd name="T24" fmla="*/ 391 w 424"/>
                  <a:gd name="T25" fmla="*/ 81 h 242"/>
                  <a:gd name="T26" fmla="*/ 418 w 424"/>
                  <a:gd name="T27" fmla="*/ 33 h 242"/>
                  <a:gd name="T28" fmla="*/ 370 w 424"/>
                  <a:gd name="T29" fmla="*/ 6 h 242"/>
                  <a:gd name="T30" fmla="*/ 33 w 424"/>
                  <a:gd name="T31" fmla="*/ 99 h 242"/>
                  <a:gd name="T32" fmla="*/ 6 w 424"/>
                  <a:gd name="T33" fmla="*/ 146 h 242"/>
                  <a:gd name="T34" fmla="*/ 29 w 424"/>
                  <a:gd name="T35" fmla="*/ 17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 h="242">
                    <a:moveTo>
                      <a:pt x="29" y="172"/>
                    </a:moveTo>
                    <a:cubicBezTo>
                      <a:pt x="29" y="172"/>
                      <a:pt x="29" y="172"/>
                      <a:pt x="30" y="172"/>
                    </a:cubicBezTo>
                    <a:cubicBezTo>
                      <a:pt x="157" y="242"/>
                      <a:pt x="157" y="242"/>
                      <a:pt x="157" y="242"/>
                    </a:cubicBezTo>
                    <a:cubicBezTo>
                      <a:pt x="261" y="242"/>
                      <a:pt x="261" y="242"/>
                      <a:pt x="261" y="242"/>
                    </a:cubicBezTo>
                    <a:cubicBezTo>
                      <a:pt x="269" y="242"/>
                      <a:pt x="269" y="242"/>
                      <a:pt x="269" y="242"/>
                    </a:cubicBezTo>
                    <a:cubicBezTo>
                      <a:pt x="269" y="242"/>
                      <a:pt x="270" y="242"/>
                      <a:pt x="271" y="242"/>
                    </a:cubicBezTo>
                    <a:cubicBezTo>
                      <a:pt x="282" y="242"/>
                      <a:pt x="282" y="242"/>
                      <a:pt x="282" y="242"/>
                    </a:cubicBezTo>
                    <a:cubicBezTo>
                      <a:pt x="363" y="202"/>
                      <a:pt x="363" y="202"/>
                      <a:pt x="363" y="202"/>
                    </a:cubicBezTo>
                    <a:cubicBezTo>
                      <a:pt x="384" y="190"/>
                      <a:pt x="392" y="165"/>
                      <a:pt x="381" y="146"/>
                    </a:cubicBezTo>
                    <a:cubicBezTo>
                      <a:pt x="370" y="128"/>
                      <a:pt x="345" y="123"/>
                      <a:pt x="324" y="135"/>
                    </a:cubicBezTo>
                    <a:cubicBezTo>
                      <a:pt x="218" y="187"/>
                      <a:pt x="218" y="187"/>
                      <a:pt x="218" y="187"/>
                    </a:cubicBezTo>
                    <a:cubicBezTo>
                      <a:pt x="148" y="147"/>
                      <a:pt x="148" y="147"/>
                      <a:pt x="148" y="147"/>
                    </a:cubicBezTo>
                    <a:cubicBezTo>
                      <a:pt x="391" y="81"/>
                      <a:pt x="391" y="81"/>
                      <a:pt x="391" y="81"/>
                    </a:cubicBezTo>
                    <a:cubicBezTo>
                      <a:pt x="412" y="75"/>
                      <a:pt x="424" y="54"/>
                      <a:pt x="418" y="33"/>
                    </a:cubicBezTo>
                    <a:cubicBezTo>
                      <a:pt x="412" y="12"/>
                      <a:pt x="391" y="0"/>
                      <a:pt x="370" y="6"/>
                    </a:cubicBezTo>
                    <a:cubicBezTo>
                      <a:pt x="33" y="99"/>
                      <a:pt x="33" y="99"/>
                      <a:pt x="33" y="99"/>
                    </a:cubicBezTo>
                    <a:cubicBezTo>
                      <a:pt x="12" y="104"/>
                      <a:pt x="0" y="126"/>
                      <a:pt x="6" y="146"/>
                    </a:cubicBezTo>
                    <a:cubicBezTo>
                      <a:pt x="9" y="159"/>
                      <a:pt x="18" y="168"/>
                      <a:pt x="29" y="172"/>
                    </a:cubicBezTo>
                    <a:close/>
                  </a:path>
                </a:pathLst>
              </a:custGeom>
              <a:solidFill>
                <a:schemeClr val="accent1"/>
              </a:solidFill>
              <a:ln>
                <a:noFill/>
              </a:ln>
            </p:spPr>
            <p:txBody>
              <a:bodyPr anchor="ctr"/>
              <a:lstStyle/>
              <a:p>
                <a:pPr algn="ctr"/>
                <a:endParaRPr/>
              </a:p>
            </p:txBody>
          </p:sp>
          <p:sp>
            <p:nvSpPr>
              <p:cNvPr id="40" name="Freeform: Shape 12"/>
              <p:cNvSpPr/>
              <p:nvPr/>
            </p:nvSpPr>
            <p:spPr bwMode="auto">
              <a:xfrm rot="637550">
                <a:off x="1962102" y="2876424"/>
                <a:ext cx="1260000"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3"/>
              </a:solidFill>
              <a:ln>
                <a:noFill/>
              </a:ln>
            </p:spPr>
            <p:txBody>
              <a:bodyPr anchor="ctr"/>
              <a:lstStyle/>
              <a:p>
                <a:pPr algn="ctr"/>
                <a:endParaRPr/>
              </a:p>
            </p:txBody>
          </p:sp>
          <p:sp>
            <p:nvSpPr>
              <p:cNvPr id="41" name="Freeform: Shape 13"/>
              <p:cNvSpPr/>
              <p:nvPr/>
            </p:nvSpPr>
            <p:spPr bwMode="auto">
              <a:xfrm>
                <a:off x="1963504" y="5374554"/>
                <a:ext cx="1257206" cy="796533"/>
              </a:xfrm>
              <a:custGeom>
                <a:avLst/>
                <a:gdLst>
                  <a:gd name="T0" fmla="*/ 183 w 234"/>
                  <a:gd name="T1" fmla="*/ 0 h 148"/>
                  <a:gd name="T2" fmla="*/ 57 w 234"/>
                  <a:gd name="T3" fmla="*/ 0 h 148"/>
                  <a:gd name="T4" fmla="*/ 0 w 234"/>
                  <a:gd name="T5" fmla="*/ 64 h 148"/>
                  <a:gd name="T6" fmla="*/ 0 w 234"/>
                  <a:gd name="T7" fmla="*/ 86 h 148"/>
                  <a:gd name="T8" fmla="*/ 52 w 234"/>
                  <a:gd name="T9" fmla="*/ 148 h 148"/>
                  <a:gd name="T10" fmla="*/ 171 w 234"/>
                  <a:gd name="T11" fmla="*/ 148 h 148"/>
                  <a:gd name="T12" fmla="*/ 233 w 234"/>
                  <a:gd name="T13" fmla="*/ 84 h 148"/>
                  <a:gd name="T14" fmla="*/ 233 w 234"/>
                  <a:gd name="T15" fmla="*/ 62 h 148"/>
                  <a:gd name="T16" fmla="*/ 183 w 23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8">
                    <a:moveTo>
                      <a:pt x="183" y="0"/>
                    </a:moveTo>
                    <a:cubicBezTo>
                      <a:pt x="57" y="0"/>
                      <a:pt x="57" y="0"/>
                      <a:pt x="57" y="0"/>
                    </a:cubicBezTo>
                    <a:cubicBezTo>
                      <a:pt x="25" y="3"/>
                      <a:pt x="0" y="31"/>
                      <a:pt x="0" y="64"/>
                    </a:cubicBezTo>
                    <a:cubicBezTo>
                      <a:pt x="0" y="86"/>
                      <a:pt x="0" y="86"/>
                      <a:pt x="0" y="86"/>
                    </a:cubicBezTo>
                    <a:cubicBezTo>
                      <a:pt x="1" y="117"/>
                      <a:pt x="23" y="143"/>
                      <a:pt x="52" y="148"/>
                    </a:cubicBezTo>
                    <a:cubicBezTo>
                      <a:pt x="171" y="148"/>
                      <a:pt x="171" y="148"/>
                      <a:pt x="171" y="148"/>
                    </a:cubicBezTo>
                    <a:cubicBezTo>
                      <a:pt x="206" y="148"/>
                      <a:pt x="234" y="119"/>
                      <a:pt x="233" y="84"/>
                    </a:cubicBezTo>
                    <a:cubicBezTo>
                      <a:pt x="233" y="62"/>
                      <a:pt x="233" y="62"/>
                      <a:pt x="233" y="62"/>
                    </a:cubicBezTo>
                    <a:cubicBezTo>
                      <a:pt x="233" y="31"/>
                      <a:pt x="211" y="6"/>
                      <a:pt x="18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14"/>
              <p:cNvSpPr/>
              <p:nvPr/>
            </p:nvSpPr>
            <p:spPr bwMode="auto">
              <a:xfrm rot="1082925">
                <a:off x="2146896" y="2352178"/>
                <a:ext cx="890411"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4"/>
              </a:solidFill>
              <a:ln>
                <a:noFill/>
              </a:ln>
            </p:spPr>
            <p:txBody>
              <a:bodyPr anchor="ctr"/>
              <a:lstStyle/>
              <a:p>
                <a:pPr algn="ctr"/>
                <a:endParaRPr/>
              </a:p>
            </p:txBody>
          </p:sp>
        </p:grpSp>
        <p:grpSp>
          <p:nvGrpSpPr>
            <p:cNvPr id="34" name="Group 6"/>
            <p:cNvGrpSpPr>
              <a:grpSpLocks noChangeAspect="1"/>
            </p:cNvGrpSpPr>
            <p:nvPr/>
          </p:nvGrpSpPr>
          <p:grpSpPr bwMode="auto">
            <a:xfrm>
              <a:off x="2543909" y="1573648"/>
              <a:ext cx="609600" cy="677153"/>
              <a:chOff x="347" y="3344"/>
              <a:chExt cx="586" cy="707"/>
            </a:xfrm>
            <a:solidFill>
              <a:schemeClr val="accent1"/>
            </a:solidFill>
          </p:grpSpPr>
          <p:sp>
            <p:nvSpPr>
              <p:cNvPr id="35" name="Oval 7"/>
              <p:cNvSpPr/>
              <p:nvPr/>
            </p:nvSpPr>
            <p:spPr bwMode="auto">
              <a:xfrm rot="10800000">
                <a:off x="347" y="3466"/>
                <a:ext cx="586" cy="58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8"/>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45" name="千图PPT彼岸天：ID 8661124库_组合 44"/>
          <p:cNvGrpSpPr/>
          <p:nvPr>
            <p:custDataLst>
              <p:tags r:id="rId2"/>
            </p:custDataLst>
          </p:nvPr>
        </p:nvGrpSpPr>
        <p:grpSpPr>
          <a:xfrm>
            <a:off x="7505360" y="2456892"/>
            <a:ext cx="3725012" cy="1029742"/>
            <a:chOff x="7505360" y="2456892"/>
            <a:chExt cx="3725012" cy="1029742"/>
          </a:xfrm>
        </p:grpSpPr>
        <p:cxnSp>
          <p:nvCxnSpPr>
            <p:cNvPr id="6" name="Straight Arrow Connector 20"/>
            <p:cNvCxnSpPr/>
            <p:nvPr/>
          </p:nvCxnSpPr>
          <p:spPr>
            <a:xfrm>
              <a:off x="7505360" y="2929769"/>
              <a:ext cx="1080243" cy="0"/>
            </a:xfrm>
            <a:prstGeom prst="straightConnector1">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9" name="Group 21"/>
            <p:cNvGrpSpPr/>
            <p:nvPr/>
          </p:nvGrpSpPr>
          <p:grpSpPr>
            <a:xfrm>
              <a:off x="8922048" y="2456892"/>
              <a:ext cx="2308324" cy="1029742"/>
              <a:chOff x="8922048" y="2456892"/>
              <a:chExt cx="2308324" cy="1029742"/>
            </a:xfrm>
          </p:grpSpPr>
          <p:sp>
            <p:nvSpPr>
              <p:cNvPr id="28" name="TextBox 22"/>
              <p:cNvSpPr txBox="1"/>
              <p:nvPr/>
            </p:nvSpPr>
            <p:spPr>
              <a:xfrm>
                <a:off x="8922048" y="2456892"/>
                <a:ext cx="2308324" cy="215444"/>
              </a:xfrm>
              <a:prstGeom prst="rect">
                <a:avLst/>
              </a:prstGeom>
              <a:noFill/>
            </p:spPr>
            <p:txBody>
              <a:bodyPr wrap="none" lIns="0" tIns="0" rIns="0" bIns="0">
                <a:normAutofit/>
              </a:bodyPr>
              <a:lstStyle/>
              <a:p>
                <a:r>
                  <a:rPr lang="zh-CN" altLang="en-US" sz="1400" b="1" dirty="0">
                    <a:solidFill>
                      <a:schemeClr val="accent2"/>
                    </a:solidFill>
                  </a:rPr>
                  <a:t>输入标题文本</a:t>
                </a:r>
              </a:p>
            </p:txBody>
          </p:sp>
          <p:cxnSp>
            <p:nvCxnSpPr>
              <p:cNvPr id="29" name="Straight Connector 23"/>
              <p:cNvCxnSpPr/>
              <p:nvPr/>
            </p:nvCxnSpPr>
            <p:spPr>
              <a:xfrm>
                <a:off x="8922049" y="2716080"/>
                <a:ext cx="2219621"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16"/>
              <p:cNvGrpSpPr/>
              <p:nvPr/>
            </p:nvGrpSpPr>
            <p:grpSpPr>
              <a:xfrm>
                <a:off x="8922048" y="2780928"/>
                <a:ext cx="2308324" cy="705706"/>
                <a:chOff x="8922049" y="2765435"/>
                <a:chExt cx="2308324" cy="705706"/>
              </a:xfrm>
            </p:grpSpPr>
            <p:sp>
              <p:nvSpPr>
                <p:cNvPr id="31" name="Rectangle 24"/>
                <p:cNvSpPr/>
                <p:nvPr/>
              </p:nvSpPr>
              <p:spPr>
                <a:xfrm>
                  <a:off x="8922049" y="2765435"/>
                  <a:ext cx="2308324" cy="184666"/>
                </a:xfrm>
                <a:prstGeom prst="rect">
                  <a:avLst/>
                </a:prstGeom>
              </p:spPr>
              <p:txBody>
                <a:bodyPr wrap="none" lIns="0" tIns="0" rIns="0" bIns="0" anchor="b" anchorCtr="0">
                  <a:normAutofit/>
                </a:bodyPr>
                <a:lstStyle/>
                <a:p>
                  <a:r>
                    <a:rPr lang="zh-CN" altLang="en-US" sz="1200" b="1" dirty="0"/>
                    <a:t>输入标题文本</a:t>
                  </a:r>
                </a:p>
              </p:txBody>
            </p:sp>
            <p:sp>
              <p:nvSpPr>
                <p:cNvPr id="32" name="Rectangle 1"/>
                <p:cNvSpPr/>
                <p:nvPr/>
              </p:nvSpPr>
              <p:spPr>
                <a:xfrm>
                  <a:off x="8922049" y="2950101"/>
                  <a:ext cx="2308324" cy="521040"/>
                </a:xfrm>
                <a:prstGeom prst="rect">
                  <a:avLst/>
                </a:prstGeom>
              </p:spPr>
              <p:txBody>
                <a:bodyPr wrap="square" lIns="0" tIns="0" rIns="0" bIns="0" anchor="t" anchorCtr="0">
                  <a:normAutofit/>
                </a:bodyPr>
                <a:lstStyle/>
                <a:p>
                  <a:pPr>
                    <a:lnSpc>
                      <a:spcPct val="120000"/>
                    </a:lnSpc>
                  </a:pPr>
                  <a:r>
                    <a:rPr lang="zh-CN" altLang="en-US" sz="1100" dirty="0"/>
                    <a:t>请替换文字内容复制你的内容到此</a:t>
                  </a:r>
                  <a:br>
                    <a:rPr lang="zh-CN" altLang="en-US" sz="1100" dirty="0"/>
                  </a:br>
                  <a:endParaRPr lang="zh-CN" altLang="en-US" sz="1100" dirty="0"/>
                </a:p>
              </p:txBody>
            </p:sp>
          </p:grpSp>
        </p:grpSp>
      </p:grpSp>
      <p:grpSp>
        <p:nvGrpSpPr>
          <p:cNvPr id="44" name="千图PPT彼岸天：ID 8661124库_组合 43"/>
          <p:cNvGrpSpPr/>
          <p:nvPr>
            <p:custDataLst>
              <p:tags r:id="rId3"/>
            </p:custDataLst>
          </p:nvPr>
        </p:nvGrpSpPr>
        <p:grpSpPr>
          <a:xfrm>
            <a:off x="7184445" y="4731449"/>
            <a:ext cx="4276747" cy="1029742"/>
            <a:chOff x="7184445" y="4731449"/>
            <a:chExt cx="4276747" cy="1029742"/>
          </a:xfrm>
        </p:grpSpPr>
        <p:cxnSp>
          <p:nvCxnSpPr>
            <p:cNvPr id="8" name="Straight Arrow Connector 30"/>
            <p:cNvCxnSpPr/>
            <p:nvPr/>
          </p:nvCxnSpPr>
          <p:spPr>
            <a:xfrm>
              <a:off x="7184445" y="5209794"/>
              <a:ext cx="1080243" cy="0"/>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10" name="Group 35"/>
            <p:cNvGrpSpPr/>
            <p:nvPr/>
          </p:nvGrpSpPr>
          <p:grpSpPr>
            <a:xfrm>
              <a:off x="8610745" y="4731449"/>
              <a:ext cx="2850447" cy="1029742"/>
              <a:chOff x="8922048" y="2456892"/>
              <a:chExt cx="2308324" cy="1029742"/>
            </a:xfrm>
          </p:grpSpPr>
          <p:sp>
            <p:nvSpPr>
              <p:cNvPr id="23" name="TextBox 36"/>
              <p:cNvSpPr txBox="1"/>
              <p:nvPr/>
            </p:nvSpPr>
            <p:spPr>
              <a:xfrm>
                <a:off x="8922048" y="2456892"/>
                <a:ext cx="2308324" cy="215444"/>
              </a:xfrm>
              <a:prstGeom prst="rect">
                <a:avLst/>
              </a:prstGeom>
              <a:noFill/>
            </p:spPr>
            <p:txBody>
              <a:bodyPr wrap="none" lIns="0" tIns="0" rIns="0" bIns="0">
                <a:normAutofit/>
              </a:bodyPr>
              <a:lstStyle/>
              <a:p>
                <a:r>
                  <a:rPr lang="zh-CN" altLang="en-US" sz="1400" b="1" dirty="0">
                    <a:solidFill>
                      <a:schemeClr val="accent4">
                        <a:lumMod val="100000"/>
                      </a:schemeClr>
                    </a:solidFill>
                  </a:rPr>
                  <a:t>输入标题文本</a:t>
                </a:r>
              </a:p>
            </p:txBody>
          </p:sp>
          <p:cxnSp>
            <p:nvCxnSpPr>
              <p:cNvPr id="24" name="Straight Connector 37"/>
              <p:cNvCxnSpPr/>
              <p:nvPr/>
            </p:nvCxnSpPr>
            <p:spPr>
              <a:xfrm>
                <a:off x="8922049" y="2716080"/>
                <a:ext cx="2219621"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38"/>
              <p:cNvGrpSpPr/>
              <p:nvPr/>
            </p:nvGrpSpPr>
            <p:grpSpPr>
              <a:xfrm>
                <a:off x="8922048" y="2780928"/>
                <a:ext cx="2308324" cy="705706"/>
                <a:chOff x="8922049" y="2765435"/>
                <a:chExt cx="2308324" cy="705706"/>
              </a:xfrm>
            </p:grpSpPr>
            <p:sp>
              <p:nvSpPr>
                <p:cNvPr id="26" name="Rectangle 39"/>
                <p:cNvSpPr/>
                <p:nvPr/>
              </p:nvSpPr>
              <p:spPr>
                <a:xfrm>
                  <a:off x="8922049" y="2765435"/>
                  <a:ext cx="2308324" cy="184666"/>
                </a:xfrm>
                <a:prstGeom prst="rect">
                  <a:avLst/>
                </a:prstGeom>
              </p:spPr>
              <p:txBody>
                <a:bodyPr wrap="none" lIns="0" tIns="0" rIns="0" bIns="0" anchor="b" anchorCtr="0">
                  <a:normAutofit/>
                </a:bodyPr>
                <a:lstStyle/>
                <a:p>
                  <a:r>
                    <a:rPr lang="zh-CN" altLang="en-US" sz="1200" b="1" dirty="0"/>
                    <a:t>输入标题文本</a:t>
                  </a:r>
                </a:p>
              </p:txBody>
            </p:sp>
            <p:sp>
              <p:nvSpPr>
                <p:cNvPr id="27" name="Rectangle 40"/>
                <p:cNvSpPr/>
                <p:nvPr/>
              </p:nvSpPr>
              <p:spPr>
                <a:xfrm>
                  <a:off x="8922049" y="2950101"/>
                  <a:ext cx="2308324" cy="521040"/>
                </a:xfrm>
                <a:prstGeom prst="rect">
                  <a:avLst/>
                </a:prstGeom>
              </p:spPr>
              <p:txBody>
                <a:bodyPr wrap="square" lIns="0" tIns="0" rIns="0" bIns="0" anchor="t" anchorCtr="0">
                  <a:normAutofit/>
                </a:bodyPr>
                <a:lstStyle/>
                <a:p>
                  <a:pPr>
                    <a:lnSpc>
                      <a:spcPct val="120000"/>
                    </a:lnSpc>
                  </a:pPr>
                  <a:r>
                    <a:rPr lang="zh-CN" altLang="en-US" sz="1100" dirty="0"/>
                    <a:t>请替换文字内容复制你的内容到此</a:t>
                  </a:r>
                  <a:br>
                    <a:rPr lang="zh-CN" altLang="en-US" sz="1100" dirty="0"/>
                  </a:br>
                  <a:endParaRPr lang="zh-CN" altLang="en-US" sz="1100" dirty="0"/>
                </a:p>
              </p:txBody>
            </p:sp>
          </p:grpSp>
        </p:grpSp>
      </p:grpSp>
      <p:grpSp>
        <p:nvGrpSpPr>
          <p:cNvPr id="2" name="千图PPT彼岸天：ID 8661124库_组合 1"/>
          <p:cNvGrpSpPr/>
          <p:nvPr>
            <p:custDataLst>
              <p:tags r:id="rId4"/>
            </p:custDataLst>
          </p:nvPr>
        </p:nvGrpSpPr>
        <p:grpSpPr>
          <a:xfrm>
            <a:off x="711509" y="1357520"/>
            <a:ext cx="5012605" cy="1029742"/>
            <a:chOff x="711509" y="1357520"/>
            <a:chExt cx="5012605" cy="1029742"/>
          </a:xfrm>
        </p:grpSpPr>
        <p:cxnSp>
          <p:nvCxnSpPr>
            <p:cNvPr id="5" name="Straight Arrow Connector 15"/>
            <p:cNvCxnSpPr/>
            <p:nvPr/>
          </p:nvCxnSpPr>
          <p:spPr>
            <a:xfrm flipH="1">
              <a:off x="4643871" y="1736047"/>
              <a:ext cx="1080243" cy="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41"/>
            <p:cNvGrpSpPr/>
            <p:nvPr/>
          </p:nvGrpSpPr>
          <p:grpSpPr>
            <a:xfrm>
              <a:off x="711509" y="1357520"/>
              <a:ext cx="3377318" cy="1029742"/>
              <a:chOff x="8922048" y="2456892"/>
              <a:chExt cx="2219623" cy="1029742"/>
            </a:xfrm>
          </p:grpSpPr>
          <p:sp>
            <p:nvSpPr>
              <p:cNvPr id="18" name="TextBox 42"/>
              <p:cNvSpPr txBox="1"/>
              <p:nvPr/>
            </p:nvSpPr>
            <p:spPr>
              <a:xfrm>
                <a:off x="8922048" y="2456892"/>
                <a:ext cx="2219622" cy="215444"/>
              </a:xfrm>
              <a:prstGeom prst="rect">
                <a:avLst/>
              </a:prstGeom>
              <a:noFill/>
            </p:spPr>
            <p:txBody>
              <a:bodyPr wrap="none" lIns="0" tIns="0" rIns="0" bIns="0" anchor="ctr" anchorCtr="0">
                <a:normAutofit/>
              </a:bodyPr>
              <a:lstStyle/>
              <a:p>
                <a:pPr algn="r"/>
                <a:r>
                  <a:rPr lang="zh-CN" altLang="en-US" sz="1400" b="1" dirty="0">
                    <a:solidFill>
                      <a:schemeClr val="accent1">
                        <a:lumMod val="100000"/>
                      </a:schemeClr>
                    </a:solidFill>
                  </a:rPr>
                  <a:t>输入标题文本</a:t>
                </a:r>
              </a:p>
            </p:txBody>
          </p:sp>
          <p:cxnSp>
            <p:nvCxnSpPr>
              <p:cNvPr id="19" name="Straight Connector 43"/>
              <p:cNvCxnSpPr/>
              <p:nvPr/>
            </p:nvCxnSpPr>
            <p:spPr>
              <a:xfrm>
                <a:off x="8922049" y="2716080"/>
                <a:ext cx="2219621"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44"/>
              <p:cNvGrpSpPr/>
              <p:nvPr/>
            </p:nvGrpSpPr>
            <p:grpSpPr>
              <a:xfrm>
                <a:off x="8922049" y="2780928"/>
                <a:ext cx="2219622" cy="705706"/>
                <a:chOff x="8922050" y="2765435"/>
                <a:chExt cx="2219622" cy="705706"/>
              </a:xfrm>
            </p:grpSpPr>
            <p:sp>
              <p:nvSpPr>
                <p:cNvPr id="21" name="Rectangle 45"/>
                <p:cNvSpPr/>
                <p:nvPr/>
              </p:nvSpPr>
              <p:spPr>
                <a:xfrm>
                  <a:off x="8922050" y="2765435"/>
                  <a:ext cx="2219622" cy="184666"/>
                </a:xfrm>
                <a:prstGeom prst="rect">
                  <a:avLst/>
                </a:prstGeom>
              </p:spPr>
              <p:txBody>
                <a:bodyPr wrap="none" lIns="0" tIns="0" rIns="0" bIns="0" anchor="ctr" anchorCtr="0">
                  <a:normAutofit/>
                </a:bodyPr>
                <a:lstStyle/>
                <a:p>
                  <a:pPr algn="r"/>
                  <a:r>
                    <a:rPr lang="zh-CN" altLang="en-US" sz="1200" b="1" dirty="0"/>
                    <a:t>输入标题文本</a:t>
                  </a:r>
                </a:p>
              </p:txBody>
            </p:sp>
            <p:sp>
              <p:nvSpPr>
                <p:cNvPr id="22" name="Rectangle 46"/>
                <p:cNvSpPr/>
                <p:nvPr/>
              </p:nvSpPr>
              <p:spPr>
                <a:xfrm>
                  <a:off x="8922050" y="2950101"/>
                  <a:ext cx="2219622" cy="521040"/>
                </a:xfrm>
                <a:prstGeom prst="rect">
                  <a:avLst/>
                </a:prstGeom>
              </p:spPr>
              <p:txBody>
                <a:bodyPr wrap="square" lIns="0" tIns="0" rIns="0" bIns="0" anchor="ctr" anchorCtr="0">
                  <a:normAutofit/>
                </a:bodyPr>
                <a:lstStyle/>
                <a:p>
                  <a:pPr algn="r">
                    <a:lnSpc>
                      <a:spcPct val="120000"/>
                    </a:lnSpc>
                  </a:pPr>
                  <a:r>
                    <a:rPr lang="zh-CN" altLang="en-US" sz="1100" dirty="0"/>
                    <a:t>请替换文字内容复制你的内容到此</a:t>
                  </a:r>
                  <a:br>
                    <a:rPr lang="zh-CN" altLang="en-US" sz="1100" dirty="0"/>
                  </a:br>
                  <a:endParaRPr lang="zh-CN" altLang="en-US" sz="1100" dirty="0"/>
                </a:p>
              </p:txBody>
            </p:sp>
          </p:grpSp>
        </p:grpSp>
      </p:grpSp>
      <p:grpSp>
        <p:nvGrpSpPr>
          <p:cNvPr id="43" name="千图PPT彼岸天：ID 8661124库_组合 42"/>
          <p:cNvGrpSpPr/>
          <p:nvPr>
            <p:custDataLst>
              <p:tags r:id="rId5"/>
            </p:custDataLst>
          </p:nvPr>
        </p:nvGrpSpPr>
        <p:grpSpPr>
          <a:xfrm>
            <a:off x="711507" y="3728295"/>
            <a:ext cx="3871468" cy="1029742"/>
            <a:chOff x="711507" y="3728295"/>
            <a:chExt cx="3871468" cy="1029742"/>
          </a:xfrm>
        </p:grpSpPr>
        <p:cxnSp>
          <p:nvCxnSpPr>
            <p:cNvPr id="7" name="Straight Arrow Connector 25"/>
            <p:cNvCxnSpPr/>
            <p:nvPr/>
          </p:nvCxnSpPr>
          <p:spPr>
            <a:xfrm flipH="1">
              <a:off x="3502732" y="4175260"/>
              <a:ext cx="1080243"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12" name="Group 47"/>
            <p:cNvGrpSpPr/>
            <p:nvPr/>
          </p:nvGrpSpPr>
          <p:grpSpPr>
            <a:xfrm>
              <a:off x="711507" y="3728295"/>
              <a:ext cx="2375381" cy="1029742"/>
              <a:chOff x="8922048" y="2456892"/>
              <a:chExt cx="2219622" cy="1029742"/>
            </a:xfrm>
          </p:grpSpPr>
          <p:sp>
            <p:nvSpPr>
              <p:cNvPr id="13" name="TextBox 48"/>
              <p:cNvSpPr txBox="1"/>
              <p:nvPr/>
            </p:nvSpPr>
            <p:spPr>
              <a:xfrm>
                <a:off x="8922048" y="2456892"/>
                <a:ext cx="2219622" cy="215444"/>
              </a:xfrm>
              <a:prstGeom prst="rect">
                <a:avLst/>
              </a:prstGeom>
              <a:noFill/>
            </p:spPr>
            <p:txBody>
              <a:bodyPr wrap="none" lIns="0" tIns="0" rIns="0" bIns="0" anchor="ctr" anchorCtr="0">
                <a:normAutofit/>
              </a:bodyPr>
              <a:lstStyle/>
              <a:p>
                <a:pPr algn="r"/>
                <a:r>
                  <a:rPr lang="zh-CN" altLang="en-US" sz="1400" b="1" dirty="0">
                    <a:solidFill>
                      <a:schemeClr val="accent3">
                        <a:lumMod val="100000"/>
                      </a:schemeClr>
                    </a:solidFill>
                  </a:rPr>
                  <a:t>输入标题文本</a:t>
                </a:r>
              </a:p>
            </p:txBody>
          </p:sp>
          <p:cxnSp>
            <p:nvCxnSpPr>
              <p:cNvPr id="14" name="Straight Connector 49"/>
              <p:cNvCxnSpPr/>
              <p:nvPr/>
            </p:nvCxnSpPr>
            <p:spPr>
              <a:xfrm>
                <a:off x="8922049" y="2716080"/>
                <a:ext cx="2219621"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50"/>
              <p:cNvGrpSpPr/>
              <p:nvPr/>
            </p:nvGrpSpPr>
            <p:grpSpPr>
              <a:xfrm>
                <a:off x="8922048" y="2780928"/>
                <a:ext cx="2219622" cy="705706"/>
                <a:chOff x="8922049" y="2765435"/>
                <a:chExt cx="2219622" cy="705706"/>
              </a:xfrm>
            </p:grpSpPr>
            <p:sp>
              <p:nvSpPr>
                <p:cNvPr id="16" name="Rectangle 51"/>
                <p:cNvSpPr/>
                <p:nvPr/>
              </p:nvSpPr>
              <p:spPr>
                <a:xfrm>
                  <a:off x="8922049" y="2765435"/>
                  <a:ext cx="2219622" cy="184666"/>
                </a:xfrm>
                <a:prstGeom prst="rect">
                  <a:avLst/>
                </a:prstGeom>
              </p:spPr>
              <p:txBody>
                <a:bodyPr wrap="none" lIns="0" tIns="0" rIns="0" bIns="0" anchor="ctr" anchorCtr="0">
                  <a:normAutofit/>
                </a:bodyPr>
                <a:lstStyle/>
                <a:p>
                  <a:pPr algn="r"/>
                  <a:r>
                    <a:rPr lang="zh-CN" altLang="en-US" sz="1200" b="1" dirty="0"/>
                    <a:t>输入标题文本</a:t>
                  </a:r>
                </a:p>
              </p:txBody>
            </p:sp>
            <p:sp>
              <p:nvSpPr>
                <p:cNvPr id="17" name="Rectangle 52"/>
                <p:cNvSpPr/>
                <p:nvPr/>
              </p:nvSpPr>
              <p:spPr>
                <a:xfrm>
                  <a:off x="8922049" y="2950101"/>
                  <a:ext cx="2219622" cy="521040"/>
                </a:xfrm>
                <a:prstGeom prst="rect">
                  <a:avLst/>
                </a:prstGeom>
              </p:spPr>
              <p:txBody>
                <a:bodyPr wrap="square" lIns="0" tIns="0" rIns="0" bIns="0" anchor="ctr" anchorCtr="0">
                  <a:normAutofit/>
                </a:bodyPr>
                <a:lstStyle/>
                <a:p>
                  <a:pPr algn="r">
                    <a:lnSpc>
                      <a:spcPct val="120000"/>
                    </a:lnSpc>
                  </a:pPr>
                  <a:r>
                    <a:rPr lang="zh-CN" altLang="en-US" sz="1100" dirty="0"/>
                    <a:t>请替换文字内容复制你的内容到此</a:t>
                  </a:r>
                  <a:br>
                    <a:rPr lang="zh-CN" altLang="en-US" sz="1100" dirty="0"/>
                  </a:br>
                  <a:endParaRPr lang="zh-CN" altLang="en-US" sz="1100" dirty="0"/>
                </a:p>
              </p:txBody>
            </p:sp>
          </p:grpSp>
        </p:grpSp>
      </p:gr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1057" y="1262241"/>
            <a:ext cx="11387648" cy="2966323"/>
            <a:chOff x="581057" y="1262241"/>
            <a:chExt cx="11387648" cy="2966323"/>
          </a:xfrm>
        </p:grpSpPr>
        <p:sp>
          <p:nvSpPr>
            <p:cNvPr id="4" name="Oval 3"/>
            <p:cNvSpPr/>
            <p:nvPr/>
          </p:nvSpPr>
          <p:spPr>
            <a:xfrm>
              <a:off x="4435717" y="1262241"/>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accent4">
                      <a:lumMod val="100000"/>
                    </a:schemeClr>
                  </a:solidFill>
                </a:rPr>
                <a:t>输入标题文本</a:t>
              </a:r>
            </a:p>
          </p:txBody>
        </p:sp>
        <p:sp>
          <p:nvSpPr>
            <p:cNvPr id="5" name="Oval 4"/>
            <p:cNvSpPr/>
            <p:nvPr/>
          </p:nvSpPr>
          <p:spPr>
            <a:xfrm>
              <a:off x="1869796" y="1262241"/>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accent2">
                      <a:lumMod val="100000"/>
                    </a:schemeClr>
                  </a:solidFill>
                </a:rPr>
                <a:t>输入标题文本</a:t>
              </a:r>
            </a:p>
          </p:txBody>
        </p:sp>
        <p:sp>
          <p:nvSpPr>
            <p:cNvPr id="6" name="Oval 5"/>
            <p:cNvSpPr/>
            <p:nvPr/>
          </p:nvSpPr>
          <p:spPr>
            <a:xfrm>
              <a:off x="581057" y="2790363"/>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accent1">
                      <a:lumMod val="100000"/>
                    </a:schemeClr>
                  </a:solidFill>
                </a:rPr>
                <a:t>输入标题文本</a:t>
              </a:r>
            </a:p>
          </p:txBody>
        </p:sp>
        <p:sp>
          <p:nvSpPr>
            <p:cNvPr id="7" name="Oval 6"/>
            <p:cNvSpPr/>
            <p:nvPr/>
          </p:nvSpPr>
          <p:spPr>
            <a:xfrm>
              <a:off x="3129657" y="2790363"/>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accent3"/>
                  </a:solidFill>
                </a:rPr>
                <a:t>输入标题文本</a:t>
              </a:r>
            </a:p>
          </p:txBody>
        </p:sp>
        <p:sp>
          <p:nvSpPr>
            <p:cNvPr id="8" name="Oval 7"/>
            <p:cNvSpPr/>
            <p:nvPr/>
          </p:nvSpPr>
          <p:spPr>
            <a:xfrm>
              <a:off x="9641912" y="1262241"/>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bIns="72000" anchor="b" anchorCtr="1">
              <a:normAutofit/>
            </a:bodyPr>
            <a:lstStyle/>
            <a:p>
              <a:pPr algn="ctr"/>
              <a:r>
                <a:rPr lang="zh-CN" altLang="en-US" sz="1050" b="1" dirty="0">
                  <a:solidFill>
                    <a:schemeClr val="tx1">
                      <a:lumMod val="50000"/>
                      <a:lumOff val="50000"/>
                    </a:schemeClr>
                  </a:solidFill>
                </a:rPr>
                <a:t>输入标题文本</a:t>
              </a:r>
            </a:p>
          </p:txBody>
        </p:sp>
        <p:sp>
          <p:nvSpPr>
            <p:cNvPr id="9" name="Oval 8"/>
            <p:cNvSpPr/>
            <p:nvPr/>
          </p:nvSpPr>
          <p:spPr>
            <a:xfrm>
              <a:off x="5719897" y="2790363"/>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accent5">
                      <a:lumMod val="100000"/>
                    </a:schemeClr>
                  </a:solidFill>
                </a:rPr>
                <a:t>输入标题文本</a:t>
              </a:r>
            </a:p>
          </p:txBody>
        </p:sp>
        <p:sp>
          <p:nvSpPr>
            <p:cNvPr id="10" name="Oval 9"/>
            <p:cNvSpPr/>
            <p:nvPr/>
          </p:nvSpPr>
          <p:spPr>
            <a:xfrm>
              <a:off x="8353787" y="2780928"/>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dk1">
                      <a:lumMod val="100000"/>
                    </a:schemeClr>
                  </a:solidFill>
                </a:rPr>
                <a:t>输入标题文本</a:t>
              </a:r>
            </a:p>
          </p:txBody>
        </p:sp>
        <p:sp>
          <p:nvSpPr>
            <p:cNvPr id="11" name="Oval 10"/>
            <p:cNvSpPr/>
            <p:nvPr/>
          </p:nvSpPr>
          <p:spPr>
            <a:xfrm>
              <a:off x="7042991" y="1262241"/>
              <a:ext cx="1438201" cy="1438201"/>
            </a:xfrm>
            <a:prstGeom prst="ellipse">
              <a:avLst/>
            </a:prstGeom>
            <a:noFill/>
            <a:ln w="50800" cmpd="dbl">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r>
                <a:rPr lang="zh-CN" altLang="en-US" sz="1050" b="1" dirty="0">
                  <a:solidFill>
                    <a:schemeClr val="accent6">
                      <a:lumMod val="100000"/>
                    </a:schemeClr>
                  </a:solidFill>
                </a:rPr>
                <a:t>输入标题文本</a:t>
              </a:r>
            </a:p>
          </p:txBody>
        </p:sp>
        <p:sp>
          <p:nvSpPr>
            <p:cNvPr id="12" name="Freeform: Shape 11"/>
            <p:cNvSpPr/>
            <p:nvPr/>
          </p:nvSpPr>
          <p:spPr bwMode="auto">
            <a:xfrm>
              <a:off x="4830297" y="1611777"/>
              <a:ext cx="649039" cy="458291"/>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accent4"/>
            </a:solidFill>
            <a:ln>
              <a:noFill/>
            </a:ln>
          </p:spPr>
          <p:txBody>
            <a:bodyPr anchor="ctr"/>
            <a:lstStyle/>
            <a:p>
              <a:pPr algn="ctr"/>
              <a:endParaRPr/>
            </a:p>
          </p:txBody>
        </p:sp>
        <p:grpSp>
          <p:nvGrpSpPr>
            <p:cNvPr id="13" name="Group 20"/>
            <p:cNvGrpSpPr/>
            <p:nvPr/>
          </p:nvGrpSpPr>
          <p:grpSpPr>
            <a:xfrm>
              <a:off x="2295105" y="1514269"/>
              <a:ext cx="708177" cy="586803"/>
              <a:chOff x="6350" y="0"/>
              <a:chExt cx="733775" cy="608013"/>
            </a:xfrm>
            <a:solidFill>
              <a:schemeClr val="accent2"/>
            </a:solidFill>
          </p:grpSpPr>
          <p:sp>
            <p:nvSpPr>
              <p:cNvPr id="49" name="Freeform: Shape 21"/>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Oval 22"/>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3"/>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24"/>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25"/>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Oval 26"/>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4" name="Group 27"/>
            <p:cNvGrpSpPr/>
            <p:nvPr/>
          </p:nvGrpSpPr>
          <p:grpSpPr>
            <a:xfrm>
              <a:off x="994621" y="3026437"/>
              <a:ext cx="618796" cy="616057"/>
              <a:chOff x="6350" y="-3175"/>
              <a:chExt cx="717550" cy="714376"/>
            </a:xfrm>
            <a:solidFill>
              <a:schemeClr val="accent1"/>
            </a:solidFill>
          </p:grpSpPr>
          <p:sp>
            <p:nvSpPr>
              <p:cNvPr id="46" name="Freeform: Shape 2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29"/>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3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5" name="Freeform: Shape 31"/>
            <p:cNvSpPr/>
            <p:nvPr/>
          </p:nvSpPr>
          <p:spPr bwMode="auto">
            <a:xfrm>
              <a:off x="3582334" y="3065581"/>
              <a:ext cx="549095" cy="549096"/>
            </a:xfrm>
            <a:custGeom>
              <a:avLst/>
              <a:gdLst>
                <a:gd name="T0" fmla="*/ 178 w 190"/>
                <a:gd name="T1" fmla="*/ 0 h 190"/>
                <a:gd name="T2" fmla="*/ 12 w 190"/>
                <a:gd name="T3" fmla="*/ 0 h 190"/>
                <a:gd name="T4" fmla="*/ 0 w 190"/>
                <a:gd name="T5" fmla="*/ 11 h 190"/>
                <a:gd name="T6" fmla="*/ 0 w 190"/>
                <a:gd name="T7" fmla="*/ 178 h 190"/>
                <a:gd name="T8" fmla="*/ 12 w 190"/>
                <a:gd name="T9" fmla="*/ 190 h 190"/>
                <a:gd name="T10" fmla="*/ 178 w 190"/>
                <a:gd name="T11" fmla="*/ 190 h 190"/>
                <a:gd name="T12" fmla="*/ 190 w 190"/>
                <a:gd name="T13" fmla="*/ 178 h 190"/>
                <a:gd name="T14" fmla="*/ 190 w 190"/>
                <a:gd name="T15" fmla="*/ 11 h 190"/>
                <a:gd name="T16" fmla="*/ 178 w 190"/>
                <a:gd name="T17" fmla="*/ 0 h 190"/>
                <a:gd name="T18" fmla="*/ 36 w 190"/>
                <a:gd name="T19" fmla="*/ 178 h 190"/>
                <a:gd name="T20" fmla="*/ 12 w 190"/>
                <a:gd name="T21" fmla="*/ 178 h 190"/>
                <a:gd name="T22" fmla="*/ 12 w 190"/>
                <a:gd name="T23" fmla="*/ 154 h 190"/>
                <a:gd name="T24" fmla="*/ 36 w 190"/>
                <a:gd name="T25" fmla="*/ 154 h 190"/>
                <a:gd name="T26" fmla="*/ 36 w 190"/>
                <a:gd name="T27" fmla="*/ 178 h 190"/>
                <a:gd name="T28" fmla="*/ 36 w 190"/>
                <a:gd name="T29" fmla="*/ 130 h 190"/>
                <a:gd name="T30" fmla="*/ 12 w 190"/>
                <a:gd name="T31" fmla="*/ 130 h 190"/>
                <a:gd name="T32" fmla="*/ 12 w 190"/>
                <a:gd name="T33" fmla="*/ 106 h 190"/>
                <a:gd name="T34" fmla="*/ 36 w 190"/>
                <a:gd name="T35" fmla="*/ 106 h 190"/>
                <a:gd name="T36" fmla="*/ 36 w 190"/>
                <a:gd name="T37" fmla="*/ 130 h 190"/>
                <a:gd name="T38" fmla="*/ 36 w 190"/>
                <a:gd name="T39" fmla="*/ 83 h 190"/>
                <a:gd name="T40" fmla="*/ 12 w 190"/>
                <a:gd name="T41" fmla="*/ 83 h 190"/>
                <a:gd name="T42" fmla="*/ 12 w 190"/>
                <a:gd name="T43" fmla="*/ 59 h 190"/>
                <a:gd name="T44" fmla="*/ 36 w 190"/>
                <a:gd name="T45" fmla="*/ 59 h 190"/>
                <a:gd name="T46" fmla="*/ 36 w 190"/>
                <a:gd name="T47" fmla="*/ 83 h 190"/>
                <a:gd name="T48" fmla="*/ 36 w 190"/>
                <a:gd name="T49" fmla="*/ 35 h 190"/>
                <a:gd name="T50" fmla="*/ 12 w 190"/>
                <a:gd name="T51" fmla="*/ 35 h 190"/>
                <a:gd name="T52" fmla="*/ 12 w 190"/>
                <a:gd name="T53" fmla="*/ 11 h 190"/>
                <a:gd name="T54" fmla="*/ 36 w 190"/>
                <a:gd name="T55" fmla="*/ 11 h 190"/>
                <a:gd name="T56" fmla="*/ 36 w 190"/>
                <a:gd name="T57" fmla="*/ 35 h 190"/>
                <a:gd name="T58" fmla="*/ 143 w 190"/>
                <a:gd name="T59" fmla="*/ 178 h 190"/>
                <a:gd name="T60" fmla="*/ 48 w 190"/>
                <a:gd name="T61" fmla="*/ 178 h 190"/>
                <a:gd name="T62" fmla="*/ 48 w 190"/>
                <a:gd name="T63" fmla="*/ 118 h 190"/>
                <a:gd name="T64" fmla="*/ 143 w 190"/>
                <a:gd name="T65" fmla="*/ 118 h 190"/>
                <a:gd name="T66" fmla="*/ 143 w 190"/>
                <a:gd name="T67" fmla="*/ 178 h 190"/>
                <a:gd name="T68" fmla="*/ 143 w 190"/>
                <a:gd name="T69" fmla="*/ 106 h 190"/>
                <a:gd name="T70" fmla="*/ 48 w 190"/>
                <a:gd name="T71" fmla="*/ 106 h 190"/>
                <a:gd name="T72" fmla="*/ 48 w 190"/>
                <a:gd name="T73" fmla="*/ 11 h 190"/>
                <a:gd name="T74" fmla="*/ 143 w 190"/>
                <a:gd name="T75" fmla="*/ 11 h 190"/>
                <a:gd name="T76" fmla="*/ 143 w 190"/>
                <a:gd name="T77" fmla="*/ 106 h 190"/>
                <a:gd name="T78" fmla="*/ 178 w 190"/>
                <a:gd name="T79" fmla="*/ 178 h 190"/>
                <a:gd name="T80" fmla="*/ 154 w 190"/>
                <a:gd name="T81" fmla="*/ 178 h 190"/>
                <a:gd name="T82" fmla="*/ 154 w 190"/>
                <a:gd name="T83" fmla="*/ 154 h 190"/>
                <a:gd name="T84" fmla="*/ 178 w 190"/>
                <a:gd name="T85" fmla="*/ 154 h 190"/>
                <a:gd name="T86" fmla="*/ 178 w 190"/>
                <a:gd name="T87" fmla="*/ 178 h 190"/>
                <a:gd name="T88" fmla="*/ 178 w 190"/>
                <a:gd name="T89" fmla="*/ 130 h 190"/>
                <a:gd name="T90" fmla="*/ 154 w 190"/>
                <a:gd name="T91" fmla="*/ 130 h 190"/>
                <a:gd name="T92" fmla="*/ 154 w 190"/>
                <a:gd name="T93" fmla="*/ 106 h 190"/>
                <a:gd name="T94" fmla="*/ 178 w 190"/>
                <a:gd name="T95" fmla="*/ 106 h 190"/>
                <a:gd name="T96" fmla="*/ 178 w 190"/>
                <a:gd name="T97" fmla="*/ 130 h 190"/>
                <a:gd name="T98" fmla="*/ 178 w 190"/>
                <a:gd name="T99" fmla="*/ 83 h 190"/>
                <a:gd name="T100" fmla="*/ 154 w 190"/>
                <a:gd name="T101" fmla="*/ 83 h 190"/>
                <a:gd name="T102" fmla="*/ 154 w 190"/>
                <a:gd name="T103" fmla="*/ 59 h 190"/>
                <a:gd name="T104" fmla="*/ 178 w 190"/>
                <a:gd name="T105" fmla="*/ 59 h 190"/>
                <a:gd name="T106" fmla="*/ 178 w 190"/>
                <a:gd name="T107" fmla="*/ 83 h 190"/>
                <a:gd name="T108" fmla="*/ 178 w 190"/>
                <a:gd name="T109" fmla="*/ 35 h 190"/>
                <a:gd name="T110" fmla="*/ 154 w 190"/>
                <a:gd name="T111" fmla="*/ 35 h 190"/>
                <a:gd name="T112" fmla="*/ 154 w 190"/>
                <a:gd name="T113" fmla="*/ 11 h 190"/>
                <a:gd name="T114" fmla="*/ 178 w 190"/>
                <a:gd name="T115" fmla="*/ 11 h 190"/>
                <a:gd name="T116" fmla="*/ 178 w 190"/>
                <a:gd name="T117"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90">
                  <a:moveTo>
                    <a:pt x="178" y="0"/>
                  </a:moveTo>
                  <a:cubicBezTo>
                    <a:pt x="12" y="0"/>
                    <a:pt x="12" y="0"/>
                    <a:pt x="12" y="0"/>
                  </a:cubicBezTo>
                  <a:cubicBezTo>
                    <a:pt x="5" y="0"/>
                    <a:pt x="0" y="5"/>
                    <a:pt x="0" y="11"/>
                  </a:cubicBezTo>
                  <a:cubicBezTo>
                    <a:pt x="0" y="178"/>
                    <a:pt x="0" y="178"/>
                    <a:pt x="0" y="178"/>
                  </a:cubicBezTo>
                  <a:cubicBezTo>
                    <a:pt x="0" y="184"/>
                    <a:pt x="5" y="190"/>
                    <a:pt x="12" y="190"/>
                  </a:cubicBezTo>
                  <a:cubicBezTo>
                    <a:pt x="178" y="190"/>
                    <a:pt x="178" y="190"/>
                    <a:pt x="178" y="190"/>
                  </a:cubicBezTo>
                  <a:cubicBezTo>
                    <a:pt x="185" y="190"/>
                    <a:pt x="190" y="184"/>
                    <a:pt x="190" y="178"/>
                  </a:cubicBezTo>
                  <a:cubicBezTo>
                    <a:pt x="190" y="11"/>
                    <a:pt x="190" y="11"/>
                    <a:pt x="190" y="11"/>
                  </a:cubicBezTo>
                  <a:cubicBezTo>
                    <a:pt x="190" y="5"/>
                    <a:pt x="185" y="0"/>
                    <a:pt x="178" y="0"/>
                  </a:cubicBezTo>
                  <a:moveTo>
                    <a:pt x="36" y="178"/>
                  </a:moveTo>
                  <a:cubicBezTo>
                    <a:pt x="12" y="178"/>
                    <a:pt x="12" y="178"/>
                    <a:pt x="12" y="178"/>
                  </a:cubicBezTo>
                  <a:cubicBezTo>
                    <a:pt x="12" y="154"/>
                    <a:pt x="12" y="154"/>
                    <a:pt x="12" y="154"/>
                  </a:cubicBezTo>
                  <a:cubicBezTo>
                    <a:pt x="36" y="154"/>
                    <a:pt x="36" y="154"/>
                    <a:pt x="36" y="154"/>
                  </a:cubicBezTo>
                  <a:lnTo>
                    <a:pt x="36" y="178"/>
                  </a:lnTo>
                  <a:close/>
                  <a:moveTo>
                    <a:pt x="36" y="130"/>
                  </a:moveTo>
                  <a:cubicBezTo>
                    <a:pt x="12" y="130"/>
                    <a:pt x="12" y="130"/>
                    <a:pt x="12" y="130"/>
                  </a:cubicBezTo>
                  <a:cubicBezTo>
                    <a:pt x="12" y="106"/>
                    <a:pt x="12" y="106"/>
                    <a:pt x="12" y="106"/>
                  </a:cubicBezTo>
                  <a:cubicBezTo>
                    <a:pt x="36" y="106"/>
                    <a:pt x="36" y="106"/>
                    <a:pt x="36" y="106"/>
                  </a:cubicBezTo>
                  <a:lnTo>
                    <a:pt x="36" y="130"/>
                  </a:lnTo>
                  <a:close/>
                  <a:moveTo>
                    <a:pt x="36" y="83"/>
                  </a:moveTo>
                  <a:cubicBezTo>
                    <a:pt x="12" y="83"/>
                    <a:pt x="12" y="83"/>
                    <a:pt x="12" y="83"/>
                  </a:cubicBezTo>
                  <a:cubicBezTo>
                    <a:pt x="12" y="59"/>
                    <a:pt x="12" y="59"/>
                    <a:pt x="12" y="59"/>
                  </a:cubicBezTo>
                  <a:cubicBezTo>
                    <a:pt x="36" y="59"/>
                    <a:pt x="36" y="59"/>
                    <a:pt x="36" y="59"/>
                  </a:cubicBezTo>
                  <a:lnTo>
                    <a:pt x="36" y="83"/>
                  </a:lnTo>
                  <a:close/>
                  <a:moveTo>
                    <a:pt x="36" y="35"/>
                  </a:moveTo>
                  <a:cubicBezTo>
                    <a:pt x="12" y="35"/>
                    <a:pt x="12" y="35"/>
                    <a:pt x="12" y="35"/>
                  </a:cubicBezTo>
                  <a:cubicBezTo>
                    <a:pt x="12" y="11"/>
                    <a:pt x="12" y="11"/>
                    <a:pt x="12" y="11"/>
                  </a:cubicBezTo>
                  <a:cubicBezTo>
                    <a:pt x="36" y="11"/>
                    <a:pt x="36" y="11"/>
                    <a:pt x="36" y="11"/>
                  </a:cubicBezTo>
                  <a:lnTo>
                    <a:pt x="36" y="35"/>
                  </a:lnTo>
                  <a:close/>
                  <a:moveTo>
                    <a:pt x="143" y="178"/>
                  </a:moveTo>
                  <a:cubicBezTo>
                    <a:pt x="48" y="178"/>
                    <a:pt x="48" y="178"/>
                    <a:pt x="48" y="178"/>
                  </a:cubicBezTo>
                  <a:cubicBezTo>
                    <a:pt x="48" y="118"/>
                    <a:pt x="48" y="118"/>
                    <a:pt x="48" y="118"/>
                  </a:cubicBezTo>
                  <a:cubicBezTo>
                    <a:pt x="143" y="118"/>
                    <a:pt x="143" y="118"/>
                    <a:pt x="143" y="118"/>
                  </a:cubicBezTo>
                  <a:lnTo>
                    <a:pt x="143" y="178"/>
                  </a:lnTo>
                  <a:close/>
                  <a:moveTo>
                    <a:pt x="143" y="106"/>
                  </a:moveTo>
                  <a:cubicBezTo>
                    <a:pt x="48" y="106"/>
                    <a:pt x="48" y="106"/>
                    <a:pt x="48" y="106"/>
                  </a:cubicBezTo>
                  <a:cubicBezTo>
                    <a:pt x="48" y="11"/>
                    <a:pt x="48" y="11"/>
                    <a:pt x="48" y="11"/>
                  </a:cubicBezTo>
                  <a:cubicBezTo>
                    <a:pt x="143" y="11"/>
                    <a:pt x="143" y="11"/>
                    <a:pt x="143" y="11"/>
                  </a:cubicBezTo>
                  <a:lnTo>
                    <a:pt x="143" y="106"/>
                  </a:lnTo>
                  <a:close/>
                  <a:moveTo>
                    <a:pt x="178" y="178"/>
                  </a:moveTo>
                  <a:cubicBezTo>
                    <a:pt x="154" y="178"/>
                    <a:pt x="154" y="178"/>
                    <a:pt x="154" y="178"/>
                  </a:cubicBezTo>
                  <a:cubicBezTo>
                    <a:pt x="154" y="154"/>
                    <a:pt x="154" y="154"/>
                    <a:pt x="154" y="154"/>
                  </a:cubicBezTo>
                  <a:cubicBezTo>
                    <a:pt x="178" y="154"/>
                    <a:pt x="178" y="154"/>
                    <a:pt x="178" y="154"/>
                  </a:cubicBezTo>
                  <a:lnTo>
                    <a:pt x="178" y="178"/>
                  </a:lnTo>
                  <a:close/>
                  <a:moveTo>
                    <a:pt x="178" y="130"/>
                  </a:moveTo>
                  <a:cubicBezTo>
                    <a:pt x="154" y="130"/>
                    <a:pt x="154" y="130"/>
                    <a:pt x="154" y="130"/>
                  </a:cubicBezTo>
                  <a:cubicBezTo>
                    <a:pt x="154" y="106"/>
                    <a:pt x="154" y="106"/>
                    <a:pt x="154" y="106"/>
                  </a:cubicBezTo>
                  <a:cubicBezTo>
                    <a:pt x="178" y="106"/>
                    <a:pt x="178" y="106"/>
                    <a:pt x="178" y="106"/>
                  </a:cubicBezTo>
                  <a:lnTo>
                    <a:pt x="178" y="130"/>
                  </a:lnTo>
                  <a:close/>
                  <a:moveTo>
                    <a:pt x="178" y="83"/>
                  </a:moveTo>
                  <a:cubicBezTo>
                    <a:pt x="154" y="83"/>
                    <a:pt x="154" y="83"/>
                    <a:pt x="154" y="83"/>
                  </a:cubicBezTo>
                  <a:cubicBezTo>
                    <a:pt x="154" y="59"/>
                    <a:pt x="154" y="59"/>
                    <a:pt x="154" y="59"/>
                  </a:cubicBezTo>
                  <a:cubicBezTo>
                    <a:pt x="178" y="59"/>
                    <a:pt x="178" y="59"/>
                    <a:pt x="178" y="59"/>
                  </a:cubicBezTo>
                  <a:lnTo>
                    <a:pt x="178" y="83"/>
                  </a:lnTo>
                  <a:close/>
                  <a:moveTo>
                    <a:pt x="178" y="35"/>
                  </a:moveTo>
                  <a:cubicBezTo>
                    <a:pt x="154" y="35"/>
                    <a:pt x="154" y="35"/>
                    <a:pt x="154" y="35"/>
                  </a:cubicBezTo>
                  <a:cubicBezTo>
                    <a:pt x="154" y="11"/>
                    <a:pt x="154" y="11"/>
                    <a:pt x="154" y="11"/>
                  </a:cubicBezTo>
                  <a:cubicBezTo>
                    <a:pt x="178" y="11"/>
                    <a:pt x="178" y="11"/>
                    <a:pt x="178" y="11"/>
                  </a:cubicBezTo>
                  <a:lnTo>
                    <a:pt x="178" y="35"/>
                  </a:lnTo>
                  <a:close/>
                </a:path>
              </a:pathLst>
            </a:custGeom>
            <a:solidFill>
              <a:schemeClr val="accent3"/>
            </a:solidFill>
            <a:ln>
              <a:noFill/>
            </a:ln>
          </p:spPr>
          <p:txBody>
            <a:bodyPr anchor="ctr"/>
            <a:lstStyle/>
            <a:p>
              <a:pPr algn="ctr"/>
              <a:endParaRPr/>
            </a:p>
          </p:txBody>
        </p:sp>
        <p:grpSp>
          <p:nvGrpSpPr>
            <p:cNvPr id="16" name="Group 32"/>
            <p:cNvGrpSpPr/>
            <p:nvPr/>
          </p:nvGrpSpPr>
          <p:grpSpPr>
            <a:xfrm>
              <a:off x="7487116" y="1546882"/>
              <a:ext cx="594287" cy="578988"/>
              <a:chOff x="3532018" y="-211904"/>
              <a:chExt cx="801688" cy="781051"/>
            </a:xfrm>
            <a:solidFill>
              <a:schemeClr val="accent6"/>
            </a:solidFill>
          </p:grpSpPr>
          <p:sp>
            <p:nvSpPr>
              <p:cNvPr id="44" name="Freeform: Shape 33"/>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34"/>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7" name="Freeform: Shape 35"/>
            <p:cNvSpPr/>
            <p:nvPr/>
          </p:nvSpPr>
          <p:spPr bwMode="auto">
            <a:xfrm>
              <a:off x="8735807" y="3043430"/>
              <a:ext cx="711451" cy="631013"/>
            </a:xfrm>
            <a:custGeom>
              <a:avLst/>
              <a:gdLst>
                <a:gd name="T0" fmla="*/ 211 w 214"/>
                <a:gd name="T1" fmla="*/ 26 h 189"/>
                <a:gd name="T2" fmla="*/ 193 w 214"/>
                <a:gd name="T3" fmla="*/ 7 h 189"/>
                <a:gd name="T4" fmla="*/ 183 w 214"/>
                <a:gd name="T5" fmla="*/ 7 h 189"/>
                <a:gd name="T6" fmla="*/ 181 w 214"/>
                <a:gd name="T7" fmla="*/ 13 h 189"/>
                <a:gd name="T8" fmla="*/ 177 w 214"/>
                <a:gd name="T9" fmla="*/ 14 h 189"/>
                <a:gd name="T10" fmla="*/ 177 w 214"/>
                <a:gd name="T11" fmla="*/ 14 h 189"/>
                <a:gd name="T12" fmla="*/ 129 w 214"/>
                <a:gd name="T13" fmla="*/ 63 h 189"/>
                <a:gd name="T14" fmla="*/ 126 w 214"/>
                <a:gd name="T15" fmla="*/ 75 h 189"/>
                <a:gd name="T16" fmla="*/ 131 w 214"/>
                <a:gd name="T17" fmla="*/ 80 h 189"/>
                <a:gd name="T18" fmla="*/ 131 w 214"/>
                <a:gd name="T19" fmla="*/ 80 h 189"/>
                <a:gd name="T20" fmla="*/ 131 w 214"/>
                <a:gd name="T21" fmla="*/ 81 h 189"/>
                <a:gd name="T22" fmla="*/ 121 w 214"/>
                <a:gd name="T23" fmla="*/ 92 h 189"/>
                <a:gd name="T24" fmla="*/ 85 w 214"/>
                <a:gd name="T25" fmla="*/ 56 h 189"/>
                <a:gd name="T26" fmla="*/ 74 w 214"/>
                <a:gd name="T27" fmla="*/ 15 h 189"/>
                <a:gd name="T28" fmla="*/ 34 w 214"/>
                <a:gd name="T29" fmla="*/ 4 h 189"/>
                <a:gd name="T30" fmla="*/ 57 w 214"/>
                <a:gd name="T31" fmla="*/ 28 h 189"/>
                <a:gd name="T32" fmla="*/ 51 w 214"/>
                <a:gd name="T33" fmla="*/ 52 h 189"/>
                <a:gd name="T34" fmla="*/ 28 w 214"/>
                <a:gd name="T35" fmla="*/ 58 h 189"/>
                <a:gd name="T36" fmla="*/ 4 w 214"/>
                <a:gd name="T37" fmla="*/ 34 h 189"/>
                <a:gd name="T38" fmla="*/ 15 w 214"/>
                <a:gd name="T39" fmla="*/ 75 h 189"/>
                <a:gd name="T40" fmla="*/ 58 w 214"/>
                <a:gd name="T41" fmla="*/ 85 h 189"/>
                <a:gd name="T42" fmla="*/ 58 w 214"/>
                <a:gd name="T43" fmla="*/ 85 h 189"/>
                <a:gd name="T44" fmla="*/ 92 w 214"/>
                <a:gd name="T45" fmla="*/ 120 h 189"/>
                <a:gd name="T46" fmla="*/ 60 w 214"/>
                <a:gd name="T47" fmla="*/ 153 h 189"/>
                <a:gd name="T48" fmla="*/ 58 w 214"/>
                <a:gd name="T49" fmla="*/ 151 h 189"/>
                <a:gd name="T50" fmla="*/ 49 w 214"/>
                <a:gd name="T51" fmla="*/ 158 h 189"/>
                <a:gd name="T52" fmla="*/ 33 w 214"/>
                <a:gd name="T53" fmla="*/ 183 h 189"/>
                <a:gd name="T54" fmla="*/ 37 w 214"/>
                <a:gd name="T55" fmla="*/ 187 h 189"/>
                <a:gd name="T56" fmla="*/ 61 w 214"/>
                <a:gd name="T57" fmla="*/ 171 h 189"/>
                <a:gd name="T58" fmla="*/ 69 w 214"/>
                <a:gd name="T59" fmla="*/ 162 h 189"/>
                <a:gd name="T60" fmla="*/ 67 w 214"/>
                <a:gd name="T61" fmla="*/ 160 h 189"/>
                <a:gd name="T62" fmla="*/ 100 w 214"/>
                <a:gd name="T63" fmla="*/ 127 h 189"/>
                <a:gd name="T64" fmla="*/ 156 w 214"/>
                <a:gd name="T65" fmla="*/ 184 h 189"/>
                <a:gd name="T66" fmla="*/ 170 w 214"/>
                <a:gd name="T67" fmla="*/ 189 h 189"/>
                <a:gd name="T68" fmla="*/ 184 w 214"/>
                <a:gd name="T69" fmla="*/ 184 h 189"/>
                <a:gd name="T70" fmla="*/ 184 w 214"/>
                <a:gd name="T71" fmla="*/ 155 h 189"/>
                <a:gd name="T72" fmla="*/ 128 w 214"/>
                <a:gd name="T73" fmla="*/ 99 h 189"/>
                <a:gd name="T74" fmla="*/ 139 w 214"/>
                <a:gd name="T75" fmla="*/ 89 h 189"/>
                <a:gd name="T76" fmla="*/ 143 w 214"/>
                <a:gd name="T77" fmla="*/ 93 h 189"/>
                <a:gd name="T78" fmla="*/ 156 w 214"/>
                <a:gd name="T79" fmla="*/ 90 h 189"/>
                <a:gd name="T80" fmla="*/ 204 w 214"/>
                <a:gd name="T81" fmla="*/ 42 h 189"/>
                <a:gd name="T82" fmla="*/ 205 w 214"/>
                <a:gd name="T83" fmla="*/ 41 h 189"/>
                <a:gd name="T84" fmla="*/ 204 w 214"/>
                <a:gd name="T85" fmla="*/ 41 h 189"/>
                <a:gd name="T86" fmla="*/ 206 w 214"/>
                <a:gd name="T87" fmla="*/ 37 h 189"/>
                <a:gd name="T88" fmla="*/ 211 w 214"/>
                <a:gd name="T89" fmla="*/ 36 h 189"/>
                <a:gd name="T90" fmla="*/ 211 w 214"/>
                <a:gd name="T91" fmla="*/ 26 h 189"/>
                <a:gd name="T92" fmla="*/ 172 w 214"/>
                <a:gd name="T93" fmla="*/ 165 h 189"/>
                <a:gd name="T94" fmla="*/ 180 w 214"/>
                <a:gd name="T95" fmla="*/ 173 h 189"/>
                <a:gd name="T96" fmla="*/ 172 w 214"/>
                <a:gd name="T97" fmla="*/ 180 h 189"/>
                <a:gd name="T98" fmla="*/ 164 w 214"/>
                <a:gd name="T99" fmla="*/ 173 h 189"/>
                <a:gd name="T100" fmla="*/ 172 w 214"/>
                <a:gd name="T101" fmla="*/ 165 h 189"/>
                <a:gd name="T102" fmla="*/ 145 w 214"/>
                <a:gd name="T103" fmla="*/ 66 h 189"/>
                <a:gd name="T104" fmla="*/ 142 w 214"/>
                <a:gd name="T105" fmla="*/ 62 h 189"/>
                <a:gd name="T106" fmla="*/ 178 w 214"/>
                <a:gd name="T107" fmla="*/ 26 h 189"/>
                <a:gd name="T108" fmla="*/ 181 w 214"/>
                <a:gd name="T109" fmla="*/ 29 h 189"/>
                <a:gd name="T110" fmla="*/ 145 w 214"/>
                <a:gd name="T111" fmla="*/ 66 h 189"/>
                <a:gd name="T112" fmla="*/ 156 w 214"/>
                <a:gd name="T113" fmla="*/ 77 h 189"/>
                <a:gd name="T114" fmla="*/ 153 w 214"/>
                <a:gd name="T115" fmla="*/ 74 h 189"/>
                <a:gd name="T116" fmla="*/ 189 w 214"/>
                <a:gd name="T117" fmla="*/ 38 h 189"/>
                <a:gd name="T118" fmla="*/ 193 w 214"/>
                <a:gd name="T119" fmla="*/ 41 h 189"/>
                <a:gd name="T120" fmla="*/ 156 w 214"/>
                <a:gd name="T121"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189">
                  <a:moveTo>
                    <a:pt x="211" y="26"/>
                  </a:moveTo>
                  <a:cubicBezTo>
                    <a:pt x="193" y="7"/>
                    <a:pt x="193" y="7"/>
                    <a:pt x="193" y="7"/>
                  </a:cubicBezTo>
                  <a:cubicBezTo>
                    <a:pt x="190" y="5"/>
                    <a:pt x="186" y="5"/>
                    <a:pt x="183" y="7"/>
                  </a:cubicBezTo>
                  <a:cubicBezTo>
                    <a:pt x="182" y="9"/>
                    <a:pt x="181" y="11"/>
                    <a:pt x="181" y="13"/>
                  </a:cubicBezTo>
                  <a:cubicBezTo>
                    <a:pt x="180" y="13"/>
                    <a:pt x="179" y="13"/>
                    <a:pt x="177" y="14"/>
                  </a:cubicBezTo>
                  <a:cubicBezTo>
                    <a:pt x="177" y="14"/>
                    <a:pt x="177" y="14"/>
                    <a:pt x="177" y="14"/>
                  </a:cubicBezTo>
                  <a:cubicBezTo>
                    <a:pt x="129" y="63"/>
                    <a:pt x="129" y="63"/>
                    <a:pt x="129" y="63"/>
                  </a:cubicBezTo>
                  <a:cubicBezTo>
                    <a:pt x="129" y="67"/>
                    <a:pt x="128" y="72"/>
                    <a:pt x="126" y="75"/>
                  </a:cubicBezTo>
                  <a:cubicBezTo>
                    <a:pt x="131" y="80"/>
                    <a:pt x="131" y="80"/>
                    <a:pt x="131" y="80"/>
                  </a:cubicBezTo>
                  <a:cubicBezTo>
                    <a:pt x="131" y="80"/>
                    <a:pt x="131" y="80"/>
                    <a:pt x="131" y="80"/>
                  </a:cubicBezTo>
                  <a:cubicBezTo>
                    <a:pt x="131" y="81"/>
                    <a:pt x="131" y="81"/>
                    <a:pt x="131" y="81"/>
                  </a:cubicBezTo>
                  <a:cubicBezTo>
                    <a:pt x="121" y="92"/>
                    <a:pt x="121" y="92"/>
                    <a:pt x="121" y="92"/>
                  </a:cubicBezTo>
                  <a:cubicBezTo>
                    <a:pt x="85" y="56"/>
                    <a:pt x="85" y="56"/>
                    <a:pt x="85" y="56"/>
                  </a:cubicBezTo>
                  <a:cubicBezTo>
                    <a:pt x="89" y="42"/>
                    <a:pt x="86" y="26"/>
                    <a:pt x="74" y="15"/>
                  </a:cubicBezTo>
                  <a:cubicBezTo>
                    <a:pt x="63" y="4"/>
                    <a:pt x="48" y="0"/>
                    <a:pt x="34" y="4"/>
                  </a:cubicBezTo>
                  <a:cubicBezTo>
                    <a:pt x="57" y="28"/>
                    <a:pt x="57" y="28"/>
                    <a:pt x="57" y="28"/>
                  </a:cubicBezTo>
                  <a:cubicBezTo>
                    <a:pt x="51" y="52"/>
                    <a:pt x="51" y="52"/>
                    <a:pt x="51" y="52"/>
                  </a:cubicBezTo>
                  <a:cubicBezTo>
                    <a:pt x="28" y="58"/>
                    <a:pt x="28" y="58"/>
                    <a:pt x="28" y="58"/>
                  </a:cubicBezTo>
                  <a:cubicBezTo>
                    <a:pt x="4" y="34"/>
                    <a:pt x="4" y="34"/>
                    <a:pt x="4" y="34"/>
                  </a:cubicBezTo>
                  <a:cubicBezTo>
                    <a:pt x="0" y="48"/>
                    <a:pt x="4" y="64"/>
                    <a:pt x="15" y="75"/>
                  </a:cubicBezTo>
                  <a:cubicBezTo>
                    <a:pt x="26" y="86"/>
                    <a:pt x="43" y="90"/>
                    <a:pt x="58" y="85"/>
                  </a:cubicBezTo>
                  <a:cubicBezTo>
                    <a:pt x="58" y="85"/>
                    <a:pt x="58" y="85"/>
                    <a:pt x="58" y="85"/>
                  </a:cubicBezTo>
                  <a:cubicBezTo>
                    <a:pt x="92" y="120"/>
                    <a:pt x="92" y="120"/>
                    <a:pt x="92" y="120"/>
                  </a:cubicBezTo>
                  <a:cubicBezTo>
                    <a:pt x="60" y="153"/>
                    <a:pt x="60" y="153"/>
                    <a:pt x="60" y="153"/>
                  </a:cubicBezTo>
                  <a:cubicBezTo>
                    <a:pt x="58" y="151"/>
                    <a:pt x="58" y="151"/>
                    <a:pt x="58" y="151"/>
                  </a:cubicBezTo>
                  <a:cubicBezTo>
                    <a:pt x="49" y="158"/>
                    <a:pt x="49" y="158"/>
                    <a:pt x="49" y="158"/>
                  </a:cubicBezTo>
                  <a:cubicBezTo>
                    <a:pt x="33" y="183"/>
                    <a:pt x="33" y="183"/>
                    <a:pt x="33" y="183"/>
                  </a:cubicBezTo>
                  <a:cubicBezTo>
                    <a:pt x="37" y="187"/>
                    <a:pt x="37" y="187"/>
                    <a:pt x="37" y="187"/>
                  </a:cubicBezTo>
                  <a:cubicBezTo>
                    <a:pt x="61" y="171"/>
                    <a:pt x="61" y="171"/>
                    <a:pt x="61" y="171"/>
                  </a:cubicBezTo>
                  <a:cubicBezTo>
                    <a:pt x="69" y="162"/>
                    <a:pt x="69" y="162"/>
                    <a:pt x="69" y="162"/>
                  </a:cubicBezTo>
                  <a:cubicBezTo>
                    <a:pt x="67" y="160"/>
                    <a:pt x="67" y="160"/>
                    <a:pt x="67" y="160"/>
                  </a:cubicBezTo>
                  <a:cubicBezTo>
                    <a:pt x="100" y="127"/>
                    <a:pt x="100" y="127"/>
                    <a:pt x="100" y="127"/>
                  </a:cubicBezTo>
                  <a:cubicBezTo>
                    <a:pt x="156" y="184"/>
                    <a:pt x="156" y="184"/>
                    <a:pt x="156" y="184"/>
                  </a:cubicBezTo>
                  <a:cubicBezTo>
                    <a:pt x="160" y="188"/>
                    <a:pt x="165" y="189"/>
                    <a:pt x="170" y="189"/>
                  </a:cubicBezTo>
                  <a:cubicBezTo>
                    <a:pt x="175" y="189"/>
                    <a:pt x="180" y="188"/>
                    <a:pt x="184" y="184"/>
                  </a:cubicBezTo>
                  <a:cubicBezTo>
                    <a:pt x="192" y="176"/>
                    <a:pt x="192" y="163"/>
                    <a:pt x="184" y="155"/>
                  </a:cubicBezTo>
                  <a:cubicBezTo>
                    <a:pt x="128" y="99"/>
                    <a:pt x="128" y="99"/>
                    <a:pt x="128" y="99"/>
                  </a:cubicBezTo>
                  <a:cubicBezTo>
                    <a:pt x="139" y="89"/>
                    <a:pt x="139" y="89"/>
                    <a:pt x="139" y="89"/>
                  </a:cubicBezTo>
                  <a:cubicBezTo>
                    <a:pt x="143" y="93"/>
                    <a:pt x="143" y="93"/>
                    <a:pt x="143" y="93"/>
                  </a:cubicBezTo>
                  <a:cubicBezTo>
                    <a:pt x="147" y="91"/>
                    <a:pt x="151" y="90"/>
                    <a:pt x="156" y="90"/>
                  </a:cubicBezTo>
                  <a:cubicBezTo>
                    <a:pt x="204" y="42"/>
                    <a:pt x="204" y="42"/>
                    <a:pt x="204" y="42"/>
                  </a:cubicBezTo>
                  <a:cubicBezTo>
                    <a:pt x="205" y="41"/>
                    <a:pt x="205" y="41"/>
                    <a:pt x="205" y="41"/>
                  </a:cubicBezTo>
                  <a:cubicBezTo>
                    <a:pt x="204" y="41"/>
                    <a:pt x="204" y="41"/>
                    <a:pt x="204" y="41"/>
                  </a:cubicBezTo>
                  <a:cubicBezTo>
                    <a:pt x="205" y="40"/>
                    <a:pt x="206" y="39"/>
                    <a:pt x="206" y="37"/>
                  </a:cubicBezTo>
                  <a:cubicBezTo>
                    <a:pt x="208" y="38"/>
                    <a:pt x="210" y="37"/>
                    <a:pt x="211" y="36"/>
                  </a:cubicBezTo>
                  <a:cubicBezTo>
                    <a:pt x="214" y="33"/>
                    <a:pt x="214" y="29"/>
                    <a:pt x="211" y="26"/>
                  </a:cubicBezTo>
                  <a:moveTo>
                    <a:pt x="172" y="165"/>
                  </a:moveTo>
                  <a:cubicBezTo>
                    <a:pt x="176" y="165"/>
                    <a:pt x="180" y="168"/>
                    <a:pt x="180" y="173"/>
                  </a:cubicBezTo>
                  <a:cubicBezTo>
                    <a:pt x="180" y="177"/>
                    <a:pt x="176" y="180"/>
                    <a:pt x="172" y="180"/>
                  </a:cubicBezTo>
                  <a:cubicBezTo>
                    <a:pt x="168" y="180"/>
                    <a:pt x="164" y="177"/>
                    <a:pt x="164" y="173"/>
                  </a:cubicBezTo>
                  <a:cubicBezTo>
                    <a:pt x="164" y="168"/>
                    <a:pt x="168" y="165"/>
                    <a:pt x="172" y="165"/>
                  </a:cubicBezTo>
                  <a:moveTo>
                    <a:pt x="145" y="66"/>
                  </a:moveTo>
                  <a:cubicBezTo>
                    <a:pt x="142" y="62"/>
                    <a:pt x="142" y="62"/>
                    <a:pt x="142" y="62"/>
                  </a:cubicBezTo>
                  <a:cubicBezTo>
                    <a:pt x="178" y="26"/>
                    <a:pt x="178" y="26"/>
                    <a:pt x="178" y="26"/>
                  </a:cubicBezTo>
                  <a:cubicBezTo>
                    <a:pt x="181" y="29"/>
                    <a:pt x="181" y="29"/>
                    <a:pt x="181" y="29"/>
                  </a:cubicBezTo>
                  <a:lnTo>
                    <a:pt x="145" y="66"/>
                  </a:lnTo>
                  <a:close/>
                  <a:moveTo>
                    <a:pt x="156" y="77"/>
                  </a:moveTo>
                  <a:cubicBezTo>
                    <a:pt x="153" y="74"/>
                    <a:pt x="153" y="74"/>
                    <a:pt x="153" y="74"/>
                  </a:cubicBezTo>
                  <a:cubicBezTo>
                    <a:pt x="189" y="38"/>
                    <a:pt x="189" y="38"/>
                    <a:pt x="189" y="38"/>
                  </a:cubicBezTo>
                  <a:cubicBezTo>
                    <a:pt x="193" y="41"/>
                    <a:pt x="193" y="41"/>
                    <a:pt x="193" y="41"/>
                  </a:cubicBezTo>
                  <a:lnTo>
                    <a:pt x="156" y="77"/>
                  </a:lnTo>
                  <a:close/>
                </a:path>
              </a:pathLst>
            </a:custGeom>
            <a:solidFill>
              <a:schemeClr val="tx2"/>
            </a:solidFill>
            <a:ln>
              <a:noFill/>
            </a:ln>
          </p:spPr>
          <p:txBody>
            <a:bodyPr anchor="ctr"/>
            <a:lstStyle/>
            <a:p>
              <a:pPr algn="ctr"/>
              <a:endParaRPr/>
            </a:p>
          </p:txBody>
        </p:sp>
        <p:grpSp>
          <p:nvGrpSpPr>
            <p:cNvPr id="18" name="Group 36"/>
            <p:cNvGrpSpPr/>
            <p:nvPr/>
          </p:nvGrpSpPr>
          <p:grpSpPr>
            <a:xfrm>
              <a:off x="6131621" y="3059045"/>
              <a:ext cx="652943" cy="611796"/>
              <a:chOff x="4763" y="0"/>
              <a:chExt cx="957262" cy="896938"/>
            </a:xfrm>
            <a:solidFill>
              <a:schemeClr val="accent5"/>
            </a:solidFill>
          </p:grpSpPr>
          <p:sp>
            <p:nvSpPr>
              <p:cNvPr id="41" name="Freeform: Shape 37"/>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38"/>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39"/>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9" name="Freeform: Shape 40"/>
            <p:cNvSpPr/>
            <p:nvPr/>
          </p:nvSpPr>
          <p:spPr bwMode="auto">
            <a:xfrm>
              <a:off x="9988716" y="1629354"/>
              <a:ext cx="721273" cy="453704"/>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2"/>
            </a:solidFill>
            <a:ln>
              <a:noFill/>
            </a:ln>
          </p:spPr>
          <p:txBody>
            <a:bodyPr anchor="ctr"/>
            <a:lstStyle/>
            <a:p>
              <a:pPr algn="ctr"/>
              <a:endParaRPr/>
            </a:p>
          </p:txBody>
        </p:sp>
        <p:cxnSp>
          <p:nvCxnSpPr>
            <p:cNvPr id="20" name="Connector: Elbow 42"/>
            <p:cNvCxnSpPr>
              <a:stCxn id="5" idx="2"/>
            </p:cNvCxnSpPr>
            <p:nvPr/>
          </p:nvCxnSpPr>
          <p:spPr>
            <a:xfrm rot="10800000" flipV="1">
              <a:off x="1324356" y="1981341"/>
              <a:ext cx="545441" cy="823661"/>
            </a:xfrm>
            <a:prstGeom prst="bentConnector2">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ctor: Elbow 43"/>
            <p:cNvCxnSpPr/>
            <p:nvPr/>
          </p:nvCxnSpPr>
          <p:spPr>
            <a:xfrm rot="10800000" flipV="1">
              <a:off x="3871166" y="1976836"/>
              <a:ext cx="545441" cy="823661"/>
            </a:xfrm>
            <a:prstGeom prst="bentConnector2">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ctor: Elbow 44"/>
            <p:cNvCxnSpPr/>
            <p:nvPr/>
          </p:nvCxnSpPr>
          <p:spPr>
            <a:xfrm rot="16200000" flipV="1">
              <a:off x="2425038" y="2835649"/>
              <a:ext cx="809188" cy="547840"/>
            </a:xfrm>
            <a:prstGeom prst="bentConnector3">
              <a:avLst>
                <a:gd name="adj1" fmla="val 1739"/>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or: Elbow 45"/>
            <p:cNvCxnSpPr/>
            <p:nvPr/>
          </p:nvCxnSpPr>
          <p:spPr>
            <a:xfrm rot="10800000" flipV="1">
              <a:off x="6471090" y="1976837"/>
              <a:ext cx="545441" cy="823661"/>
            </a:xfrm>
            <a:prstGeom prst="bentConnector2">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ctor: Elbow 46"/>
            <p:cNvCxnSpPr/>
            <p:nvPr/>
          </p:nvCxnSpPr>
          <p:spPr>
            <a:xfrm rot="16200000" flipV="1">
              <a:off x="5024962" y="2835650"/>
              <a:ext cx="809188" cy="547840"/>
            </a:xfrm>
            <a:prstGeom prst="bentConnector3">
              <a:avLst>
                <a:gd name="adj1" fmla="val 1739"/>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ctor: Elbow 47"/>
            <p:cNvCxnSpPr/>
            <p:nvPr/>
          </p:nvCxnSpPr>
          <p:spPr>
            <a:xfrm rot="10800000" flipV="1">
              <a:off x="9068593" y="1962291"/>
              <a:ext cx="545441" cy="823661"/>
            </a:xfrm>
            <a:prstGeom prst="bentConnector2">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ctor: Elbow 48"/>
            <p:cNvCxnSpPr/>
            <p:nvPr/>
          </p:nvCxnSpPr>
          <p:spPr>
            <a:xfrm rot="16200000" flipV="1">
              <a:off x="7641515" y="2840154"/>
              <a:ext cx="809188" cy="547840"/>
            </a:xfrm>
            <a:prstGeom prst="bentConnector3">
              <a:avLst>
                <a:gd name="adj1" fmla="val 1739"/>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49"/>
            <p:cNvCxnSpPr/>
            <p:nvPr/>
          </p:nvCxnSpPr>
          <p:spPr>
            <a:xfrm>
              <a:off x="11068705" y="1964644"/>
              <a:ext cx="900000" cy="0"/>
            </a:xfrm>
            <a:prstGeom prst="line">
              <a:avLst/>
            </a:prstGeom>
            <a:ln w="254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29" name="千图PPT彼岸天：ID 8661124库_组合 52"/>
          <p:cNvGrpSpPr/>
          <p:nvPr>
            <p:custDataLst>
              <p:tags r:id="rId1"/>
            </p:custDataLst>
          </p:nvPr>
        </p:nvGrpSpPr>
        <p:grpSpPr>
          <a:xfrm>
            <a:off x="1446648" y="4979535"/>
            <a:ext cx="2213143" cy="857260"/>
            <a:chOff x="1732858" y="5001250"/>
            <a:chExt cx="2213143" cy="857260"/>
          </a:xfrm>
        </p:grpSpPr>
        <p:sp>
          <p:nvSpPr>
            <p:cNvPr id="39" name="TextBox 6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rPr>
                <a:t>输入标题文本</a:t>
              </a:r>
            </a:p>
          </p:txBody>
        </p:sp>
        <p:sp>
          <p:nvSpPr>
            <p:cNvPr id="40" name="TextBox 6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30" name="千图PPT彼岸天：ID 8661124库_组合 53"/>
          <p:cNvGrpSpPr/>
          <p:nvPr>
            <p:custDataLst>
              <p:tags r:id="rId2"/>
            </p:custDataLst>
          </p:nvPr>
        </p:nvGrpSpPr>
        <p:grpSpPr>
          <a:xfrm>
            <a:off x="3808502" y="4979535"/>
            <a:ext cx="2213143" cy="857260"/>
            <a:chOff x="1732858" y="5001250"/>
            <a:chExt cx="2213143" cy="857260"/>
          </a:xfrm>
        </p:grpSpPr>
        <p:sp>
          <p:nvSpPr>
            <p:cNvPr id="37" name="TextBox 60"/>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rPr>
                <a:t>输入标题文本</a:t>
              </a:r>
            </a:p>
          </p:txBody>
        </p:sp>
        <p:sp>
          <p:nvSpPr>
            <p:cNvPr id="38" name="TextBox 61"/>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31" name="千图PPT彼岸天：ID 8661124库_组合 54"/>
          <p:cNvGrpSpPr/>
          <p:nvPr>
            <p:custDataLst>
              <p:tags r:id="rId3"/>
            </p:custDataLst>
          </p:nvPr>
        </p:nvGrpSpPr>
        <p:grpSpPr>
          <a:xfrm>
            <a:off x="6170356" y="4979535"/>
            <a:ext cx="2213143" cy="857260"/>
            <a:chOff x="1732858" y="5001250"/>
            <a:chExt cx="2213143" cy="857260"/>
          </a:xfrm>
        </p:grpSpPr>
        <p:sp>
          <p:nvSpPr>
            <p:cNvPr id="35" name="TextBox 58"/>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3"/>
                  </a:solidFill>
                </a:rPr>
                <a:t>输入标题文本</a:t>
              </a:r>
            </a:p>
          </p:txBody>
        </p:sp>
        <p:sp>
          <p:nvSpPr>
            <p:cNvPr id="36" name="TextBox 59"/>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32" name="千图PPT彼岸天：ID 8661124库_组合 55"/>
          <p:cNvGrpSpPr/>
          <p:nvPr>
            <p:custDataLst>
              <p:tags r:id="rId4"/>
            </p:custDataLst>
          </p:nvPr>
        </p:nvGrpSpPr>
        <p:grpSpPr>
          <a:xfrm>
            <a:off x="8532210" y="4979535"/>
            <a:ext cx="2213143" cy="857260"/>
            <a:chOff x="1732858" y="5001250"/>
            <a:chExt cx="2213143" cy="857260"/>
          </a:xfrm>
        </p:grpSpPr>
        <p:sp>
          <p:nvSpPr>
            <p:cNvPr id="33" name="TextBox 5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4"/>
                  </a:solidFill>
                </a:rPr>
                <a:t>输入标题文本</a:t>
              </a:r>
            </a:p>
          </p:txBody>
        </p:sp>
        <p:sp>
          <p:nvSpPr>
            <p:cNvPr id="34" name="TextBox 5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anim calcmode="lin" valueType="num">
                                      <p:cBhvr>
                                        <p:cTn id="10" dur="500" fill="hold"/>
                                        <p:tgtEl>
                                          <p:spTgt spid="29"/>
                                        </p:tgtEl>
                                        <p:attrNameLst>
                                          <p:attrName>ppt_x</p:attrName>
                                        </p:attrNameLst>
                                      </p:cBhvr>
                                      <p:tavLst>
                                        <p:tav tm="0">
                                          <p:val>
                                            <p:fltVal val="0.5"/>
                                          </p:val>
                                        </p:tav>
                                        <p:tav tm="100000">
                                          <p:val>
                                            <p:strVal val="#ppt_x"/>
                                          </p:val>
                                        </p:tav>
                                      </p:tavLst>
                                    </p:anim>
                                    <p:anim calcmode="lin" valueType="num">
                                      <p:cBhvr>
                                        <p:cTn id="11" dur="500" fill="hold"/>
                                        <p:tgtEl>
                                          <p:spTgt spid="2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fltVal val="0.5"/>
                                          </p:val>
                                        </p:tav>
                                        <p:tav tm="100000">
                                          <p:val>
                                            <p:strVal val="#ppt_x"/>
                                          </p:val>
                                        </p:tav>
                                      </p:tavLst>
                                    </p:anim>
                                    <p:anim calcmode="lin" valueType="num">
                                      <p:cBhvr>
                                        <p:cTn id="19" dur="500" fill="hold"/>
                                        <p:tgtEl>
                                          <p:spTgt spid="30"/>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fltVal val="0.5"/>
                                          </p:val>
                                        </p:tav>
                                        <p:tav tm="100000">
                                          <p:val>
                                            <p:strVal val="#ppt_x"/>
                                          </p:val>
                                        </p:tav>
                                      </p:tavLst>
                                    </p:anim>
                                    <p:anim calcmode="lin" valueType="num">
                                      <p:cBhvr>
                                        <p:cTn id="27" dur="500" fill="hold"/>
                                        <p:tgtEl>
                                          <p:spTgt spid="31"/>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anim calcmode="lin" valueType="num">
                                      <p:cBhvr>
                                        <p:cTn id="34" dur="500" fill="hold"/>
                                        <p:tgtEl>
                                          <p:spTgt spid="32"/>
                                        </p:tgtEl>
                                        <p:attrNameLst>
                                          <p:attrName>ppt_x</p:attrName>
                                        </p:attrNameLst>
                                      </p:cBhvr>
                                      <p:tavLst>
                                        <p:tav tm="0">
                                          <p:val>
                                            <p:fltVal val="0.5"/>
                                          </p:val>
                                        </p:tav>
                                        <p:tav tm="100000">
                                          <p:val>
                                            <p:strVal val="#ppt_x"/>
                                          </p:val>
                                        </p:tav>
                                      </p:tavLst>
                                    </p:anim>
                                    <p:anim calcmode="lin" valueType="num">
                                      <p:cBhvr>
                                        <p:cTn id="35"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千图PPT彼岸天：ID 8661124库_组合 36"/>
          <p:cNvGrpSpPr/>
          <p:nvPr>
            <p:custDataLst>
              <p:tags r:id="rId1"/>
            </p:custDataLst>
          </p:nvPr>
        </p:nvGrpSpPr>
        <p:grpSpPr>
          <a:xfrm>
            <a:off x="6534551" y="1987184"/>
            <a:ext cx="4705794" cy="568767"/>
            <a:chOff x="6534551" y="1987184"/>
            <a:chExt cx="4705794" cy="568767"/>
          </a:xfrm>
        </p:grpSpPr>
        <p:sp>
          <p:nvSpPr>
            <p:cNvPr id="6" name="TextBox 23"/>
            <p:cNvSpPr txBox="1"/>
            <p:nvPr/>
          </p:nvSpPr>
          <p:spPr>
            <a:xfrm>
              <a:off x="7139993" y="2015050"/>
              <a:ext cx="4100352" cy="528350"/>
            </a:xfrm>
            <a:prstGeom prst="rect">
              <a:avLst/>
            </a:prstGeom>
            <a:noFill/>
          </p:spPr>
          <p:txBody>
            <a:bodyPr wrap="square">
              <a:normAutofit/>
            </a:bodyPr>
            <a:lstStyle/>
            <a:p>
              <a:pPr>
                <a:lnSpc>
                  <a:spcPct val="120000"/>
                </a:lnSpc>
                <a:defRPr/>
              </a:pPr>
              <a:r>
                <a:rPr lang="zh-CN" altLang="en-US" sz="1000" dirty="0"/>
                <a:t>请替换文字内容复制你的内容到此请替换文字内容复制你的内容到此</a:t>
              </a:r>
            </a:p>
          </p:txBody>
        </p:sp>
        <p:sp>
          <p:nvSpPr>
            <p:cNvPr id="7" name="Oval 24"/>
            <p:cNvSpPr/>
            <p:nvPr/>
          </p:nvSpPr>
          <p:spPr>
            <a:xfrm>
              <a:off x="6534551" y="1987184"/>
              <a:ext cx="568767" cy="568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TextBox 31"/>
            <p:cNvSpPr txBox="1"/>
            <p:nvPr/>
          </p:nvSpPr>
          <p:spPr>
            <a:xfrm>
              <a:off x="6534551" y="2084218"/>
              <a:ext cx="595035" cy="338554"/>
            </a:xfrm>
            <a:prstGeom prst="rect">
              <a:avLst/>
            </a:prstGeom>
            <a:noFill/>
          </p:spPr>
          <p:txBody>
            <a:bodyPr wrap="none">
              <a:normAutofit/>
            </a:bodyPr>
            <a:lstStyle/>
            <a:p>
              <a:r>
                <a:rPr lang="en-US" sz="1600" b="1">
                  <a:solidFill>
                    <a:schemeClr val="bg1"/>
                  </a:solidFill>
                </a:rPr>
                <a:t>30%</a:t>
              </a:r>
            </a:p>
          </p:txBody>
        </p:sp>
      </p:grpSp>
      <p:grpSp>
        <p:nvGrpSpPr>
          <p:cNvPr id="38" name="千图PPT彼岸天：ID 8661124库_组合 37"/>
          <p:cNvGrpSpPr/>
          <p:nvPr>
            <p:custDataLst>
              <p:tags r:id="rId2"/>
            </p:custDataLst>
          </p:nvPr>
        </p:nvGrpSpPr>
        <p:grpSpPr>
          <a:xfrm>
            <a:off x="6533399" y="2883238"/>
            <a:ext cx="4706946" cy="568767"/>
            <a:chOff x="6533399" y="2883238"/>
            <a:chExt cx="4706946" cy="568767"/>
          </a:xfrm>
        </p:grpSpPr>
        <p:sp>
          <p:nvSpPr>
            <p:cNvPr id="8" name="TextBox 25"/>
            <p:cNvSpPr txBox="1"/>
            <p:nvPr/>
          </p:nvSpPr>
          <p:spPr>
            <a:xfrm>
              <a:off x="7139993" y="2911104"/>
              <a:ext cx="4100352" cy="528350"/>
            </a:xfrm>
            <a:prstGeom prst="rect">
              <a:avLst/>
            </a:prstGeom>
            <a:noFill/>
          </p:spPr>
          <p:txBody>
            <a:bodyPr wrap="square">
              <a:normAutofit/>
            </a:bodyPr>
            <a:lstStyle/>
            <a:p>
              <a:pPr>
                <a:lnSpc>
                  <a:spcPct val="120000"/>
                </a:lnSpc>
                <a:defRPr/>
              </a:pPr>
              <a:r>
                <a:rPr lang="zh-CN" altLang="en-US" sz="1000" dirty="0"/>
                <a:t>请替换文字内容复制你的内容到此请替换文字内容复制你的内容到此</a:t>
              </a:r>
            </a:p>
          </p:txBody>
        </p:sp>
        <p:sp>
          <p:nvSpPr>
            <p:cNvPr id="9" name="Oval 26"/>
            <p:cNvSpPr/>
            <p:nvPr/>
          </p:nvSpPr>
          <p:spPr>
            <a:xfrm>
              <a:off x="6534551" y="2883238"/>
              <a:ext cx="568767" cy="568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TextBox 32"/>
            <p:cNvSpPr txBox="1"/>
            <p:nvPr/>
          </p:nvSpPr>
          <p:spPr>
            <a:xfrm>
              <a:off x="6533399" y="2982755"/>
              <a:ext cx="595035" cy="338554"/>
            </a:xfrm>
            <a:prstGeom prst="rect">
              <a:avLst/>
            </a:prstGeom>
            <a:noFill/>
          </p:spPr>
          <p:txBody>
            <a:bodyPr wrap="none">
              <a:normAutofit/>
            </a:bodyPr>
            <a:lstStyle/>
            <a:p>
              <a:r>
                <a:rPr lang="en-US" sz="1600" b="1">
                  <a:solidFill>
                    <a:schemeClr val="bg1"/>
                  </a:solidFill>
                </a:rPr>
                <a:t>70%</a:t>
              </a:r>
            </a:p>
          </p:txBody>
        </p:sp>
      </p:grpSp>
      <p:grpSp>
        <p:nvGrpSpPr>
          <p:cNvPr id="39" name="千图PPT彼岸天：ID 8661124库_组合 38"/>
          <p:cNvGrpSpPr/>
          <p:nvPr>
            <p:custDataLst>
              <p:tags r:id="rId3"/>
            </p:custDataLst>
          </p:nvPr>
        </p:nvGrpSpPr>
        <p:grpSpPr>
          <a:xfrm>
            <a:off x="6534551" y="3765713"/>
            <a:ext cx="4705794" cy="568767"/>
            <a:chOff x="6534551" y="3765713"/>
            <a:chExt cx="4705794" cy="568767"/>
          </a:xfrm>
        </p:grpSpPr>
        <p:sp>
          <p:nvSpPr>
            <p:cNvPr id="10" name="TextBox 27"/>
            <p:cNvSpPr txBox="1"/>
            <p:nvPr/>
          </p:nvSpPr>
          <p:spPr>
            <a:xfrm>
              <a:off x="7139993" y="3793579"/>
              <a:ext cx="4100352" cy="528350"/>
            </a:xfrm>
            <a:prstGeom prst="rect">
              <a:avLst/>
            </a:prstGeom>
            <a:noFill/>
          </p:spPr>
          <p:txBody>
            <a:bodyPr wrap="square">
              <a:normAutofit/>
            </a:bodyPr>
            <a:lstStyle/>
            <a:p>
              <a:pPr>
                <a:lnSpc>
                  <a:spcPct val="120000"/>
                </a:lnSpc>
                <a:defRPr/>
              </a:pPr>
              <a:r>
                <a:rPr lang="zh-CN" altLang="en-US" sz="1000" dirty="0"/>
                <a:t>请替换文字内容复制你的内容到此请替换文字内容复制你的内容到此</a:t>
              </a:r>
            </a:p>
          </p:txBody>
        </p:sp>
        <p:sp>
          <p:nvSpPr>
            <p:cNvPr id="11" name="Oval 28"/>
            <p:cNvSpPr/>
            <p:nvPr/>
          </p:nvSpPr>
          <p:spPr>
            <a:xfrm>
              <a:off x="6534551" y="3765713"/>
              <a:ext cx="568767" cy="5687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TextBox 33"/>
            <p:cNvSpPr txBox="1"/>
            <p:nvPr/>
          </p:nvSpPr>
          <p:spPr>
            <a:xfrm>
              <a:off x="6537623" y="3865230"/>
              <a:ext cx="595035" cy="338554"/>
            </a:xfrm>
            <a:prstGeom prst="rect">
              <a:avLst/>
            </a:prstGeom>
            <a:noFill/>
          </p:spPr>
          <p:txBody>
            <a:bodyPr wrap="none">
              <a:normAutofit/>
            </a:bodyPr>
            <a:lstStyle/>
            <a:p>
              <a:r>
                <a:rPr lang="en-US" sz="1600" b="1">
                  <a:solidFill>
                    <a:schemeClr val="bg1"/>
                  </a:solidFill>
                </a:rPr>
                <a:t>50%</a:t>
              </a:r>
            </a:p>
          </p:txBody>
        </p:sp>
      </p:grpSp>
      <p:grpSp>
        <p:nvGrpSpPr>
          <p:cNvPr id="40" name="千图PPT彼岸天：ID 8661124库_组合 39"/>
          <p:cNvGrpSpPr/>
          <p:nvPr>
            <p:custDataLst>
              <p:tags r:id="rId4"/>
            </p:custDataLst>
          </p:nvPr>
        </p:nvGrpSpPr>
        <p:grpSpPr>
          <a:xfrm>
            <a:off x="6533399" y="4661768"/>
            <a:ext cx="4706946" cy="568767"/>
            <a:chOff x="6533399" y="4661768"/>
            <a:chExt cx="4706946" cy="568767"/>
          </a:xfrm>
        </p:grpSpPr>
        <p:sp>
          <p:nvSpPr>
            <p:cNvPr id="12" name="TextBox 29"/>
            <p:cNvSpPr txBox="1"/>
            <p:nvPr/>
          </p:nvSpPr>
          <p:spPr>
            <a:xfrm>
              <a:off x="7139993" y="4689634"/>
              <a:ext cx="4100352" cy="528350"/>
            </a:xfrm>
            <a:prstGeom prst="rect">
              <a:avLst/>
            </a:prstGeom>
            <a:noFill/>
          </p:spPr>
          <p:txBody>
            <a:bodyPr wrap="square">
              <a:normAutofit/>
            </a:bodyPr>
            <a:lstStyle/>
            <a:p>
              <a:pPr>
                <a:lnSpc>
                  <a:spcPct val="120000"/>
                </a:lnSpc>
                <a:defRPr/>
              </a:pPr>
              <a:r>
                <a:rPr lang="zh-CN" altLang="en-US" sz="1000" dirty="0"/>
                <a:t>请替换文字内容复制你的内容到此请替换文字内容复制你的内容到此</a:t>
              </a:r>
            </a:p>
          </p:txBody>
        </p:sp>
        <p:sp>
          <p:nvSpPr>
            <p:cNvPr id="13" name="Oval 30"/>
            <p:cNvSpPr/>
            <p:nvPr/>
          </p:nvSpPr>
          <p:spPr>
            <a:xfrm>
              <a:off x="6534551" y="4661768"/>
              <a:ext cx="568767" cy="568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TextBox 34"/>
            <p:cNvSpPr txBox="1"/>
            <p:nvPr/>
          </p:nvSpPr>
          <p:spPr>
            <a:xfrm>
              <a:off x="6533399" y="4761285"/>
              <a:ext cx="595035" cy="338554"/>
            </a:xfrm>
            <a:prstGeom prst="rect">
              <a:avLst/>
            </a:prstGeom>
            <a:noFill/>
          </p:spPr>
          <p:txBody>
            <a:bodyPr wrap="none">
              <a:normAutofit/>
            </a:bodyPr>
            <a:lstStyle/>
            <a:p>
              <a:r>
                <a:rPr lang="en-US" sz="1600" b="1">
                  <a:solidFill>
                    <a:schemeClr val="bg1"/>
                  </a:solidFill>
                </a:rPr>
                <a:t>40%</a:t>
              </a:r>
            </a:p>
          </p:txBody>
        </p:sp>
      </p:grpSp>
      <p:cxnSp>
        <p:nvCxnSpPr>
          <p:cNvPr id="18" name="千图PPT彼岸天：ID 8661124库_直接连接符 35"/>
          <p:cNvCxnSpPr/>
          <p:nvPr>
            <p:custDataLst>
              <p:tags r:id="rId5"/>
            </p:custDataLst>
          </p:nvPr>
        </p:nvCxnSpPr>
        <p:spPr>
          <a:xfrm>
            <a:off x="6102149" y="1448780"/>
            <a:ext cx="0" cy="41445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千图PPT彼岸天：ID 8661124库_组合 1"/>
          <p:cNvGrpSpPr/>
          <p:nvPr>
            <p:custDataLst>
              <p:tags r:id="rId6"/>
            </p:custDataLst>
          </p:nvPr>
        </p:nvGrpSpPr>
        <p:grpSpPr>
          <a:xfrm>
            <a:off x="412046" y="1812682"/>
            <a:ext cx="5405879" cy="2997261"/>
            <a:chOff x="412046" y="1812682"/>
            <a:chExt cx="5405879" cy="2997261"/>
          </a:xfrm>
        </p:grpSpPr>
        <p:sp>
          <p:nvSpPr>
            <p:cNvPr id="4" name="TextBox 8"/>
            <p:cNvSpPr txBox="1"/>
            <p:nvPr/>
          </p:nvSpPr>
          <p:spPr>
            <a:xfrm>
              <a:off x="412046" y="3848513"/>
              <a:ext cx="5405879" cy="528350"/>
            </a:xfrm>
            <a:prstGeom prst="rect">
              <a:avLst/>
            </a:prstGeom>
            <a:noFill/>
          </p:spPr>
          <p:txBody>
            <a:bodyPr wrap="square">
              <a:normAutofit/>
            </a:bodyPr>
            <a:lstStyle/>
            <a:p>
              <a:pPr algn="ctr">
                <a:lnSpc>
                  <a:spcPct val="120000"/>
                </a:lnSpc>
                <a:defRPr/>
              </a:pPr>
              <a:r>
                <a:rPr lang="zh-CN" altLang="en-US" sz="1000" dirty="0">
                  <a:solidFill>
                    <a:schemeClr val="bg1">
                      <a:lumMod val="50000"/>
                    </a:schemeClr>
                  </a:solidFill>
                </a:rPr>
                <a:t>请替换文字内容复制你的内容到此</a:t>
              </a:r>
              <a:br>
                <a:rPr lang="zh-CN" altLang="en-US" sz="1000" dirty="0">
                  <a:solidFill>
                    <a:schemeClr val="bg1">
                      <a:lumMod val="50000"/>
                    </a:schemeClr>
                  </a:solidFill>
                </a:rPr>
              </a:br>
              <a:r>
                <a:rPr lang="zh-CN" altLang="en-US" sz="1000" dirty="0">
                  <a:solidFill>
                    <a:schemeClr val="bg1">
                      <a:lumMod val="50000"/>
                    </a:schemeClr>
                  </a:solidFill>
                </a:rPr>
                <a:t>如需更改请在（设置形状格式）菜单下（文本选项）中调整</a:t>
              </a:r>
            </a:p>
          </p:txBody>
        </p:sp>
        <p:sp>
          <p:nvSpPr>
            <p:cNvPr id="5" name="TextBox 9"/>
            <p:cNvSpPr txBox="1"/>
            <p:nvPr/>
          </p:nvSpPr>
          <p:spPr>
            <a:xfrm>
              <a:off x="2362493" y="3459267"/>
              <a:ext cx="1569660" cy="369332"/>
            </a:xfrm>
            <a:prstGeom prst="rect">
              <a:avLst/>
            </a:prstGeom>
            <a:noFill/>
          </p:spPr>
          <p:txBody>
            <a:bodyPr wrap="none">
              <a:normAutofit/>
            </a:bodyPr>
            <a:lstStyle/>
            <a:p>
              <a:pPr algn="ctr"/>
              <a:r>
                <a:rPr lang="zh-CN" altLang="en-US" dirty="0">
                  <a:solidFill>
                    <a:schemeClr val="bg1">
                      <a:lumMod val="50000"/>
                    </a:schemeClr>
                  </a:solidFill>
                </a:rPr>
                <a:t>输入标题文本</a:t>
              </a:r>
            </a:p>
          </p:txBody>
        </p:sp>
        <p:grpSp>
          <p:nvGrpSpPr>
            <p:cNvPr id="19" name="Group 41"/>
            <p:cNvGrpSpPr/>
            <p:nvPr/>
          </p:nvGrpSpPr>
          <p:grpSpPr>
            <a:xfrm>
              <a:off x="667027" y="2368260"/>
              <a:ext cx="5002722" cy="1009418"/>
              <a:chOff x="38765" y="1803577"/>
              <a:chExt cx="8847120" cy="1471937"/>
            </a:xfrm>
          </p:grpSpPr>
          <p:sp>
            <p:nvSpPr>
              <p:cNvPr id="33" name="Freeform: Shape 37"/>
              <p:cNvSpPr/>
              <p:nvPr/>
            </p:nvSpPr>
            <p:spPr>
              <a:xfrm>
                <a:off x="38765" y="1903085"/>
                <a:ext cx="6489813" cy="1358046"/>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38"/>
              <p:cNvSpPr/>
              <p:nvPr/>
            </p:nvSpPr>
            <p:spPr>
              <a:xfrm>
                <a:off x="1189755" y="1803577"/>
                <a:ext cx="5877136" cy="1465558"/>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Shape 39"/>
              <p:cNvSpPr/>
              <p:nvPr/>
            </p:nvSpPr>
            <p:spPr>
              <a:xfrm>
                <a:off x="2233303" y="1819246"/>
                <a:ext cx="5956337" cy="1450560"/>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Freeform: Shape 40"/>
              <p:cNvSpPr/>
              <p:nvPr/>
            </p:nvSpPr>
            <p:spPr>
              <a:xfrm>
                <a:off x="3111226" y="2047372"/>
                <a:ext cx="5774659" cy="1228142"/>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0" name="TextBox 42"/>
            <p:cNvSpPr txBox="1"/>
            <p:nvPr/>
          </p:nvSpPr>
          <p:spPr>
            <a:xfrm>
              <a:off x="2102812" y="1985131"/>
              <a:ext cx="526106" cy="297454"/>
            </a:xfrm>
            <a:prstGeom prst="rect">
              <a:avLst/>
            </a:prstGeom>
            <a:noFill/>
          </p:spPr>
          <p:txBody>
            <a:bodyPr wrap="none">
              <a:normAutofit/>
            </a:bodyPr>
            <a:lstStyle/>
            <a:p>
              <a:r>
                <a:rPr lang="en-US" sz="1335" b="1">
                  <a:solidFill>
                    <a:schemeClr val="bg1">
                      <a:lumMod val="50000"/>
                    </a:schemeClr>
                  </a:solidFill>
                </a:rPr>
                <a:t>30%</a:t>
              </a:r>
            </a:p>
          </p:txBody>
        </p:sp>
        <p:sp>
          <p:nvSpPr>
            <p:cNvPr id="21" name="TextBox 43"/>
            <p:cNvSpPr txBox="1"/>
            <p:nvPr/>
          </p:nvSpPr>
          <p:spPr>
            <a:xfrm>
              <a:off x="2673584" y="1812682"/>
              <a:ext cx="526106" cy="297454"/>
            </a:xfrm>
            <a:prstGeom prst="rect">
              <a:avLst/>
            </a:prstGeom>
            <a:noFill/>
          </p:spPr>
          <p:txBody>
            <a:bodyPr wrap="none">
              <a:normAutofit/>
            </a:bodyPr>
            <a:lstStyle/>
            <a:p>
              <a:r>
                <a:rPr lang="en-US" sz="1335" b="1">
                  <a:solidFill>
                    <a:schemeClr val="bg1">
                      <a:lumMod val="50000"/>
                    </a:schemeClr>
                  </a:solidFill>
                </a:rPr>
                <a:t>70%</a:t>
              </a:r>
            </a:p>
          </p:txBody>
        </p:sp>
        <p:sp>
          <p:nvSpPr>
            <p:cNvPr id="22" name="TextBox 44"/>
            <p:cNvSpPr txBox="1"/>
            <p:nvPr/>
          </p:nvSpPr>
          <p:spPr>
            <a:xfrm>
              <a:off x="3285991" y="1951802"/>
              <a:ext cx="526106" cy="297454"/>
            </a:xfrm>
            <a:prstGeom prst="rect">
              <a:avLst/>
            </a:prstGeom>
            <a:noFill/>
          </p:spPr>
          <p:txBody>
            <a:bodyPr wrap="none">
              <a:normAutofit/>
            </a:bodyPr>
            <a:lstStyle/>
            <a:p>
              <a:r>
                <a:rPr lang="en-US" sz="1335" b="1">
                  <a:solidFill>
                    <a:schemeClr val="bg1">
                      <a:lumMod val="50000"/>
                    </a:schemeClr>
                  </a:solidFill>
                </a:rPr>
                <a:t>50%</a:t>
              </a:r>
            </a:p>
          </p:txBody>
        </p:sp>
        <p:sp>
          <p:nvSpPr>
            <p:cNvPr id="23" name="TextBox 45"/>
            <p:cNvSpPr txBox="1"/>
            <p:nvPr/>
          </p:nvSpPr>
          <p:spPr>
            <a:xfrm>
              <a:off x="3766796" y="2117385"/>
              <a:ext cx="526106" cy="297454"/>
            </a:xfrm>
            <a:prstGeom prst="rect">
              <a:avLst/>
            </a:prstGeom>
            <a:noFill/>
          </p:spPr>
          <p:txBody>
            <a:bodyPr wrap="none">
              <a:normAutofit/>
            </a:bodyPr>
            <a:lstStyle/>
            <a:p>
              <a:r>
                <a:rPr lang="en-US" sz="1335" b="1">
                  <a:solidFill>
                    <a:schemeClr val="bg1">
                      <a:lumMod val="50000"/>
                    </a:schemeClr>
                  </a:solidFill>
                </a:rPr>
                <a:t>40%</a:t>
              </a:r>
            </a:p>
          </p:txBody>
        </p:sp>
        <p:grpSp>
          <p:nvGrpSpPr>
            <p:cNvPr id="24" name="Group 46"/>
            <p:cNvGrpSpPr/>
            <p:nvPr/>
          </p:nvGrpSpPr>
          <p:grpSpPr>
            <a:xfrm>
              <a:off x="1555517" y="4637711"/>
              <a:ext cx="3183603" cy="172232"/>
              <a:chOff x="3632609" y="4343239"/>
              <a:chExt cx="4541393" cy="245688"/>
            </a:xfrm>
          </p:grpSpPr>
          <p:sp>
            <p:nvSpPr>
              <p:cNvPr id="25" name="Oval 47"/>
              <p:cNvSpPr/>
              <p:nvPr/>
            </p:nvSpPr>
            <p:spPr>
              <a:xfrm>
                <a:off x="3632609" y="4388132"/>
                <a:ext cx="158953" cy="15895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48"/>
              <p:cNvSpPr/>
              <p:nvPr/>
            </p:nvSpPr>
            <p:spPr>
              <a:xfrm>
                <a:off x="4855395" y="4385779"/>
                <a:ext cx="158953" cy="158953"/>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TextBox 49"/>
              <p:cNvSpPr txBox="1"/>
              <p:nvPr/>
            </p:nvSpPr>
            <p:spPr>
              <a:xfrm>
                <a:off x="5060262" y="4347455"/>
                <a:ext cx="631122" cy="241472"/>
              </a:xfrm>
              <a:prstGeom prst="rect">
                <a:avLst/>
              </a:prstGeom>
              <a:noFill/>
            </p:spPr>
            <p:txBody>
              <a:bodyPr wrap="none" lIns="0" tIns="0" rIns="0" bIns="0" anchor="ctr" anchorCtr="1">
                <a:normAutofit/>
              </a:bodyPr>
              <a:lstStyle/>
              <a:p>
                <a:pPr algn="ctr"/>
                <a:r>
                  <a:rPr lang="en-US" sz="1100">
                    <a:solidFill>
                      <a:schemeClr val="tx2"/>
                    </a:solidFill>
                  </a:rPr>
                  <a:t>Data 2</a:t>
                </a:r>
              </a:p>
            </p:txBody>
          </p:sp>
          <p:sp>
            <p:nvSpPr>
              <p:cNvPr id="28" name="Oval 50"/>
              <p:cNvSpPr/>
              <p:nvPr/>
            </p:nvSpPr>
            <p:spPr>
              <a:xfrm>
                <a:off x="6124010" y="4387843"/>
                <a:ext cx="158953" cy="158953"/>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TextBox 51"/>
              <p:cNvSpPr txBox="1"/>
              <p:nvPr/>
            </p:nvSpPr>
            <p:spPr>
              <a:xfrm>
                <a:off x="6328878" y="4345304"/>
                <a:ext cx="631122" cy="241473"/>
              </a:xfrm>
              <a:prstGeom prst="rect">
                <a:avLst/>
              </a:prstGeom>
              <a:noFill/>
            </p:spPr>
            <p:txBody>
              <a:bodyPr wrap="none" lIns="0" tIns="0" rIns="0" bIns="0" anchor="ctr" anchorCtr="1">
                <a:normAutofit/>
              </a:bodyPr>
              <a:lstStyle/>
              <a:p>
                <a:pPr algn="ctr"/>
                <a:r>
                  <a:rPr lang="en-US" sz="1100">
                    <a:solidFill>
                      <a:schemeClr val="tx2"/>
                    </a:solidFill>
                  </a:rPr>
                  <a:t>Data 3</a:t>
                </a:r>
              </a:p>
            </p:txBody>
          </p:sp>
          <p:sp>
            <p:nvSpPr>
              <p:cNvPr id="30" name="Oval 52"/>
              <p:cNvSpPr/>
              <p:nvPr/>
            </p:nvSpPr>
            <p:spPr>
              <a:xfrm>
                <a:off x="7338012" y="4395153"/>
                <a:ext cx="158953" cy="158953"/>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TextBox 53"/>
              <p:cNvSpPr txBox="1"/>
              <p:nvPr/>
            </p:nvSpPr>
            <p:spPr>
              <a:xfrm>
                <a:off x="7542880" y="4344182"/>
                <a:ext cx="631122" cy="241473"/>
              </a:xfrm>
              <a:prstGeom prst="rect">
                <a:avLst/>
              </a:prstGeom>
              <a:noFill/>
            </p:spPr>
            <p:txBody>
              <a:bodyPr wrap="none" lIns="0" tIns="0" rIns="0" bIns="0" anchor="ctr" anchorCtr="1">
                <a:normAutofit/>
              </a:bodyPr>
              <a:lstStyle/>
              <a:p>
                <a:pPr algn="ctr"/>
                <a:r>
                  <a:rPr lang="en-US" sz="1100">
                    <a:solidFill>
                      <a:schemeClr val="tx2"/>
                    </a:solidFill>
                  </a:rPr>
                  <a:t>Data 4</a:t>
                </a:r>
              </a:p>
            </p:txBody>
          </p:sp>
          <p:sp>
            <p:nvSpPr>
              <p:cNvPr id="32" name="TextBox 54"/>
              <p:cNvSpPr txBox="1"/>
              <p:nvPr/>
            </p:nvSpPr>
            <p:spPr>
              <a:xfrm>
                <a:off x="3846261" y="4343239"/>
                <a:ext cx="631122" cy="241473"/>
              </a:xfrm>
              <a:prstGeom prst="rect">
                <a:avLst/>
              </a:prstGeom>
              <a:noFill/>
            </p:spPr>
            <p:txBody>
              <a:bodyPr wrap="none" lIns="0" tIns="0" rIns="0" bIns="0" anchor="ctr" anchorCtr="1">
                <a:normAutofit/>
              </a:bodyPr>
              <a:lstStyle/>
              <a:p>
                <a:pPr algn="ctr"/>
                <a:r>
                  <a:rPr lang="en-US" sz="1100">
                    <a:solidFill>
                      <a:schemeClr val="tx2"/>
                    </a:solidFill>
                  </a:rPr>
                  <a:t>Data 1</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1+#ppt_w/2"/>
                                          </p:val>
                                        </p:tav>
                                        <p:tav tm="100000">
                                          <p:val>
                                            <p:strVal val="#ppt_x"/>
                                          </p:val>
                                        </p:tav>
                                      </p:tavLst>
                                    </p:anim>
                                    <p:anim calcmode="lin" valueType="num">
                                      <p:cBhvr additive="base">
                                        <p:cTn id="3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千图PPT彼岸天：ID 8661124库_组合 24"/>
          <p:cNvGrpSpPr/>
          <p:nvPr>
            <p:custDataLst>
              <p:tags r:id="rId1"/>
            </p:custDataLst>
          </p:nvPr>
        </p:nvGrpSpPr>
        <p:grpSpPr>
          <a:xfrm>
            <a:off x="5408429" y="3267103"/>
            <a:ext cx="5315093" cy="1590499"/>
            <a:chOff x="5408429" y="3267103"/>
            <a:chExt cx="5315093" cy="1590499"/>
          </a:xfrm>
        </p:grpSpPr>
        <p:grpSp>
          <p:nvGrpSpPr>
            <p:cNvPr id="7" name="Group 14"/>
            <p:cNvGrpSpPr/>
            <p:nvPr/>
          </p:nvGrpSpPr>
          <p:grpSpPr>
            <a:xfrm>
              <a:off x="8266193" y="3267103"/>
              <a:ext cx="2457329" cy="897321"/>
              <a:chOff x="8268607" y="3017352"/>
              <a:chExt cx="2457329" cy="897321"/>
            </a:xfrm>
          </p:grpSpPr>
          <p:sp>
            <p:nvSpPr>
              <p:cNvPr id="16" name="TextBox 15"/>
              <p:cNvSpPr txBox="1"/>
              <p:nvPr/>
            </p:nvSpPr>
            <p:spPr>
              <a:xfrm>
                <a:off x="8268607" y="3325117"/>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50" dirty="0"/>
                  <a:t>请替换文字内容复制你的内容到此</a:t>
                </a:r>
                <a:br>
                  <a:rPr lang="zh-CN" altLang="en-US" sz="1050" dirty="0"/>
                </a:br>
                <a:endParaRPr lang="zh-CN" altLang="en-US" sz="1050" dirty="0"/>
              </a:p>
            </p:txBody>
          </p:sp>
          <p:sp>
            <p:nvSpPr>
              <p:cNvPr id="17" name="Rectangle 16"/>
              <p:cNvSpPr/>
              <p:nvPr/>
            </p:nvSpPr>
            <p:spPr>
              <a:xfrm>
                <a:off x="8268607" y="3017352"/>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chemeClr val="accent6"/>
                    </a:solidFill>
                  </a:rPr>
                  <a:t>输入标题文本</a:t>
                </a:r>
              </a:p>
            </p:txBody>
          </p:sp>
        </p:grpSp>
        <p:sp>
          <p:nvSpPr>
            <p:cNvPr id="10" name="Freeform: Shape 3"/>
            <p:cNvSpPr/>
            <p:nvPr/>
          </p:nvSpPr>
          <p:spPr>
            <a:xfrm rot="8246748">
              <a:off x="5408429" y="3355957"/>
              <a:ext cx="2776227" cy="1501645"/>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17"/>
            <p:cNvSpPr/>
            <p:nvPr/>
          </p:nvSpPr>
          <p:spPr bwMode="auto">
            <a:xfrm>
              <a:off x="6992609" y="3416082"/>
              <a:ext cx="573667" cy="57260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grpSp>
      <p:grpSp>
        <p:nvGrpSpPr>
          <p:cNvPr id="2" name="千图PPT彼岸天：ID 8661124库_组合 1"/>
          <p:cNvGrpSpPr/>
          <p:nvPr>
            <p:custDataLst>
              <p:tags r:id="rId2"/>
            </p:custDataLst>
          </p:nvPr>
        </p:nvGrpSpPr>
        <p:grpSpPr>
          <a:xfrm>
            <a:off x="5535333" y="1664804"/>
            <a:ext cx="5375752" cy="1521941"/>
            <a:chOff x="5535333" y="1664804"/>
            <a:chExt cx="5375752" cy="1521941"/>
          </a:xfrm>
        </p:grpSpPr>
        <p:grpSp>
          <p:nvGrpSpPr>
            <p:cNvPr id="5" name="Group 8"/>
            <p:cNvGrpSpPr/>
            <p:nvPr/>
          </p:nvGrpSpPr>
          <p:grpSpPr>
            <a:xfrm>
              <a:off x="8453756" y="1708508"/>
              <a:ext cx="2457329" cy="897321"/>
              <a:chOff x="8268607" y="3017352"/>
              <a:chExt cx="2457329" cy="897321"/>
            </a:xfrm>
          </p:grpSpPr>
          <p:sp>
            <p:nvSpPr>
              <p:cNvPr id="20" name="TextBox 9"/>
              <p:cNvSpPr txBox="1"/>
              <p:nvPr/>
            </p:nvSpPr>
            <p:spPr>
              <a:xfrm>
                <a:off x="8268607" y="3325117"/>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50" dirty="0"/>
                  <a:t>请替换文字内容复制你的内容到此</a:t>
                </a:r>
                <a:br>
                  <a:rPr lang="zh-CN" altLang="en-US" sz="1050" dirty="0"/>
                </a:br>
                <a:endParaRPr lang="zh-CN" altLang="en-US" sz="1050" dirty="0"/>
              </a:p>
            </p:txBody>
          </p:sp>
          <p:sp>
            <p:nvSpPr>
              <p:cNvPr id="21" name="Rectangle 10"/>
              <p:cNvSpPr/>
              <p:nvPr/>
            </p:nvSpPr>
            <p:spPr>
              <a:xfrm>
                <a:off x="8268607" y="3017352"/>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chemeClr val="accent1"/>
                    </a:solidFill>
                  </a:rPr>
                  <a:t>输入标题文本</a:t>
                </a:r>
              </a:p>
            </p:txBody>
          </p:sp>
        </p:grpSp>
        <p:sp>
          <p:nvSpPr>
            <p:cNvPr id="11" name="Freeform: Shape 4"/>
            <p:cNvSpPr/>
            <p:nvPr/>
          </p:nvSpPr>
          <p:spPr>
            <a:xfrm rot="8246748">
              <a:off x="5535333" y="1685100"/>
              <a:ext cx="2776227" cy="1501645"/>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Freeform: Shape 18"/>
            <p:cNvSpPr/>
            <p:nvPr/>
          </p:nvSpPr>
          <p:spPr bwMode="auto">
            <a:xfrm>
              <a:off x="7039888" y="1664804"/>
              <a:ext cx="719266" cy="59117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p>
          </p:txBody>
        </p:sp>
      </p:grpSp>
      <p:grpSp>
        <p:nvGrpSpPr>
          <p:cNvPr id="24" name="千图PPT彼岸天：ID 8661124库_组合 23"/>
          <p:cNvGrpSpPr/>
          <p:nvPr>
            <p:custDataLst>
              <p:tags r:id="rId3"/>
            </p:custDataLst>
          </p:nvPr>
        </p:nvGrpSpPr>
        <p:grpSpPr>
          <a:xfrm>
            <a:off x="1626379" y="1759348"/>
            <a:ext cx="4587465" cy="2776226"/>
            <a:chOff x="1626379" y="1759348"/>
            <a:chExt cx="4587465" cy="2776226"/>
          </a:xfrm>
        </p:grpSpPr>
        <p:grpSp>
          <p:nvGrpSpPr>
            <p:cNvPr id="4" name="Group 5"/>
            <p:cNvGrpSpPr/>
            <p:nvPr/>
          </p:nvGrpSpPr>
          <p:grpSpPr>
            <a:xfrm>
              <a:off x="1626379" y="2215111"/>
              <a:ext cx="2457329" cy="897321"/>
              <a:chOff x="1518803" y="3430058"/>
              <a:chExt cx="2457329" cy="897321"/>
            </a:xfrm>
          </p:grpSpPr>
          <p:sp>
            <p:nvSpPr>
              <p:cNvPr id="22" name="TextBox 6"/>
              <p:cNvSpPr txBox="1"/>
              <p:nvPr/>
            </p:nvSpPr>
            <p:spPr>
              <a:xfrm>
                <a:off x="1518803" y="3737823"/>
                <a:ext cx="2457329"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50" dirty="0"/>
                  <a:t>请替换文字内容复制你的内容到此</a:t>
                </a:r>
                <a:br>
                  <a:rPr lang="zh-CN" altLang="en-US" sz="1050" dirty="0"/>
                </a:br>
                <a:endParaRPr lang="zh-CN" altLang="en-US" sz="1050" dirty="0"/>
              </a:p>
            </p:txBody>
          </p:sp>
          <p:sp>
            <p:nvSpPr>
              <p:cNvPr id="23" name="Rectangle 7"/>
              <p:cNvSpPr/>
              <p:nvPr/>
            </p:nvSpPr>
            <p:spPr>
              <a:xfrm>
                <a:off x="1518803" y="3430058"/>
                <a:ext cx="2457329"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chemeClr val="accent2"/>
                    </a:solidFill>
                  </a:rPr>
                  <a:t>输入标题文本</a:t>
                </a:r>
              </a:p>
            </p:txBody>
          </p:sp>
        </p:grpSp>
        <p:sp>
          <p:nvSpPr>
            <p:cNvPr id="9" name="Freeform: Shape 2"/>
            <p:cNvSpPr/>
            <p:nvPr/>
          </p:nvSpPr>
          <p:spPr>
            <a:xfrm rot="3129379">
              <a:off x="4074909" y="2396638"/>
              <a:ext cx="2776226" cy="1501645"/>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19"/>
            <p:cNvSpPr/>
            <p:nvPr/>
          </p:nvSpPr>
          <p:spPr bwMode="auto">
            <a:xfrm>
              <a:off x="4771034" y="2330799"/>
              <a:ext cx="616228" cy="593819"/>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p>
          </p:txBody>
        </p:sp>
      </p:grpSp>
      <p:grpSp>
        <p:nvGrpSpPr>
          <p:cNvPr id="26" name="千图PPT彼岸天：ID 8661124库_组合 25"/>
          <p:cNvGrpSpPr/>
          <p:nvPr>
            <p:custDataLst>
              <p:tags r:id="rId4"/>
            </p:custDataLst>
          </p:nvPr>
        </p:nvGrpSpPr>
        <p:grpSpPr>
          <a:xfrm>
            <a:off x="1428827" y="4019126"/>
            <a:ext cx="5303054" cy="1648144"/>
            <a:chOff x="1428827" y="4019126"/>
            <a:chExt cx="5303054" cy="1648144"/>
          </a:xfrm>
        </p:grpSpPr>
        <p:grpSp>
          <p:nvGrpSpPr>
            <p:cNvPr id="6" name="Group 11"/>
            <p:cNvGrpSpPr/>
            <p:nvPr/>
          </p:nvGrpSpPr>
          <p:grpSpPr>
            <a:xfrm>
              <a:off x="1428827" y="4019126"/>
              <a:ext cx="2457329" cy="897321"/>
              <a:chOff x="1518803" y="3430058"/>
              <a:chExt cx="2457329" cy="897321"/>
            </a:xfrm>
          </p:grpSpPr>
          <p:sp>
            <p:nvSpPr>
              <p:cNvPr id="18" name="TextBox 12"/>
              <p:cNvSpPr txBox="1"/>
              <p:nvPr/>
            </p:nvSpPr>
            <p:spPr>
              <a:xfrm>
                <a:off x="1518803" y="3737823"/>
                <a:ext cx="2457329"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50" dirty="0"/>
                  <a:t>请替换文字内容复制你的内容到此</a:t>
                </a:r>
                <a:br>
                  <a:rPr lang="zh-CN" altLang="en-US" sz="1050" dirty="0"/>
                </a:br>
                <a:endParaRPr lang="zh-CN" altLang="en-US" sz="1050" dirty="0"/>
              </a:p>
            </p:txBody>
          </p:sp>
          <p:sp>
            <p:nvSpPr>
              <p:cNvPr id="19" name="Rectangle 13"/>
              <p:cNvSpPr/>
              <p:nvPr/>
            </p:nvSpPr>
            <p:spPr>
              <a:xfrm>
                <a:off x="1518803" y="3430058"/>
                <a:ext cx="2457329"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chemeClr val="accent4"/>
                    </a:solidFill>
                  </a:rPr>
                  <a:t>输入标题文本</a:t>
                </a:r>
              </a:p>
            </p:txBody>
          </p:sp>
        </p:grpSp>
        <p:sp>
          <p:nvSpPr>
            <p:cNvPr id="8" name="Freeform: Shape 1"/>
            <p:cNvSpPr/>
            <p:nvPr/>
          </p:nvSpPr>
          <p:spPr>
            <a:xfrm rot="2696901">
              <a:off x="3955654" y="4165625"/>
              <a:ext cx="2776227" cy="1501645"/>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20"/>
            <p:cNvSpPr>
              <a:spLocks noChangeAspect="1"/>
            </p:cNvSpPr>
            <p:nvPr/>
          </p:nvSpPr>
          <p:spPr bwMode="auto">
            <a:xfrm>
              <a:off x="4561761" y="4098274"/>
              <a:ext cx="675678" cy="674962"/>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48955" y="3342288"/>
            <a:ext cx="4140147" cy="1517810"/>
            <a:chOff x="4748965" y="2507798"/>
            <a:chExt cx="5272488" cy="1932935"/>
          </a:xfrm>
        </p:grpSpPr>
        <p:sp>
          <p:nvSpPr>
            <p:cNvPr id="3" name="矩形 2"/>
            <p:cNvSpPr/>
            <p:nvPr/>
          </p:nvSpPr>
          <p:spPr>
            <a:xfrm>
              <a:off x="4915896" y="2507798"/>
              <a:ext cx="4938624" cy="1058277"/>
            </a:xfrm>
            <a:prstGeom prst="rect">
              <a:avLst/>
            </a:prstGeom>
          </p:spPr>
          <p:txBody>
            <a:bodyPr wrap="none">
              <a:spAutoFit/>
            </a:bodyPr>
            <a:lstStyle/>
            <a:p>
              <a:r>
                <a:rPr kumimoji="1" lang="zh-CN" altLang="en-US" sz="4800" b="1" dirty="0">
                  <a:latin typeface="郑庆科智雅体(非商用)" panose="02000603000000000000" pitchFamily="2" charset="-122"/>
                  <a:ea typeface="郑庆科智雅体(非商用)" panose="02000603000000000000" pitchFamily="2" charset="-122"/>
                </a:rPr>
                <a:t>成功项目展示</a:t>
              </a:r>
            </a:p>
          </p:txBody>
        </p:sp>
        <p:sp>
          <p:nvSpPr>
            <p:cNvPr id="4" name="矩形 3"/>
            <p:cNvSpPr/>
            <p:nvPr/>
          </p:nvSpPr>
          <p:spPr>
            <a:xfrm>
              <a:off x="4748965" y="3676503"/>
              <a:ext cx="5272488" cy="764230"/>
            </a:xfrm>
            <a:prstGeom prst="rect">
              <a:avLst/>
            </a:prstGeom>
          </p:spPr>
          <p:txBody>
            <a:bodyPr wrap="square">
              <a:spAutoFit/>
            </a:bodyPr>
            <a:lstStyle/>
            <a:p>
              <a:pPr>
                <a:lnSpc>
                  <a:spcPct val="130000"/>
                </a:lnSpc>
              </a:pPr>
              <a:r>
                <a:rPr lang="zh-CN" altLang="en-US" sz="1335" dirty="0">
                  <a:latin typeface="郑庆科智雅体(非商用)" panose="02000603000000000000" pitchFamily="2" charset="-122"/>
                  <a:ea typeface="郑庆科智雅体(非商用)" panose="02000603000000000000" pitchFamily="2" charset="-122"/>
                </a:rPr>
                <a:t>点击此处添加文本内容，如关键词、部分简单介绍等。点击此处添加文本内容，如关键词、部分简单介绍等。</a:t>
              </a:r>
              <a:endParaRPr lang="en-US" altLang="zh-CN" sz="1335" dirty="0">
                <a:latin typeface="郑庆科智雅体(非商用)" panose="02000603000000000000" pitchFamily="2" charset="-122"/>
                <a:ea typeface="郑庆科智雅体(非商用)" panose="02000603000000000000" pitchFamily="2" charset="-122"/>
              </a:endParaRPr>
            </a:p>
          </p:txBody>
        </p:sp>
      </p:grpSp>
      <p:sp>
        <p:nvSpPr>
          <p:cNvPr id="5" name="文本框 4"/>
          <p:cNvSpPr txBox="1"/>
          <p:nvPr/>
        </p:nvSpPr>
        <p:spPr>
          <a:xfrm>
            <a:off x="7010941" y="2375602"/>
            <a:ext cx="4812759" cy="923330"/>
          </a:xfrm>
          <a:prstGeom prst="rect">
            <a:avLst/>
          </a:prstGeom>
          <a:noFill/>
        </p:spPr>
        <p:txBody>
          <a:bodyPr vert="horz" wrap="square" rtlCol="0">
            <a:spAutoFit/>
          </a:bodyPr>
          <a:lstStyle/>
          <a:p>
            <a:r>
              <a:rPr lang="en-US" altLang="zh-CN" sz="5400" dirty="0">
                <a:solidFill>
                  <a:srgbClr val="C00000"/>
                </a:solidFill>
                <a:latin typeface="文悦古典明朝体 (非商业使用) W5" pitchFamily="50" charset="-122"/>
                <a:ea typeface="文悦古典明朝体 (非商业使用) W5" pitchFamily="50" charset="-122"/>
              </a:rPr>
              <a:t>【</a:t>
            </a:r>
            <a:r>
              <a:rPr lang="zh-CN" altLang="en-US" sz="5400" dirty="0">
                <a:solidFill>
                  <a:srgbClr val="C00000"/>
                </a:solidFill>
                <a:latin typeface="文悦古典明朝体 (非商业使用) W5" pitchFamily="50" charset="-122"/>
                <a:ea typeface="文悦古典明朝体 (非商业使用) W5" pitchFamily="50" charset="-122"/>
              </a:rPr>
              <a:t>第三章</a:t>
            </a:r>
            <a:r>
              <a:rPr lang="en-US" altLang="zh-CN" sz="5400" dirty="0">
                <a:solidFill>
                  <a:srgbClr val="C00000"/>
                </a:solidFill>
                <a:latin typeface="文悦古典明朝体 (非商业使用) W5" pitchFamily="50" charset="-122"/>
                <a:ea typeface="文悦古典明朝体 (非商业使用) W5" pitchFamily="50" charset="-122"/>
              </a:rPr>
              <a:t>】</a:t>
            </a:r>
            <a:endParaRPr lang="zh-CN" altLang="en-US" sz="5400" dirty="0">
              <a:solidFill>
                <a:srgbClr val="C00000"/>
              </a:solidFill>
              <a:latin typeface="文悦古典明朝体 (非商业使用) W5" pitchFamily="50" charset="-122"/>
              <a:ea typeface="文悦古典明朝体 (非商业使用) W5" pitchFamily="50"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千图PPT彼岸天：ID 8661124库_组合 41"/>
          <p:cNvGrpSpPr/>
          <p:nvPr>
            <p:custDataLst>
              <p:tags r:id="rId1"/>
            </p:custDataLst>
          </p:nvPr>
        </p:nvGrpSpPr>
        <p:grpSpPr>
          <a:xfrm>
            <a:off x="4566726" y="1470517"/>
            <a:ext cx="3100578" cy="4320480"/>
            <a:chOff x="4566726" y="1470517"/>
            <a:chExt cx="3100578" cy="4320480"/>
          </a:xfrm>
        </p:grpSpPr>
        <p:sp>
          <p:nvSpPr>
            <p:cNvPr id="4" name="Freeform: Shape 102"/>
            <p:cNvSpPr/>
            <p:nvPr/>
          </p:nvSpPr>
          <p:spPr bwMode="auto">
            <a:xfrm>
              <a:off x="4973359" y="1470517"/>
              <a:ext cx="2280959" cy="783616"/>
            </a:xfrm>
            <a:custGeom>
              <a:avLst/>
              <a:gdLst/>
              <a:ahLst/>
              <a:cxnLst>
                <a:cxn ang="0">
                  <a:pos x="0" y="317"/>
                </a:cxn>
                <a:cxn ang="0">
                  <a:pos x="35" y="343"/>
                </a:cxn>
                <a:cxn ang="0">
                  <a:pos x="965" y="343"/>
                </a:cxn>
                <a:cxn ang="0">
                  <a:pos x="1000" y="317"/>
                </a:cxn>
                <a:cxn ang="0">
                  <a:pos x="0" y="317"/>
                </a:cxn>
              </a:cxnLst>
              <a:rect l="0" t="0" r="r" b="b"/>
              <a:pathLst>
                <a:path w="1000" h="343">
                  <a:moveTo>
                    <a:pt x="0" y="317"/>
                  </a:moveTo>
                  <a:cubicBezTo>
                    <a:pt x="10" y="325"/>
                    <a:pt x="21" y="333"/>
                    <a:pt x="35" y="343"/>
                  </a:cubicBezTo>
                  <a:cubicBezTo>
                    <a:pt x="285" y="40"/>
                    <a:pt x="716" y="40"/>
                    <a:pt x="965" y="343"/>
                  </a:cubicBezTo>
                  <a:cubicBezTo>
                    <a:pt x="979" y="333"/>
                    <a:pt x="990" y="325"/>
                    <a:pt x="1000" y="317"/>
                  </a:cubicBezTo>
                  <a:cubicBezTo>
                    <a:pt x="725" y="0"/>
                    <a:pt x="275" y="0"/>
                    <a:pt x="0" y="317"/>
                  </a:cubicBezTo>
                  <a:close/>
                </a:path>
              </a:pathLst>
            </a:custGeom>
            <a:solidFill>
              <a:schemeClr val="bg1">
                <a:lumMod val="75000"/>
              </a:schemeClr>
            </a:solidFill>
            <a:ln w="9525">
              <a:noFill/>
              <a:round/>
            </a:ln>
          </p:spPr>
          <p:txBody>
            <a:bodyPr anchor="ctr"/>
            <a:lstStyle/>
            <a:p>
              <a:pPr algn="ctr"/>
              <a:endParaRPr/>
            </a:p>
          </p:txBody>
        </p:sp>
        <p:sp>
          <p:nvSpPr>
            <p:cNvPr id="5" name="Freeform: Shape 103"/>
            <p:cNvSpPr/>
            <p:nvPr/>
          </p:nvSpPr>
          <p:spPr bwMode="auto">
            <a:xfrm>
              <a:off x="4973359" y="5005262"/>
              <a:ext cx="2280959" cy="785735"/>
            </a:xfrm>
            <a:custGeom>
              <a:avLst/>
              <a:gdLst/>
              <a:ahLst/>
              <a:cxnLst>
                <a:cxn ang="0">
                  <a:pos x="1000" y="27"/>
                </a:cxn>
                <a:cxn ang="0">
                  <a:pos x="965" y="0"/>
                </a:cxn>
                <a:cxn ang="0">
                  <a:pos x="35" y="0"/>
                </a:cxn>
                <a:cxn ang="0">
                  <a:pos x="0" y="27"/>
                </a:cxn>
                <a:cxn ang="0">
                  <a:pos x="1000" y="27"/>
                </a:cxn>
              </a:cxnLst>
              <a:rect l="0" t="0" r="r" b="b"/>
              <a:pathLst>
                <a:path w="1000" h="344">
                  <a:moveTo>
                    <a:pt x="1000" y="27"/>
                  </a:moveTo>
                  <a:cubicBezTo>
                    <a:pt x="990" y="19"/>
                    <a:pt x="979" y="11"/>
                    <a:pt x="965" y="0"/>
                  </a:cubicBezTo>
                  <a:cubicBezTo>
                    <a:pt x="715" y="304"/>
                    <a:pt x="285" y="304"/>
                    <a:pt x="35" y="0"/>
                  </a:cubicBezTo>
                  <a:cubicBezTo>
                    <a:pt x="21" y="11"/>
                    <a:pt x="10" y="19"/>
                    <a:pt x="0" y="27"/>
                  </a:cubicBezTo>
                  <a:cubicBezTo>
                    <a:pt x="275" y="344"/>
                    <a:pt x="725" y="344"/>
                    <a:pt x="1000" y="27"/>
                  </a:cubicBezTo>
                  <a:close/>
                </a:path>
              </a:pathLst>
            </a:custGeom>
            <a:solidFill>
              <a:schemeClr val="bg1">
                <a:lumMod val="75000"/>
              </a:schemeClr>
            </a:solidFill>
            <a:ln w="9525">
              <a:noFill/>
              <a:round/>
            </a:ln>
          </p:spPr>
          <p:txBody>
            <a:bodyPr anchor="ctr"/>
            <a:lstStyle/>
            <a:p>
              <a:pPr algn="ctr"/>
              <a:endParaRPr/>
            </a:p>
          </p:txBody>
        </p:sp>
        <p:grpSp>
          <p:nvGrpSpPr>
            <p:cNvPr id="2" name="组合 1"/>
            <p:cNvGrpSpPr/>
            <p:nvPr/>
          </p:nvGrpSpPr>
          <p:grpSpPr>
            <a:xfrm>
              <a:off x="4566726" y="2819608"/>
              <a:ext cx="3100578" cy="1664655"/>
              <a:chOff x="4566726" y="2819608"/>
              <a:chExt cx="3100578" cy="1664655"/>
            </a:xfrm>
          </p:grpSpPr>
          <p:sp>
            <p:nvSpPr>
              <p:cNvPr id="6" name="Oval 105"/>
              <p:cNvSpPr/>
              <p:nvPr/>
            </p:nvSpPr>
            <p:spPr bwMode="auto">
              <a:xfrm>
                <a:off x="5288923" y="2819608"/>
                <a:ext cx="1662538" cy="1664655"/>
              </a:xfrm>
              <a:prstGeom prst="ellipse">
                <a:avLst/>
              </a:prstGeom>
              <a:solidFill>
                <a:schemeClr val="tx2"/>
              </a:solidFill>
              <a:ln w="9525">
                <a:noFill/>
                <a:round/>
              </a:ln>
            </p:spPr>
            <p:txBody>
              <a:bodyPr anchor="ctr"/>
              <a:lstStyle/>
              <a:p>
                <a:pPr algn="ctr"/>
                <a:endParaRPr/>
              </a:p>
            </p:txBody>
          </p:sp>
          <p:sp>
            <p:nvSpPr>
              <p:cNvPr id="7" name="Freeform: Shape 109"/>
              <p:cNvSpPr/>
              <p:nvPr/>
            </p:nvSpPr>
            <p:spPr bwMode="auto">
              <a:xfrm>
                <a:off x="7389861" y="3510038"/>
                <a:ext cx="277443" cy="336744"/>
              </a:xfrm>
              <a:custGeom>
                <a:avLst/>
                <a:gdLst/>
                <a:ahLst/>
                <a:cxnLst>
                  <a:cxn ang="0">
                    <a:pos x="72" y="139"/>
                  </a:cxn>
                  <a:cxn ang="0">
                    <a:pos x="72" y="159"/>
                  </a:cxn>
                  <a:cxn ang="0">
                    <a:pos x="131" y="79"/>
                  </a:cxn>
                  <a:cxn ang="0">
                    <a:pos x="72" y="0"/>
                  </a:cxn>
                  <a:cxn ang="0">
                    <a:pos x="72" y="20"/>
                  </a:cxn>
                  <a:cxn ang="0">
                    <a:pos x="0" y="20"/>
                  </a:cxn>
                  <a:cxn ang="0">
                    <a:pos x="0" y="139"/>
                  </a:cxn>
                  <a:cxn ang="0">
                    <a:pos x="72" y="139"/>
                  </a:cxn>
                </a:cxnLst>
                <a:rect l="0" t="0" r="r" b="b"/>
                <a:pathLst>
                  <a:path w="131" h="159">
                    <a:moveTo>
                      <a:pt x="72" y="139"/>
                    </a:moveTo>
                    <a:lnTo>
                      <a:pt x="72" y="159"/>
                    </a:lnTo>
                    <a:lnTo>
                      <a:pt x="131" y="79"/>
                    </a:lnTo>
                    <a:lnTo>
                      <a:pt x="72" y="0"/>
                    </a:lnTo>
                    <a:lnTo>
                      <a:pt x="72" y="20"/>
                    </a:lnTo>
                    <a:lnTo>
                      <a:pt x="0" y="20"/>
                    </a:lnTo>
                    <a:lnTo>
                      <a:pt x="0" y="139"/>
                    </a:lnTo>
                    <a:lnTo>
                      <a:pt x="72" y="139"/>
                    </a:lnTo>
                    <a:close/>
                  </a:path>
                </a:pathLst>
              </a:custGeom>
              <a:solidFill>
                <a:schemeClr val="tx2"/>
              </a:solidFill>
              <a:ln w="9525">
                <a:noFill/>
                <a:round/>
              </a:ln>
            </p:spPr>
            <p:txBody>
              <a:bodyPr anchor="ctr"/>
              <a:lstStyle/>
              <a:p>
                <a:pPr algn="ctr"/>
                <a:endParaRPr/>
              </a:p>
            </p:txBody>
          </p:sp>
          <p:sp>
            <p:nvSpPr>
              <p:cNvPr id="8" name="Freeform: Shape 110"/>
              <p:cNvSpPr/>
              <p:nvPr/>
            </p:nvSpPr>
            <p:spPr bwMode="auto">
              <a:xfrm>
                <a:off x="4566726" y="3510038"/>
                <a:ext cx="279560" cy="336744"/>
              </a:xfrm>
              <a:custGeom>
                <a:avLst/>
                <a:gdLst/>
                <a:ahLst/>
                <a:cxnLst>
                  <a:cxn ang="0">
                    <a:pos x="58" y="19"/>
                  </a:cxn>
                  <a:cxn ang="0">
                    <a:pos x="58" y="0"/>
                  </a:cxn>
                  <a:cxn ang="0">
                    <a:pos x="0" y="79"/>
                  </a:cxn>
                  <a:cxn ang="0">
                    <a:pos x="58" y="159"/>
                  </a:cxn>
                  <a:cxn ang="0">
                    <a:pos x="58" y="139"/>
                  </a:cxn>
                  <a:cxn ang="0">
                    <a:pos x="132" y="139"/>
                  </a:cxn>
                  <a:cxn ang="0">
                    <a:pos x="132" y="19"/>
                  </a:cxn>
                  <a:cxn ang="0">
                    <a:pos x="58" y="19"/>
                  </a:cxn>
                </a:cxnLst>
                <a:rect l="0" t="0" r="r" b="b"/>
                <a:pathLst>
                  <a:path w="132" h="159">
                    <a:moveTo>
                      <a:pt x="58" y="19"/>
                    </a:moveTo>
                    <a:lnTo>
                      <a:pt x="58" y="0"/>
                    </a:lnTo>
                    <a:lnTo>
                      <a:pt x="0" y="79"/>
                    </a:lnTo>
                    <a:lnTo>
                      <a:pt x="58" y="159"/>
                    </a:lnTo>
                    <a:lnTo>
                      <a:pt x="58" y="139"/>
                    </a:lnTo>
                    <a:lnTo>
                      <a:pt x="132" y="139"/>
                    </a:lnTo>
                    <a:lnTo>
                      <a:pt x="132" y="19"/>
                    </a:lnTo>
                    <a:lnTo>
                      <a:pt x="58" y="19"/>
                    </a:lnTo>
                    <a:close/>
                  </a:path>
                </a:pathLst>
              </a:custGeom>
              <a:solidFill>
                <a:schemeClr val="tx2"/>
              </a:solidFill>
              <a:ln w="9525">
                <a:noFill/>
                <a:round/>
              </a:ln>
            </p:spPr>
            <p:txBody>
              <a:bodyPr anchor="ctr"/>
              <a:lstStyle/>
              <a:p>
                <a:pPr algn="ctr"/>
                <a:endParaRPr/>
              </a:p>
            </p:txBody>
          </p:sp>
          <p:grpSp>
            <p:nvGrpSpPr>
              <p:cNvPr id="13" name="Group 175"/>
              <p:cNvGrpSpPr/>
              <p:nvPr/>
            </p:nvGrpSpPr>
            <p:grpSpPr>
              <a:xfrm>
                <a:off x="5818384" y="3342724"/>
                <a:ext cx="603596" cy="334625"/>
                <a:chOff x="4364038" y="2774950"/>
                <a:chExt cx="452438" cy="250825"/>
              </a:xfrm>
              <a:solidFill>
                <a:schemeClr val="bg1"/>
              </a:solidFill>
            </p:grpSpPr>
            <p:sp>
              <p:nvSpPr>
                <p:cNvPr id="27" name="Freeform: Shape 177"/>
                <p:cNvSpPr/>
                <p:nvPr/>
              </p:nvSpPr>
              <p:spPr bwMode="auto">
                <a:xfrm>
                  <a:off x="4364038" y="2794000"/>
                  <a:ext cx="163513" cy="179388"/>
                </a:xfrm>
                <a:custGeom>
                  <a:avLst/>
                  <a:gdLst/>
                  <a:ahLst/>
                  <a:cxnLst>
                    <a:cxn ang="0">
                      <a:pos x="54" y="91"/>
                    </a:cxn>
                    <a:cxn ang="0">
                      <a:pos x="60" y="80"/>
                    </a:cxn>
                    <a:cxn ang="0">
                      <a:pos x="57" y="67"/>
                    </a:cxn>
                    <a:cxn ang="0">
                      <a:pos x="57" y="67"/>
                    </a:cxn>
                    <a:cxn ang="0">
                      <a:pos x="54" y="70"/>
                    </a:cxn>
                    <a:cxn ang="0">
                      <a:pos x="50" y="67"/>
                    </a:cxn>
                    <a:cxn ang="0">
                      <a:pos x="50" y="67"/>
                    </a:cxn>
                    <a:cxn ang="0">
                      <a:pos x="47" y="80"/>
                    </a:cxn>
                    <a:cxn ang="0">
                      <a:pos x="54" y="91"/>
                    </a:cxn>
                    <a:cxn ang="0">
                      <a:pos x="30" y="37"/>
                    </a:cxn>
                    <a:cxn ang="0">
                      <a:pos x="31" y="37"/>
                    </a:cxn>
                    <a:cxn ang="0">
                      <a:pos x="54" y="58"/>
                    </a:cxn>
                    <a:cxn ang="0">
                      <a:pos x="76" y="37"/>
                    </a:cxn>
                    <a:cxn ang="0">
                      <a:pos x="77" y="37"/>
                    </a:cxn>
                    <a:cxn ang="0">
                      <a:pos x="80" y="29"/>
                    </a:cxn>
                    <a:cxn ang="0">
                      <a:pos x="77" y="21"/>
                    </a:cxn>
                    <a:cxn ang="0">
                      <a:pos x="77" y="21"/>
                    </a:cxn>
                    <a:cxn ang="0">
                      <a:pos x="54" y="0"/>
                    </a:cxn>
                    <a:cxn ang="0">
                      <a:pos x="30" y="21"/>
                    </a:cxn>
                    <a:cxn ang="0">
                      <a:pos x="30" y="21"/>
                    </a:cxn>
                    <a:cxn ang="0">
                      <a:pos x="28" y="29"/>
                    </a:cxn>
                    <a:cxn ang="0">
                      <a:pos x="30" y="37"/>
                    </a:cxn>
                    <a:cxn ang="0">
                      <a:pos x="73" y="56"/>
                    </a:cxn>
                    <a:cxn ang="0">
                      <a:pos x="54" y="95"/>
                    </a:cxn>
                    <a:cxn ang="0">
                      <a:pos x="34" y="56"/>
                    </a:cxn>
                    <a:cxn ang="0">
                      <a:pos x="0" y="96"/>
                    </a:cxn>
                    <a:cxn ang="0">
                      <a:pos x="0" y="105"/>
                    </a:cxn>
                    <a:cxn ang="0">
                      <a:pos x="21" y="105"/>
                    </a:cxn>
                    <a:cxn ang="0">
                      <a:pos x="21" y="88"/>
                    </a:cxn>
                    <a:cxn ang="0">
                      <a:pos x="24" y="86"/>
                    </a:cxn>
                    <a:cxn ang="0">
                      <a:pos x="27" y="88"/>
                    </a:cxn>
                    <a:cxn ang="0">
                      <a:pos x="27" y="105"/>
                    </a:cxn>
                    <a:cxn ang="0">
                      <a:pos x="57" y="105"/>
                    </a:cxn>
                    <a:cxn ang="0">
                      <a:pos x="96" y="67"/>
                    </a:cxn>
                    <a:cxn ang="0">
                      <a:pos x="73" y="56"/>
                    </a:cxn>
                    <a:cxn ang="0">
                      <a:pos x="56" y="67"/>
                    </a:cxn>
                    <a:cxn ang="0">
                      <a:pos x="57" y="64"/>
                    </a:cxn>
                    <a:cxn ang="0">
                      <a:pos x="55" y="60"/>
                    </a:cxn>
                    <a:cxn ang="0">
                      <a:pos x="52" y="60"/>
                    </a:cxn>
                    <a:cxn ang="0">
                      <a:pos x="50" y="64"/>
                    </a:cxn>
                    <a:cxn ang="0">
                      <a:pos x="51" y="67"/>
                    </a:cxn>
                    <a:cxn ang="0">
                      <a:pos x="56" y="67"/>
                    </a:cxn>
                  </a:cxnLst>
                  <a:rect l="0" t="0" r="r" b="b"/>
                  <a:pathLst>
                    <a:path w="96" h="105">
                      <a:moveTo>
                        <a:pt x="54" y="91"/>
                      </a:moveTo>
                      <a:cubicBezTo>
                        <a:pt x="60" y="80"/>
                        <a:pt x="60" y="80"/>
                        <a:pt x="60" y="80"/>
                      </a:cubicBezTo>
                      <a:cubicBezTo>
                        <a:pt x="57" y="67"/>
                        <a:pt x="57" y="67"/>
                        <a:pt x="57" y="67"/>
                      </a:cubicBezTo>
                      <a:cubicBezTo>
                        <a:pt x="57" y="67"/>
                        <a:pt x="57" y="67"/>
                        <a:pt x="57" y="67"/>
                      </a:cubicBezTo>
                      <a:cubicBezTo>
                        <a:pt x="56" y="69"/>
                        <a:pt x="55" y="70"/>
                        <a:pt x="54" y="70"/>
                      </a:cubicBezTo>
                      <a:cubicBezTo>
                        <a:pt x="52" y="70"/>
                        <a:pt x="51" y="69"/>
                        <a:pt x="50" y="67"/>
                      </a:cubicBezTo>
                      <a:cubicBezTo>
                        <a:pt x="50" y="67"/>
                        <a:pt x="50" y="67"/>
                        <a:pt x="50" y="67"/>
                      </a:cubicBezTo>
                      <a:cubicBezTo>
                        <a:pt x="47" y="80"/>
                        <a:pt x="47" y="80"/>
                        <a:pt x="47" y="80"/>
                      </a:cubicBezTo>
                      <a:lnTo>
                        <a:pt x="54" y="91"/>
                      </a:lnTo>
                      <a:close/>
                      <a:moveTo>
                        <a:pt x="30" y="37"/>
                      </a:moveTo>
                      <a:cubicBezTo>
                        <a:pt x="31" y="37"/>
                        <a:pt x="31" y="37"/>
                        <a:pt x="31" y="37"/>
                      </a:cubicBezTo>
                      <a:cubicBezTo>
                        <a:pt x="37" y="47"/>
                        <a:pt x="43" y="58"/>
                        <a:pt x="54" y="58"/>
                      </a:cubicBezTo>
                      <a:cubicBezTo>
                        <a:pt x="64" y="58"/>
                        <a:pt x="70" y="47"/>
                        <a:pt x="76" y="37"/>
                      </a:cubicBezTo>
                      <a:cubicBezTo>
                        <a:pt x="76" y="37"/>
                        <a:pt x="77" y="37"/>
                        <a:pt x="77" y="37"/>
                      </a:cubicBezTo>
                      <a:cubicBezTo>
                        <a:pt x="78" y="37"/>
                        <a:pt x="80" y="34"/>
                        <a:pt x="80" y="29"/>
                      </a:cubicBezTo>
                      <a:cubicBezTo>
                        <a:pt x="80" y="24"/>
                        <a:pt x="78" y="21"/>
                        <a:pt x="77" y="21"/>
                      </a:cubicBezTo>
                      <a:cubicBezTo>
                        <a:pt x="77" y="21"/>
                        <a:pt x="77" y="21"/>
                        <a:pt x="77" y="21"/>
                      </a:cubicBezTo>
                      <a:cubicBezTo>
                        <a:pt x="74" y="9"/>
                        <a:pt x="65" y="0"/>
                        <a:pt x="54" y="0"/>
                      </a:cubicBezTo>
                      <a:cubicBezTo>
                        <a:pt x="42" y="0"/>
                        <a:pt x="33" y="9"/>
                        <a:pt x="30" y="21"/>
                      </a:cubicBezTo>
                      <a:cubicBezTo>
                        <a:pt x="30" y="21"/>
                        <a:pt x="30" y="21"/>
                        <a:pt x="30" y="21"/>
                      </a:cubicBezTo>
                      <a:cubicBezTo>
                        <a:pt x="29" y="21"/>
                        <a:pt x="28" y="24"/>
                        <a:pt x="28" y="29"/>
                      </a:cubicBezTo>
                      <a:cubicBezTo>
                        <a:pt x="28" y="34"/>
                        <a:pt x="29" y="37"/>
                        <a:pt x="30" y="37"/>
                      </a:cubicBezTo>
                      <a:close/>
                      <a:moveTo>
                        <a:pt x="73" y="56"/>
                      </a:moveTo>
                      <a:cubicBezTo>
                        <a:pt x="67" y="70"/>
                        <a:pt x="54" y="95"/>
                        <a:pt x="54" y="95"/>
                      </a:cubicBezTo>
                      <a:cubicBezTo>
                        <a:pt x="53" y="95"/>
                        <a:pt x="40" y="70"/>
                        <a:pt x="34" y="56"/>
                      </a:cubicBezTo>
                      <a:cubicBezTo>
                        <a:pt x="10" y="60"/>
                        <a:pt x="0" y="78"/>
                        <a:pt x="0" y="96"/>
                      </a:cubicBezTo>
                      <a:cubicBezTo>
                        <a:pt x="0" y="97"/>
                        <a:pt x="0" y="104"/>
                        <a:pt x="0" y="105"/>
                      </a:cubicBezTo>
                      <a:cubicBezTo>
                        <a:pt x="21" y="105"/>
                        <a:pt x="21" y="105"/>
                        <a:pt x="21" y="105"/>
                      </a:cubicBezTo>
                      <a:cubicBezTo>
                        <a:pt x="21" y="88"/>
                        <a:pt x="21" y="88"/>
                        <a:pt x="21" y="88"/>
                      </a:cubicBezTo>
                      <a:cubicBezTo>
                        <a:pt x="21" y="87"/>
                        <a:pt x="23" y="86"/>
                        <a:pt x="24" y="86"/>
                      </a:cubicBezTo>
                      <a:cubicBezTo>
                        <a:pt x="26" y="86"/>
                        <a:pt x="27" y="87"/>
                        <a:pt x="27" y="88"/>
                      </a:cubicBezTo>
                      <a:cubicBezTo>
                        <a:pt x="27" y="105"/>
                        <a:pt x="27" y="105"/>
                        <a:pt x="27" y="105"/>
                      </a:cubicBezTo>
                      <a:cubicBezTo>
                        <a:pt x="57" y="105"/>
                        <a:pt x="57" y="105"/>
                        <a:pt x="57" y="105"/>
                      </a:cubicBezTo>
                      <a:cubicBezTo>
                        <a:pt x="62" y="89"/>
                        <a:pt x="74" y="74"/>
                        <a:pt x="96" y="67"/>
                      </a:cubicBezTo>
                      <a:cubicBezTo>
                        <a:pt x="90" y="62"/>
                        <a:pt x="83" y="58"/>
                        <a:pt x="73" y="56"/>
                      </a:cubicBezTo>
                      <a:close/>
                      <a:moveTo>
                        <a:pt x="56" y="67"/>
                      </a:moveTo>
                      <a:cubicBezTo>
                        <a:pt x="57" y="64"/>
                        <a:pt x="57" y="64"/>
                        <a:pt x="57" y="64"/>
                      </a:cubicBezTo>
                      <a:cubicBezTo>
                        <a:pt x="59" y="62"/>
                        <a:pt x="58" y="60"/>
                        <a:pt x="55" y="60"/>
                      </a:cubicBezTo>
                      <a:cubicBezTo>
                        <a:pt x="52" y="60"/>
                        <a:pt x="52" y="60"/>
                        <a:pt x="52" y="60"/>
                      </a:cubicBezTo>
                      <a:cubicBezTo>
                        <a:pt x="49" y="60"/>
                        <a:pt x="48" y="62"/>
                        <a:pt x="50" y="64"/>
                      </a:cubicBezTo>
                      <a:cubicBezTo>
                        <a:pt x="51" y="67"/>
                        <a:pt x="51" y="67"/>
                        <a:pt x="51" y="67"/>
                      </a:cubicBezTo>
                      <a:cubicBezTo>
                        <a:pt x="53" y="69"/>
                        <a:pt x="55" y="69"/>
                        <a:pt x="56" y="67"/>
                      </a:cubicBezTo>
                      <a:close/>
                    </a:path>
                  </a:pathLst>
                </a:custGeom>
                <a:grpFill/>
                <a:ln w="9525">
                  <a:noFill/>
                  <a:round/>
                </a:ln>
              </p:spPr>
              <p:txBody>
                <a:bodyPr anchor="ctr"/>
                <a:lstStyle/>
                <a:p>
                  <a:pPr algn="ctr"/>
                  <a:endParaRPr/>
                </a:p>
              </p:txBody>
            </p:sp>
            <p:sp>
              <p:nvSpPr>
                <p:cNvPr id="28" name="Freeform: Shape 178"/>
                <p:cNvSpPr/>
                <p:nvPr/>
              </p:nvSpPr>
              <p:spPr bwMode="auto">
                <a:xfrm>
                  <a:off x="4652963" y="2794000"/>
                  <a:ext cx="163513" cy="179388"/>
                </a:xfrm>
                <a:custGeom>
                  <a:avLst/>
                  <a:gdLst/>
                  <a:ahLst/>
                  <a:cxnLst>
                    <a:cxn ang="0">
                      <a:pos x="42" y="91"/>
                    </a:cxn>
                    <a:cxn ang="0">
                      <a:pos x="48" y="80"/>
                    </a:cxn>
                    <a:cxn ang="0">
                      <a:pos x="45" y="67"/>
                    </a:cxn>
                    <a:cxn ang="0">
                      <a:pos x="45" y="67"/>
                    </a:cxn>
                    <a:cxn ang="0">
                      <a:pos x="42" y="70"/>
                    </a:cxn>
                    <a:cxn ang="0">
                      <a:pos x="39" y="67"/>
                    </a:cxn>
                    <a:cxn ang="0">
                      <a:pos x="39" y="67"/>
                    </a:cxn>
                    <a:cxn ang="0">
                      <a:pos x="36" y="80"/>
                    </a:cxn>
                    <a:cxn ang="0">
                      <a:pos x="42" y="91"/>
                    </a:cxn>
                    <a:cxn ang="0">
                      <a:pos x="19" y="37"/>
                    </a:cxn>
                    <a:cxn ang="0">
                      <a:pos x="20" y="37"/>
                    </a:cxn>
                    <a:cxn ang="0">
                      <a:pos x="42" y="58"/>
                    </a:cxn>
                    <a:cxn ang="0">
                      <a:pos x="64" y="37"/>
                    </a:cxn>
                    <a:cxn ang="0">
                      <a:pos x="65" y="37"/>
                    </a:cxn>
                    <a:cxn ang="0">
                      <a:pos x="68" y="29"/>
                    </a:cxn>
                    <a:cxn ang="0">
                      <a:pos x="65" y="21"/>
                    </a:cxn>
                    <a:cxn ang="0">
                      <a:pos x="65" y="21"/>
                    </a:cxn>
                    <a:cxn ang="0">
                      <a:pos x="42" y="0"/>
                    </a:cxn>
                    <a:cxn ang="0">
                      <a:pos x="19" y="21"/>
                    </a:cxn>
                    <a:cxn ang="0">
                      <a:pos x="19" y="21"/>
                    </a:cxn>
                    <a:cxn ang="0">
                      <a:pos x="16" y="29"/>
                    </a:cxn>
                    <a:cxn ang="0">
                      <a:pos x="19" y="37"/>
                    </a:cxn>
                    <a:cxn ang="0">
                      <a:pos x="44" y="67"/>
                    </a:cxn>
                    <a:cxn ang="0">
                      <a:pos x="46" y="64"/>
                    </a:cxn>
                    <a:cxn ang="0">
                      <a:pos x="44" y="60"/>
                    </a:cxn>
                    <a:cxn ang="0">
                      <a:pos x="40" y="60"/>
                    </a:cxn>
                    <a:cxn ang="0">
                      <a:pos x="38" y="64"/>
                    </a:cxn>
                    <a:cxn ang="0">
                      <a:pos x="40" y="67"/>
                    </a:cxn>
                    <a:cxn ang="0">
                      <a:pos x="44" y="67"/>
                    </a:cxn>
                    <a:cxn ang="0">
                      <a:pos x="96" y="96"/>
                    </a:cxn>
                    <a:cxn ang="0">
                      <a:pos x="61" y="56"/>
                    </a:cxn>
                    <a:cxn ang="0">
                      <a:pos x="42" y="95"/>
                    </a:cxn>
                    <a:cxn ang="0">
                      <a:pos x="23" y="56"/>
                    </a:cxn>
                    <a:cxn ang="0">
                      <a:pos x="0" y="67"/>
                    </a:cxn>
                    <a:cxn ang="0">
                      <a:pos x="38" y="105"/>
                    </a:cxn>
                    <a:cxn ang="0">
                      <a:pos x="68" y="105"/>
                    </a:cxn>
                    <a:cxn ang="0">
                      <a:pos x="68" y="88"/>
                    </a:cxn>
                    <a:cxn ang="0">
                      <a:pos x="71" y="86"/>
                    </a:cxn>
                    <a:cxn ang="0">
                      <a:pos x="74" y="88"/>
                    </a:cxn>
                    <a:cxn ang="0">
                      <a:pos x="74" y="105"/>
                    </a:cxn>
                    <a:cxn ang="0">
                      <a:pos x="96" y="105"/>
                    </a:cxn>
                    <a:cxn ang="0">
                      <a:pos x="96" y="96"/>
                    </a:cxn>
                  </a:cxnLst>
                  <a:rect l="0" t="0" r="r" b="b"/>
                  <a:pathLst>
                    <a:path w="96" h="105">
                      <a:moveTo>
                        <a:pt x="42" y="91"/>
                      </a:moveTo>
                      <a:cubicBezTo>
                        <a:pt x="48" y="80"/>
                        <a:pt x="48" y="80"/>
                        <a:pt x="48" y="80"/>
                      </a:cubicBezTo>
                      <a:cubicBezTo>
                        <a:pt x="45" y="67"/>
                        <a:pt x="45" y="67"/>
                        <a:pt x="45" y="67"/>
                      </a:cubicBezTo>
                      <a:cubicBezTo>
                        <a:pt x="45" y="67"/>
                        <a:pt x="45" y="67"/>
                        <a:pt x="45" y="67"/>
                      </a:cubicBezTo>
                      <a:cubicBezTo>
                        <a:pt x="44" y="69"/>
                        <a:pt x="43" y="70"/>
                        <a:pt x="42" y="70"/>
                      </a:cubicBezTo>
                      <a:cubicBezTo>
                        <a:pt x="41" y="70"/>
                        <a:pt x="40" y="69"/>
                        <a:pt x="39" y="67"/>
                      </a:cubicBezTo>
                      <a:cubicBezTo>
                        <a:pt x="39" y="67"/>
                        <a:pt x="39" y="67"/>
                        <a:pt x="39" y="67"/>
                      </a:cubicBezTo>
                      <a:cubicBezTo>
                        <a:pt x="36" y="80"/>
                        <a:pt x="36" y="80"/>
                        <a:pt x="36" y="80"/>
                      </a:cubicBezTo>
                      <a:lnTo>
                        <a:pt x="42" y="91"/>
                      </a:lnTo>
                      <a:close/>
                      <a:moveTo>
                        <a:pt x="19" y="37"/>
                      </a:moveTo>
                      <a:cubicBezTo>
                        <a:pt x="19" y="37"/>
                        <a:pt x="19" y="37"/>
                        <a:pt x="20" y="37"/>
                      </a:cubicBezTo>
                      <a:cubicBezTo>
                        <a:pt x="25" y="47"/>
                        <a:pt x="32" y="58"/>
                        <a:pt x="42" y="58"/>
                      </a:cubicBezTo>
                      <a:cubicBezTo>
                        <a:pt x="52" y="58"/>
                        <a:pt x="59" y="47"/>
                        <a:pt x="64" y="37"/>
                      </a:cubicBezTo>
                      <a:cubicBezTo>
                        <a:pt x="65" y="37"/>
                        <a:pt x="65" y="37"/>
                        <a:pt x="65" y="37"/>
                      </a:cubicBezTo>
                      <a:cubicBezTo>
                        <a:pt x="67" y="37"/>
                        <a:pt x="68" y="34"/>
                        <a:pt x="68" y="29"/>
                      </a:cubicBezTo>
                      <a:cubicBezTo>
                        <a:pt x="68" y="24"/>
                        <a:pt x="67" y="21"/>
                        <a:pt x="65" y="21"/>
                      </a:cubicBezTo>
                      <a:cubicBezTo>
                        <a:pt x="65" y="21"/>
                        <a:pt x="65" y="21"/>
                        <a:pt x="65" y="21"/>
                      </a:cubicBezTo>
                      <a:cubicBezTo>
                        <a:pt x="63" y="9"/>
                        <a:pt x="53" y="0"/>
                        <a:pt x="42" y="0"/>
                      </a:cubicBezTo>
                      <a:cubicBezTo>
                        <a:pt x="31" y="0"/>
                        <a:pt x="21" y="9"/>
                        <a:pt x="19" y="21"/>
                      </a:cubicBezTo>
                      <a:cubicBezTo>
                        <a:pt x="19" y="21"/>
                        <a:pt x="19" y="21"/>
                        <a:pt x="19" y="21"/>
                      </a:cubicBezTo>
                      <a:cubicBezTo>
                        <a:pt x="17" y="21"/>
                        <a:pt x="16" y="24"/>
                        <a:pt x="16" y="29"/>
                      </a:cubicBezTo>
                      <a:cubicBezTo>
                        <a:pt x="16" y="34"/>
                        <a:pt x="17" y="37"/>
                        <a:pt x="19" y="37"/>
                      </a:cubicBezTo>
                      <a:close/>
                      <a:moveTo>
                        <a:pt x="44" y="67"/>
                      </a:moveTo>
                      <a:cubicBezTo>
                        <a:pt x="46" y="64"/>
                        <a:pt x="46" y="64"/>
                        <a:pt x="46" y="64"/>
                      </a:cubicBezTo>
                      <a:cubicBezTo>
                        <a:pt x="47" y="62"/>
                        <a:pt x="46" y="60"/>
                        <a:pt x="44" y="60"/>
                      </a:cubicBezTo>
                      <a:cubicBezTo>
                        <a:pt x="40" y="60"/>
                        <a:pt x="40" y="60"/>
                        <a:pt x="40" y="60"/>
                      </a:cubicBezTo>
                      <a:cubicBezTo>
                        <a:pt x="38" y="60"/>
                        <a:pt x="37" y="62"/>
                        <a:pt x="38" y="64"/>
                      </a:cubicBezTo>
                      <a:cubicBezTo>
                        <a:pt x="40" y="67"/>
                        <a:pt x="40" y="67"/>
                        <a:pt x="40" y="67"/>
                      </a:cubicBezTo>
                      <a:cubicBezTo>
                        <a:pt x="41" y="69"/>
                        <a:pt x="43" y="69"/>
                        <a:pt x="44" y="67"/>
                      </a:cubicBezTo>
                      <a:close/>
                      <a:moveTo>
                        <a:pt x="96" y="96"/>
                      </a:moveTo>
                      <a:cubicBezTo>
                        <a:pt x="96" y="78"/>
                        <a:pt x="86" y="60"/>
                        <a:pt x="61" y="56"/>
                      </a:cubicBezTo>
                      <a:cubicBezTo>
                        <a:pt x="55" y="70"/>
                        <a:pt x="42" y="95"/>
                        <a:pt x="42" y="95"/>
                      </a:cubicBezTo>
                      <a:cubicBezTo>
                        <a:pt x="42" y="95"/>
                        <a:pt x="29" y="70"/>
                        <a:pt x="23" y="56"/>
                      </a:cubicBezTo>
                      <a:cubicBezTo>
                        <a:pt x="13" y="58"/>
                        <a:pt x="5" y="62"/>
                        <a:pt x="0" y="67"/>
                      </a:cubicBezTo>
                      <a:cubicBezTo>
                        <a:pt x="21" y="74"/>
                        <a:pt x="33" y="89"/>
                        <a:pt x="38" y="105"/>
                      </a:cubicBezTo>
                      <a:cubicBezTo>
                        <a:pt x="68" y="105"/>
                        <a:pt x="68" y="105"/>
                        <a:pt x="68" y="105"/>
                      </a:cubicBezTo>
                      <a:cubicBezTo>
                        <a:pt x="68" y="88"/>
                        <a:pt x="68" y="88"/>
                        <a:pt x="68" y="88"/>
                      </a:cubicBezTo>
                      <a:cubicBezTo>
                        <a:pt x="68" y="87"/>
                        <a:pt x="70" y="86"/>
                        <a:pt x="71" y="86"/>
                      </a:cubicBezTo>
                      <a:cubicBezTo>
                        <a:pt x="73" y="86"/>
                        <a:pt x="74" y="87"/>
                        <a:pt x="74" y="88"/>
                      </a:cubicBezTo>
                      <a:cubicBezTo>
                        <a:pt x="74" y="105"/>
                        <a:pt x="74" y="105"/>
                        <a:pt x="74" y="105"/>
                      </a:cubicBezTo>
                      <a:cubicBezTo>
                        <a:pt x="96" y="105"/>
                        <a:pt x="96" y="105"/>
                        <a:pt x="96" y="105"/>
                      </a:cubicBezTo>
                      <a:cubicBezTo>
                        <a:pt x="96" y="104"/>
                        <a:pt x="96" y="97"/>
                        <a:pt x="96" y="96"/>
                      </a:cubicBezTo>
                      <a:close/>
                    </a:path>
                  </a:pathLst>
                </a:custGeom>
                <a:grpFill/>
                <a:ln w="9525">
                  <a:noFill/>
                  <a:round/>
                </a:ln>
              </p:spPr>
              <p:txBody>
                <a:bodyPr anchor="ctr"/>
                <a:lstStyle/>
                <a:p>
                  <a:pPr algn="ctr"/>
                  <a:endParaRPr/>
                </a:p>
              </p:txBody>
            </p:sp>
            <p:sp>
              <p:nvSpPr>
                <p:cNvPr id="29" name="Freeform: Shape 179"/>
                <p:cNvSpPr/>
                <p:nvPr/>
              </p:nvSpPr>
              <p:spPr bwMode="auto">
                <a:xfrm>
                  <a:off x="4460876" y="2774950"/>
                  <a:ext cx="258763" cy="250825"/>
                </a:xfrm>
                <a:custGeom>
                  <a:avLst/>
                  <a:gdLst/>
                  <a:ahLst/>
                  <a:cxnLst>
                    <a:cxn ang="0">
                      <a:pos x="43" y="53"/>
                    </a:cxn>
                    <a:cxn ang="0">
                      <a:pos x="44" y="53"/>
                    </a:cxn>
                    <a:cxn ang="0">
                      <a:pos x="75" y="83"/>
                    </a:cxn>
                    <a:cxn ang="0">
                      <a:pos x="107" y="52"/>
                    </a:cxn>
                    <a:cxn ang="0">
                      <a:pos x="108" y="53"/>
                    </a:cxn>
                    <a:cxn ang="0">
                      <a:pos x="112" y="42"/>
                    </a:cxn>
                    <a:cxn ang="0">
                      <a:pos x="108" y="30"/>
                    </a:cxn>
                    <a:cxn ang="0">
                      <a:pos x="108" y="30"/>
                    </a:cxn>
                    <a:cxn ang="0">
                      <a:pos x="75" y="0"/>
                    </a:cxn>
                    <a:cxn ang="0">
                      <a:pos x="43" y="30"/>
                    </a:cxn>
                    <a:cxn ang="0">
                      <a:pos x="43" y="30"/>
                    </a:cxn>
                    <a:cxn ang="0">
                      <a:pos x="39" y="42"/>
                    </a:cxn>
                    <a:cxn ang="0">
                      <a:pos x="43" y="53"/>
                    </a:cxn>
                    <a:cxn ang="0">
                      <a:pos x="150" y="135"/>
                    </a:cxn>
                    <a:cxn ang="0">
                      <a:pos x="102" y="79"/>
                    </a:cxn>
                    <a:cxn ang="0">
                      <a:pos x="75" y="134"/>
                    </a:cxn>
                    <a:cxn ang="0">
                      <a:pos x="48" y="79"/>
                    </a:cxn>
                    <a:cxn ang="0">
                      <a:pos x="0" y="135"/>
                    </a:cxn>
                    <a:cxn ang="0">
                      <a:pos x="0" y="147"/>
                    </a:cxn>
                    <a:cxn ang="0">
                      <a:pos x="30" y="147"/>
                    </a:cxn>
                    <a:cxn ang="0">
                      <a:pos x="30" y="125"/>
                    </a:cxn>
                    <a:cxn ang="0">
                      <a:pos x="34" y="121"/>
                    </a:cxn>
                    <a:cxn ang="0">
                      <a:pos x="38" y="125"/>
                    </a:cxn>
                    <a:cxn ang="0">
                      <a:pos x="38" y="147"/>
                    </a:cxn>
                    <a:cxn ang="0">
                      <a:pos x="112" y="147"/>
                    </a:cxn>
                    <a:cxn ang="0">
                      <a:pos x="112" y="125"/>
                    </a:cxn>
                    <a:cxn ang="0">
                      <a:pos x="116" y="121"/>
                    </a:cxn>
                    <a:cxn ang="0">
                      <a:pos x="120" y="125"/>
                    </a:cxn>
                    <a:cxn ang="0">
                      <a:pos x="120" y="147"/>
                    </a:cxn>
                    <a:cxn ang="0">
                      <a:pos x="151" y="147"/>
                    </a:cxn>
                    <a:cxn ang="0">
                      <a:pos x="150" y="135"/>
                    </a:cxn>
                    <a:cxn ang="0">
                      <a:pos x="75" y="128"/>
                    </a:cxn>
                    <a:cxn ang="0">
                      <a:pos x="84" y="113"/>
                    </a:cxn>
                    <a:cxn ang="0">
                      <a:pos x="80" y="95"/>
                    </a:cxn>
                    <a:cxn ang="0">
                      <a:pos x="80" y="95"/>
                    </a:cxn>
                    <a:cxn ang="0">
                      <a:pos x="75" y="98"/>
                    </a:cxn>
                    <a:cxn ang="0">
                      <a:pos x="71" y="95"/>
                    </a:cxn>
                    <a:cxn ang="0">
                      <a:pos x="71" y="95"/>
                    </a:cxn>
                    <a:cxn ang="0">
                      <a:pos x="67" y="113"/>
                    </a:cxn>
                    <a:cxn ang="0">
                      <a:pos x="75" y="128"/>
                    </a:cxn>
                    <a:cxn ang="0">
                      <a:pos x="78" y="95"/>
                    </a:cxn>
                    <a:cxn ang="0">
                      <a:pos x="81" y="91"/>
                    </a:cxn>
                    <a:cxn ang="0">
                      <a:pos x="78" y="85"/>
                    </a:cxn>
                    <a:cxn ang="0">
                      <a:pos x="73" y="85"/>
                    </a:cxn>
                    <a:cxn ang="0">
                      <a:pos x="70" y="91"/>
                    </a:cxn>
                    <a:cxn ang="0">
                      <a:pos x="72" y="95"/>
                    </a:cxn>
                    <a:cxn ang="0">
                      <a:pos x="78" y="95"/>
                    </a:cxn>
                  </a:cxnLst>
                  <a:rect l="0" t="0" r="r" b="b"/>
                  <a:pathLst>
                    <a:path w="151" h="147">
                      <a:moveTo>
                        <a:pt x="43" y="53"/>
                      </a:moveTo>
                      <a:cubicBezTo>
                        <a:pt x="43" y="53"/>
                        <a:pt x="44" y="53"/>
                        <a:pt x="44" y="53"/>
                      </a:cubicBezTo>
                      <a:cubicBezTo>
                        <a:pt x="52" y="67"/>
                        <a:pt x="61" y="83"/>
                        <a:pt x="75" y="83"/>
                      </a:cubicBezTo>
                      <a:cubicBezTo>
                        <a:pt x="90" y="83"/>
                        <a:pt x="99" y="67"/>
                        <a:pt x="107" y="52"/>
                      </a:cubicBezTo>
                      <a:cubicBezTo>
                        <a:pt x="107" y="53"/>
                        <a:pt x="107" y="53"/>
                        <a:pt x="108" y="53"/>
                      </a:cubicBezTo>
                      <a:cubicBezTo>
                        <a:pt x="110" y="53"/>
                        <a:pt x="112" y="48"/>
                        <a:pt x="112" y="42"/>
                      </a:cubicBezTo>
                      <a:cubicBezTo>
                        <a:pt x="112" y="35"/>
                        <a:pt x="110" y="30"/>
                        <a:pt x="108" y="30"/>
                      </a:cubicBezTo>
                      <a:cubicBezTo>
                        <a:pt x="108" y="30"/>
                        <a:pt x="108" y="30"/>
                        <a:pt x="108" y="30"/>
                      </a:cubicBezTo>
                      <a:cubicBezTo>
                        <a:pt x="104" y="13"/>
                        <a:pt x="91" y="0"/>
                        <a:pt x="75" y="0"/>
                      </a:cubicBezTo>
                      <a:cubicBezTo>
                        <a:pt x="60" y="0"/>
                        <a:pt x="46" y="13"/>
                        <a:pt x="43" y="30"/>
                      </a:cubicBezTo>
                      <a:cubicBezTo>
                        <a:pt x="43" y="30"/>
                        <a:pt x="43" y="30"/>
                        <a:pt x="43" y="30"/>
                      </a:cubicBezTo>
                      <a:cubicBezTo>
                        <a:pt x="41" y="30"/>
                        <a:pt x="39" y="35"/>
                        <a:pt x="39" y="42"/>
                      </a:cubicBezTo>
                      <a:cubicBezTo>
                        <a:pt x="39" y="48"/>
                        <a:pt x="41" y="53"/>
                        <a:pt x="43" y="53"/>
                      </a:cubicBezTo>
                      <a:close/>
                      <a:moveTo>
                        <a:pt x="150" y="135"/>
                      </a:moveTo>
                      <a:cubicBezTo>
                        <a:pt x="150" y="111"/>
                        <a:pt x="137" y="86"/>
                        <a:pt x="102" y="79"/>
                      </a:cubicBezTo>
                      <a:cubicBezTo>
                        <a:pt x="94" y="98"/>
                        <a:pt x="75" y="134"/>
                        <a:pt x="75" y="134"/>
                      </a:cubicBezTo>
                      <a:cubicBezTo>
                        <a:pt x="75" y="134"/>
                        <a:pt x="57" y="98"/>
                        <a:pt x="48" y="79"/>
                      </a:cubicBezTo>
                      <a:cubicBezTo>
                        <a:pt x="14" y="86"/>
                        <a:pt x="0" y="111"/>
                        <a:pt x="0" y="135"/>
                      </a:cubicBezTo>
                      <a:cubicBezTo>
                        <a:pt x="0" y="136"/>
                        <a:pt x="0" y="147"/>
                        <a:pt x="0" y="147"/>
                      </a:cubicBezTo>
                      <a:cubicBezTo>
                        <a:pt x="30" y="147"/>
                        <a:pt x="30" y="147"/>
                        <a:pt x="30" y="147"/>
                      </a:cubicBezTo>
                      <a:cubicBezTo>
                        <a:pt x="30" y="125"/>
                        <a:pt x="30" y="125"/>
                        <a:pt x="30" y="125"/>
                      </a:cubicBezTo>
                      <a:cubicBezTo>
                        <a:pt x="30" y="122"/>
                        <a:pt x="32" y="121"/>
                        <a:pt x="34" y="121"/>
                      </a:cubicBezTo>
                      <a:cubicBezTo>
                        <a:pt x="36" y="121"/>
                        <a:pt x="38" y="122"/>
                        <a:pt x="38" y="125"/>
                      </a:cubicBezTo>
                      <a:cubicBezTo>
                        <a:pt x="38" y="147"/>
                        <a:pt x="38" y="147"/>
                        <a:pt x="38" y="147"/>
                      </a:cubicBezTo>
                      <a:cubicBezTo>
                        <a:pt x="112" y="147"/>
                        <a:pt x="112" y="147"/>
                        <a:pt x="112" y="147"/>
                      </a:cubicBezTo>
                      <a:cubicBezTo>
                        <a:pt x="112" y="125"/>
                        <a:pt x="112" y="125"/>
                        <a:pt x="112" y="125"/>
                      </a:cubicBezTo>
                      <a:cubicBezTo>
                        <a:pt x="112" y="122"/>
                        <a:pt x="114" y="121"/>
                        <a:pt x="116" y="121"/>
                      </a:cubicBezTo>
                      <a:cubicBezTo>
                        <a:pt x="118" y="121"/>
                        <a:pt x="120" y="122"/>
                        <a:pt x="120" y="125"/>
                      </a:cubicBezTo>
                      <a:cubicBezTo>
                        <a:pt x="120" y="147"/>
                        <a:pt x="120" y="147"/>
                        <a:pt x="120" y="147"/>
                      </a:cubicBezTo>
                      <a:cubicBezTo>
                        <a:pt x="151" y="147"/>
                        <a:pt x="151" y="147"/>
                        <a:pt x="151" y="147"/>
                      </a:cubicBezTo>
                      <a:cubicBezTo>
                        <a:pt x="151" y="147"/>
                        <a:pt x="150" y="136"/>
                        <a:pt x="150" y="135"/>
                      </a:cubicBezTo>
                      <a:close/>
                      <a:moveTo>
                        <a:pt x="75" y="128"/>
                      </a:moveTo>
                      <a:cubicBezTo>
                        <a:pt x="84" y="113"/>
                        <a:pt x="84" y="113"/>
                        <a:pt x="84" y="113"/>
                      </a:cubicBezTo>
                      <a:cubicBezTo>
                        <a:pt x="80" y="95"/>
                        <a:pt x="80" y="95"/>
                        <a:pt x="80" y="95"/>
                      </a:cubicBezTo>
                      <a:cubicBezTo>
                        <a:pt x="80" y="95"/>
                        <a:pt x="80" y="95"/>
                        <a:pt x="80" y="95"/>
                      </a:cubicBezTo>
                      <a:cubicBezTo>
                        <a:pt x="79" y="97"/>
                        <a:pt x="77" y="98"/>
                        <a:pt x="75" y="98"/>
                      </a:cubicBezTo>
                      <a:cubicBezTo>
                        <a:pt x="73" y="98"/>
                        <a:pt x="72" y="97"/>
                        <a:pt x="71" y="95"/>
                      </a:cubicBezTo>
                      <a:cubicBezTo>
                        <a:pt x="71" y="95"/>
                        <a:pt x="71" y="95"/>
                        <a:pt x="71" y="95"/>
                      </a:cubicBezTo>
                      <a:cubicBezTo>
                        <a:pt x="67" y="113"/>
                        <a:pt x="67" y="113"/>
                        <a:pt x="67" y="113"/>
                      </a:cubicBezTo>
                      <a:lnTo>
                        <a:pt x="75" y="128"/>
                      </a:lnTo>
                      <a:close/>
                      <a:moveTo>
                        <a:pt x="78" y="95"/>
                      </a:moveTo>
                      <a:cubicBezTo>
                        <a:pt x="81" y="91"/>
                        <a:pt x="81" y="91"/>
                        <a:pt x="81" y="91"/>
                      </a:cubicBezTo>
                      <a:cubicBezTo>
                        <a:pt x="82" y="88"/>
                        <a:pt x="81" y="85"/>
                        <a:pt x="78" y="85"/>
                      </a:cubicBezTo>
                      <a:cubicBezTo>
                        <a:pt x="73" y="85"/>
                        <a:pt x="73" y="85"/>
                        <a:pt x="73" y="85"/>
                      </a:cubicBezTo>
                      <a:cubicBezTo>
                        <a:pt x="70" y="85"/>
                        <a:pt x="68" y="88"/>
                        <a:pt x="70" y="91"/>
                      </a:cubicBezTo>
                      <a:cubicBezTo>
                        <a:pt x="72" y="95"/>
                        <a:pt x="72" y="95"/>
                        <a:pt x="72" y="95"/>
                      </a:cubicBezTo>
                      <a:cubicBezTo>
                        <a:pt x="74" y="98"/>
                        <a:pt x="77" y="98"/>
                        <a:pt x="78" y="95"/>
                      </a:cubicBezTo>
                      <a:close/>
                    </a:path>
                  </a:pathLst>
                </a:custGeom>
                <a:grpFill/>
                <a:ln w="9525">
                  <a:noFill/>
                  <a:round/>
                </a:ln>
              </p:spPr>
              <p:txBody>
                <a:bodyPr anchor="ctr"/>
                <a:lstStyle/>
                <a:p>
                  <a:pPr algn="ctr"/>
                  <a:endParaRPr/>
                </a:p>
              </p:txBody>
            </p:sp>
          </p:grpSp>
          <p:sp>
            <p:nvSpPr>
              <p:cNvPr id="14" name="TextBox 176"/>
              <p:cNvSpPr txBox="1"/>
              <p:nvPr/>
            </p:nvSpPr>
            <p:spPr>
              <a:xfrm>
                <a:off x="5566193" y="3668878"/>
                <a:ext cx="1107996" cy="276999"/>
              </a:xfrm>
              <a:prstGeom prst="rect">
                <a:avLst/>
              </a:prstGeom>
              <a:noFill/>
            </p:spPr>
            <p:txBody>
              <a:bodyPr wrap="none">
                <a:normAutofit/>
              </a:bodyPr>
              <a:lstStyle/>
              <a:p>
                <a:pPr algn="ctr"/>
                <a:r>
                  <a:rPr lang="zh-CN" altLang="en-US" sz="1200" b="1" dirty="0">
                    <a:solidFill>
                      <a:schemeClr val="bg1"/>
                    </a:solidFill>
                  </a:rPr>
                  <a:t>输入标题文本</a:t>
                </a:r>
              </a:p>
            </p:txBody>
          </p:sp>
        </p:grpSp>
      </p:grpSp>
      <p:grpSp>
        <p:nvGrpSpPr>
          <p:cNvPr id="9" name="千图PPT彼岸天：ID 8661124组合 6"/>
          <p:cNvGrpSpPr/>
          <p:nvPr>
            <p:custDataLst>
              <p:tags r:id="rId2"/>
            </p:custDataLst>
          </p:nvPr>
        </p:nvGrpSpPr>
        <p:grpSpPr>
          <a:xfrm>
            <a:off x="3954657" y="1860207"/>
            <a:ext cx="1222018" cy="1224136"/>
            <a:chOff x="3954657" y="1860207"/>
            <a:chExt cx="1222018" cy="1224136"/>
          </a:xfrm>
        </p:grpSpPr>
        <p:sp>
          <p:nvSpPr>
            <p:cNvPr id="39" name="Oval 104"/>
            <p:cNvSpPr/>
            <p:nvPr/>
          </p:nvSpPr>
          <p:spPr bwMode="auto">
            <a:xfrm>
              <a:off x="3954657" y="1860207"/>
              <a:ext cx="1222018" cy="1224136"/>
            </a:xfrm>
            <a:prstGeom prst="ellipse">
              <a:avLst/>
            </a:prstGeom>
            <a:solidFill>
              <a:schemeClr val="accent1"/>
            </a:solidFill>
            <a:ln w="9525">
              <a:noFill/>
              <a:round/>
            </a:ln>
          </p:spPr>
          <p:txBody>
            <a:bodyPr anchor="ctr"/>
            <a:lstStyle/>
            <a:p>
              <a:pPr algn="ctr"/>
              <a:endParaRPr/>
            </a:p>
          </p:txBody>
        </p:sp>
        <p:sp>
          <p:nvSpPr>
            <p:cNvPr id="40" name="Freeform: Shape 112"/>
            <p:cNvSpPr/>
            <p:nvPr/>
          </p:nvSpPr>
          <p:spPr bwMode="auto">
            <a:xfrm>
              <a:off x="4382471" y="2176274"/>
              <a:ext cx="368511" cy="220260"/>
            </a:xfrm>
            <a:custGeom>
              <a:avLst/>
              <a:gdLst/>
              <a:ahLst/>
              <a:cxnLst>
                <a:cxn ang="0">
                  <a:pos x="134" y="32"/>
                </a:cxn>
                <a:cxn ang="0">
                  <a:pos x="162" y="41"/>
                </a:cxn>
                <a:cxn ang="0">
                  <a:pos x="162" y="39"/>
                </a:cxn>
                <a:cxn ang="0">
                  <a:pos x="152" y="3"/>
                </a:cxn>
                <a:cxn ang="0">
                  <a:pos x="151" y="1"/>
                </a:cxn>
                <a:cxn ang="0">
                  <a:pos x="123" y="31"/>
                </a:cxn>
                <a:cxn ang="0">
                  <a:pos x="123" y="31"/>
                </a:cxn>
                <a:cxn ang="0">
                  <a:pos x="122" y="31"/>
                </a:cxn>
                <a:cxn ang="0">
                  <a:pos x="122" y="31"/>
                </a:cxn>
                <a:cxn ang="0">
                  <a:pos x="83" y="19"/>
                </a:cxn>
                <a:cxn ang="0">
                  <a:pos x="83" y="21"/>
                </a:cxn>
                <a:cxn ang="0">
                  <a:pos x="92" y="57"/>
                </a:cxn>
                <a:cxn ang="0">
                  <a:pos x="93" y="59"/>
                </a:cxn>
                <a:cxn ang="0">
                  <a:pos x="112" y="39"/>
                </a:cxn>
                <a:cxn ang="0">
                  <a:pos x="114" y="39"/>
                </a:cxn>
                <a:cxn ang="0">
                  <a:pos x="114" y="40"/>
                </a:cxn>
                <a:cxn ang="0">
                  <a:pos x="95" y="60"/>
                </a:cxn>
                <a:cxn ang="0">
                  <a:pos x="97" y="60"/>
                </a:cxn>
                <a:cxn ang="0">
                  <a:pos x="120" y="54"/>
                </a:cxn>
                <a:cxn ang="0">
                  <a:pos x="120" y="73"/>
                </a:cxn>
                <a:cxn ang="0">
                  <a:pos x="116" y="76"/>
                </a:cxn>
                <a:cxn ang="0">
                  <a:pos x="11" y="76"/>
                </a:cxn>
                <a:cxn ang="0">
                  <a:pos x="7" y="73"/>
                </a:cxn>
                <a:cxn ang="0">
                  <a:pos x="7" y="13"/>
                </a:cxn>
                <a:cxn ang="0">
                  <a:pos x="11" y="10"/>
                </a:cxn>
                <a:cxn ang="0">
                  <a:pos x="110" y="10"/>
                </a:cxn>
                <a:cxn ang="0">
                  <a:pos x="86" y="17"/>
                </a:cxn>
                <a:cxn ang="0">
                  <a:pos x="85" y="17"/>
                </a:cxn>
                <a:cxn ang="0">
                  <a:pos x="122" y="29"/>
                </a:cxn>
                <a:cxn ang="0">
                  <a:pos x="149" y="0"/>
                </a:cxn>
                <a:cxn ang="0">
                  <a:pos x="148" y="1"/>
                </a:cxn>
                <a:cxn ang="0">
                  <a:pos x="124" y="7"/>
                </a:cxn>
                <a:cxn ang="0">
                  <a:pos x="116" y="3"/>
                </a:cxn>
                <a:cxn ang="0">
                  <a:pos x="11" y="3"/>
                </a:cxn>
                <a:cxn ang="0">
                  <a:pos x="0" y="13"/>
                </a:cxn>
                <a:cxn ang="0">
                  <a:pos x="0" y="73"/>
                </a:cxn>
                <a:cxn ang="0">
                  <a:pos x="11" y="83"/>
                </a:cxn>
                <a:cxn ang="0">
                  <a:pos x="49" y="83"/>
                </a:cxn>
                <a:cxn ang="0">
                  <a:pos x="49" y="89"/>
                </a:cxn>
                <a:cxn ang="0">
                  <a:pos x="28" y="89"/>
                </a:cxn>
                <a:cxn ang="0">
                  <a:pos x="28" y="97"/>
                </a:cxn>
                <a:cxn ang="0">
                  <a:pos x="98" y="97"/>
                </a:cxn>
                <a:cxn ang="0">
                  <a:pos x="98" y="89"/>
                </a:cxn>
                <a:cxn ang="0">
                  <a:pos x="77" y="89"/>
                </a:cxn>
                <a:cxn ang="0">
                  <a:pos x="77" y="83"/>
                </a:cxn>
                <a:cxn ang="0">
                  <a:pos x="116" y="83"/>
                </a:cxn>
                <a:cxn ang="0">
                  <a:pos x="127" y="73"/>
                </a:cxn>
                <a:cxn ang="0">
                  <a:pos x="127" y="52"/>
                </a:cxn>
                <a:cxn ang="0">
                  <a:pos x="159" y="44"/>
                </a:cxn>
                <a:cxn ang="0">
                  <a:pos x="161" y="43"/>
                </a:cxn>
                <a:cxn ang="0">
                  <a:pos x="134" y="34"/>
                </a:cxn>
                <a:cxn ang="0">
                  <a:pos x="133" y="33"/>
                </a:cxn>
                <a:cxn ang="0">
                  <a:pos x="134" y="32"/>
                </a:cxn>
              </a:cxnLst>
              <a:rect l="0" t="0" r="r" b="b"/>
              <a:pathLst>
                <a:path w="162" h="97">
                  <a:moveTo>
                    <a:pt x="134" y="32"/>
                  </a:moveTo>
                  <a:cubicBezTo>
                    <a:pt x="162" y="41"/>
                    <a:pt x="162" y="41"/>
                    <a:pt x="162" y="41"/>
                  </a:cubicBezTo>
                  <a:cubicBezTo>
                    <a:pt x="162" y="40"/>
                    <a:pt x="162" y="40"/>
                    <a:pt x="162" y="39"/>
                  </a:cubicBezTo>
                  <a:cubicBezTo>
                    <a:pt x="152" y="3"/>
                    <a:pt x="152" y="3"/>
                    <a:pt x="152" y="3"/>
                  </a:cubicBezTo>
                  <a:cubicBezTo>
                    <a:pt x="152" y="2"/>
                    <a:pt x="152" y="2"/>
                    <a:pt x="151" y="1"/>
                  </a:cubicBezTo>
                  <a:cubicBezTo>
                    <a:pt x="123" y="31"/>
                    <a:pt x="123" y="31"/>
                    <a:pt x="123" y="31"/>
                  </a:cubicBezTo>
                  <a:cubicBezTo>
                    <a:pt x="123" y="31"/>
                    <a:pt x="123" y="31"/>
                    <a:pt x="123" y="31"/>
                  </a:cubicBezTo>
                  <a:cubicBezTo>
                    <a:pt x="123" y="31"/>
                    <a:pt x="123" y="31"/>
                    <a:pt x="122" y="31"/>
                  </a:cubicBezTo>
                  <a:cubicBezTo>
                    <a:pt x="122" y="31"/>
                    <a:pt x="122" y="31"/>
                    <a:pt x="122" y="31"/>
                  </a:cubicBezTo>
                  <a:cubicBezTo>
                    <a:pt x="83" y="19"/>
                    <a:pt x="83" y="19"/>
                    <a:pt x="83" y="19"/>
                  </a:cubicBezTo>
                  <a:cubicBezTo>
                    <a:pt x="83" y="19"/>
                    <a:pt x="83" y="20"/>
                    <a:pt x="83" y="21"/>
                  </a:cubicBezTo>
                  <a:cubicBezTo>
                    <a:pt x="92" y="57"/>
                    <a:pt x="92" y="57"/>
                    <a:pt x="92" y="57"/>
                  </a:cubicBezTo>
                  <a:cubicBezTo>
                    <a:pt x="93" y="58"/>
                    <a:pt x="93" y="58"/>
                    <a:pt x="93" y="59"/>
                  </a:cubicBezTo>
                  <a:cubicBezTo>
                    <a:pt x="112" y="39"/>
                    <a:pt x="112" y="39"/>
                    <a:pt x="112" y="39"/>
                  </a:cubicBezTo>
                  <a:cubicBezTo>
                    <a:pt x="113" y="38"/>
                    <a:pt x="113" y="38"/>
                    <a:pt x="114" y="39"/>
                  </a:cubicBezTo>
                  <a:cubicBezTo>
                    <a:pt x="114" y="39"/>
                    <a:pt x="114" y="40"/>
                    <a:pt x="114" y="40"/>
                  </a:cubicBezTo>
                  <a:cubicBezTo>
                    <a:pt x="95" y="60"/>
                    <a:pt x="95" y="60"/>
                    <a:pt x="95" y="60"/>
                  </a:cubicBezTo>
                  <a:cubicBezTo>
                    <a:pt x="96" y="60"/>
                    <a:pt x="96" y="60"/>
                    <a:pt x="97" y="60"/>
                  </a:cubicBezTo>
                  <a:cubicBezTo>
                    <a:pt x="120" y="54"/>
                    <a:pt x="120" y="54"/>
                    <a:pt x="120" y="54"/>
                  </a:cubicBezTo>
                  <a:cubicBezTo>
                    <a:pt x="120" y="73"/>
                    <a:pt x="120" y="73"/>
                    <a:pt x="120" y="73"/>
                  </a:cubicBezTo>
                  <a:cubicBezTo>
                    <a:pt x="120" y="75"/>
                    <a:pt x="118" y="76"/>
                    <a:pt x="116" y="76"/>
                  </a:cubicBezTo>
                  <a:cubicBezTo>
                    <a:pt x="11" y="76"/>
                    <a:pt x="11" y="76"/>
                    <a:pt x="11" y="76"/>
                  </a:cubicBezTo>
                  <a:cubicBezTo>
                    <a:pt x="8" y="76"/>
                    <a:pt x="7" y="75"/>
                    <a:pt x="7" y="73"/>
                  </a:cubicBezTo>
                  <a:cubicBezTo>
                    <a:pt x="7" y="13"/>
                    <a:pt x="7" y="13"/>
                    <a:pt x="7" y="13"/>
                  </a:cubicBezTo>
                  <a:cubicBezTo>
                    <a:pt x="7" y="11"/>
                    <a:pt x="8" y="10"/>
                    <a:pt x="11" y="10"/>
                  </a:cubicBezTo>
                  <a:cubicBezTo>
                    <a:pt x="110" y="10"/>
                    <a:pt x="110" y="10"/>
                    <a:pt x="110" y="10"/>
                  </a:cubicBezTo>
                  <a:cubicBezTo>
                    <a:pt x="86" y="17"/>
                    <a:pt x="86" y="17"/>
                    <a:pt x="86" y="17"/>
                  </a:cubicBezTo>
                  <a:cubicBezTo>
                    <a:pt x="85" y="17"/>
                    <a:pt x="85" y="17"/>
                    <a:pt x="85" y="17"/>
                  </a:cubicBezTo>
                  <a:cubicBezTo>
                    <a:pt x="122" y="29"/>
                    <a:pt x="122" y="29"/>
                    <a:pt x="122" y="29"/>
                  </a:cubicBezTo>
                  <a:cubicBezTo>
                    <a:pt x="149" y="0"/>
                    <a:pt x="149" y="0"/>
                    <a:pt x="149" y="0"/>
                  </a:cubicBezTo>
                  <a:cubicBezTo>
                    <a:pt x="149" y="0"/>
                    <a:pt x="148" y="0"/>
                    <a:pt x="148" y="1"/>
                  </a:cubicBezTo>
                  <a:cubicBezTo>
                    <a:pt x="124" y="7"/>
                    <a:pt x="124" y="7"/>
                    <a:pt x="124" y="7"/>
                  </a:cubicBezTo>
                  <a:cubicBezTo>
                    <a:pt x="122" y="5"/>
                    <a:pt x="119" y="3"/>
                    <a:pt x="116" y="3"/>
                  </a:cubicBezTo>
                  <a:cubicBezTo>
                    <a:pt x="11" y="3"/>
                    <a:pt x="11" y="3"/>
                    <a:pt x="11" y="3"/>
                  </a:cubicBezTo>
                  <a:cubicBezTo>
                    <a:pt x="5" y="3"/>
                    <a:pt x="0" y="7"/>
                    <a:pt x="0" y="13"/>
                  </a:cubicBezTo>
                  <a:cubicBezTo>
                    <a:pt x="0" y="73"/>
                    <a:pt x="0" y="73"/>
                    <a:pt x="0" y="73"/>
                  </a:cubicBezTo>
                  <a:cubicBezTo>
                    <a:pt x="0" y="79"/>
                    <a:pt x="5" y="83"/>
                    <a:pt x="11" y="83"/>
                  </a:cubicBezTo>
                  <a:cubicBezTo>
                    <a:pt x="49" y="83"/>
                    <a:pt x="49" y="83"/>
                    <a:pt x="49" y="83"/>
                  </a:cubicBezTo>
                  <a:cubicBezTo>
                    <a:pt x="49" y="89"/>
                    <a:pt x="49" y="89"/>
                    <a:pt x="49" y="89"/>
                  </a:cubicBezTo>
                  <a:cubicBezTo>
                    <a:pt x="28" y="89"/>
                    <a:pt x="28" y="89"/>
                    <a:pt x="28" y="89"/>
                  </a:cubicBezTo>
                  <a:cubicBezTo>
                    <a:pt x="28" y="97"/>
                    <a:pt x="28" y="97"/>
                    <a:pt x="28" y="97"/>
                  </a:cubicBezTo>
                  <a:cubicBezTo>
                    <a:pt x="98" y="97"/>
                    <a:pt x="98" y="97"/>
                    <a:pt x="98" y="97"/>
                  </a:cubicBezTo>
                  <a:cubicBezTo>
                    <a:pt x="98" y="89"/>
                    <a:pt x="98" y="89"/>
                    <a:pt x="98" y="89"/>
                  </a:cubicBezTo>
                  <a:cubicBezTo>
                    <a:pt x="77" y="89"/>
                    <a:pt x="77" y="89"/>
                    <a:pt x="77" y="89"/>
                  </a:cubicBezTo>
                  <a:cubicBezTo>
                    <a:pt x="77" y="83"/>
                    <a:pt x="77" y="83"/>
                    <a:pt x="77" y="83"/>
                  </a:cubicBezTo>
                  <a:cubicBezTo>
                    <a:pt x="116" y="83"/>
                    <a:pt x="116" y="83"/>
                    <a:pt x="116" y="83"/>
                  </a:cubicBezTo>
                  <a:cubicBezTo>
                    <a:pt x="122" y="83"/>
                    <a:pt x="127" y="79"/>
                    <a:pt x="127" y="73"/>
                  </a:cubicBezTo>
                  <a:cubicBezTo>
                    <a:pt x="127" y="52"/>
                    <a:pt x="127" y="52"/>
                    <a:pt x="127" y="52"/>
                  </a:cubicBezTo>
                  <a:cubicBezTo>
                    <a:pt x="159" y="44"/>
                    <a:pt x="159" y="44"/>
                    <a:pt x="159" y="44"/>
                  </a:cubicBezTo>
                  <a:cubicBezTo>
                    <a:pt x="160" y="43"/>
                    <a:pt x="160" y="43"/>
                    <a:pt x="161" y="43"/>
                  </a:cubicBezTo>
                  <a:cubicBezTo>
                    <a:pt x="134" y="34"/>
                    <a:pt x="134" y="34"/>
                    <a:pt x="134" y="34"/>
                  </a:cubicBezTo>
                  <a:cubicBezTo>
                    <a:pt x="133" y="34"/>
                    <a:pt x="133" y="34"/>
                    <a:pt x="133" y="33"/>
                  </a:cubicBezTo>
                  <a:cubicBezTo>
                    <a:pt x="133" y="33"/>
                    <a:pt x="134" y="32"/>
                    <a:pt x="134" y="32"/>
                  </a:cubicBezTo>
                  <a:close/>
                </a:path>
              </a:pathLst>
            </a:custGeom>
            <a:solidFill>
              <a:schemeClr val="bg1"/>
            </a:solidFill>
            <a:ln w="9525">
              <a:noFill/>
              <a:round/>
            </a:ln>
          </p:spPr>
          <p:txBody>
            <a:bodyPr anchor="ctr"/>
            <a:lstStyle/>
            <a:p>
              <a:pPr algn="ctr"/>
              <a:endParaRPr/>
            </a:p>
          </p:txBody>
        </p:sp>
        <p:sp>
          <p:nvSpPr>
            <p:cNvPr id="41" name="TextBox 113"/>
            <p:cNvSpPr txBox="1"/>
            <p:nvPr/>
          </p:nvSpPr>
          <p:spPr>
            <a:xfrm>
              <a:off x="4011669" y="2416153"/>
              <a:ext cx="1107997" cy="276999"/>
            </a:xfrm>
            <a:prstGeom prst="rect">
              <a:avLst/>
            </a:prstGeom>
            <a:noFill/>
          </p:spPr>
          <p:txBody>
            <a:bodyPr wrap="none">
              <a:normAutofit/>
            </a:bodyPr>
            <a:lstStyle/>
            <a:p>
              <a:pPr algn="ctr"/>
              <a:r>
                <a:rPr lang="zh-CN" altLang="en-US" sz="1200" dirty="0">
                  <a:solidFill>
                    <a:schemeClr val="bg1"/>
                  </a:solidFill>
                </a:rPr>
                <a:t>输入标题文本</a:t>
              </a:r>
            </a:p>
          </p:txBody>
        </p:sp>
      </p:grpSp>
      <p:grpSp>
        <p:nvGrpSpPr>
          <p:cNvPr id="10" name="千图PPT彼岸天：ID 8661124组合 7"/>
          <p:cNvGrpSpPr/>
          <p:nvPr>
            <p:custDataLst>
              <p:tags r:id="rId3"/>
            </p:custDataLst>
          </p:nvPr>
        </p:nvGrpSpPr>
        <p:grpSpPr>
          <a:xfrm>
            <a:off x="7055236" y="1860207"/>
            <a:ext cx="1222018" cy="1224136"/>
            <a:chOff x="7055236" y="1860207"/>
            <a:chExt cx="1222018" cy="1224136"/>
          </a:xfrm>
        </p:grpSpPr>
        <p:sp>
          <p:nvSpPr>
            <p:cNvPr id="36" name="Oval 106"/>
            <p:cNvSpPr/>
            <p:nvPr/>
          </p:nvSpPr>
          <p:spPr bwMode="auto">
            <a:xfrm>
              <a:off x="7055236" y="1860207"/>
              <a:ext cx="1222018" cy="1224136"/>
            </a:xfrm>
            <a:prstGeom prst="ellipse">
              <a:avLst/>
            </a:prstGeom>
            <a:solidFill>
              <a:schemeClr val="accent2"/>
            </a:solidFill>
            <a:ln w="9525">
              <a:noFill/>
              <a:round/>
            </a:ln>
          </p:spPr>
          <p:txBody>
            <a:bodyPr anchor="ctr"/>
            <a:lstStyle/>
            <a:p>
              <a:pPr algn="ctr"/>
              <a:endParaRPr/>
            </a:p>
          </p:txBody>
        </p:sp>
        <p:sp>
          <p:nvSpPr>
            <p:cNvPr id="37" name="Freeform: Shape 115"/>
            <p:cNvSpPr/>
            <p:nvPr/>
          </p:nvSpPr>
          <p:spPr bwMode="auto">
            <a:xfrm>
              <a:off x="7519055" y="2168860"/>
              <a:ext cx="294386" cy="249910"/>
            </a:xfrm>
            <a:custGeom>
              <a:avLst/>
              <a:gdLst/>
              <a:ahLst/>
              <a:cxnLst>
                <a:cxn ang="0">
                  <a:pos x="71" y="39"/>
                </a:cxn>
                <a:cxn ang="0">
                  <a:pos x="85" y="39"/>
                </a:cxn>
                <a:cxn ang="0">
                  <a:pos x="32" y="32"/>
                </a:cxn>
                <a:cxn ang="0">
                  <a:pos x="32" y="45"/>
                </a:cxn>
                <a:cxn ang="0">
                  <a:pos x="32" y="32"/>
                </a:cxn>
                <a:cxn ang="0">
                  <a:pos x="48" y="39"/>
                </a:cxn>
                <a:cxn ang="0">
                  <a:pos x="62" y="39"/>
                </a:cxn>
                <a:cxn ang="0">
                  <a:pos x="129" y="74"/>
                </a:cxn>
                <a:cxn ang="0">
                  <a:pos x="107" y="40"/>
                </a:cxn>
                <a:cxn ang="0">
                  <a:pos x="0" y="40"/>
                </a:cxn>
                <a:cxn ang="0">
                  <a:pos x="17" y="91"/>
                </a:cxn>
                <a:cxn ang="0">
                  <a:pos x="20" y="94"/>
                </a:cxn>
                <a:cxn ang="0">
                  <a:pos x="39" y="78"/>
                </a:cxn>
                <a:cxn ang="0">
                  <a:pos x="62" y="79"/>
                </a:cxn>
                <a:cxn ang="0">
                  <a:pos x="104" y="99"/>
                </a:cxn>
                <a:cxn ang="0">
                  <a:pos x="116" y="109"/>
                </a:cxn>
                <a:cxn ang="0">
                  <a:pos x="118" y="107"/>
                </a:cxn>
                <a:cxn ang="0">
                  <a:pos x="129" y="74"/>
                </a:cxn>
                <a:cxn ang="0">
                  <a:pos x="39" y="72"/>
                </a:cxn>
                <a:cxn ang="0">
                  <a:pos x="24" y="83"/>
                </a:cxn>
                <a:cxn ang="0">
                  <a:pos x="6" y="40"/>
                </a:cxn>
                <a:cxn ang="0">
                  <a:pos x="101" y="40"/>
                </a:cxn>
                <a:cxn ang="0">
                  <a:pos x="115" y="90"/>
                </a:cxn>
                <a:cxn ang="0">
                  <a:pos x="105" y="95"/>
                </a:cxn>
                <a:cxn ang="0">
                  <a:pos x="95" y="96"/>
                </a:cxn>
                <a:cxn ang="0">
                  <a:pos x="104" y="54"/>
                </a:cxn>
                <a:cxn ang="0">
                  <a:pos x="115" y="90"/>
                </a:cxn>
                <a:cxn ang="0">
                  <a:pos x="105" y="74"/>
                </a:cxn>
                <a:cxn ang="0">
                  <a:pos x="113" y="74"/>
                </a:cxn>
                <a:cxn ang="0">
                  <a:pos x="94" y="70"/>
                </a:cxn>
                <a:cxn ang="0">
                  <a:pos x="94" y="78"/>
                </a:cxn>
                <a:cxn ang="0">
                  <a:pos x="94" y="70"/>
                </a:cxn>
              </a:cxnLst>
              <a:rect l="0" t="0" r="r" b="b"/>
              <a:pathLst>
                <a:path w="129" h="109">
                  <a:moveTo>
                    <a:pt x="78" y="32"/>
                  </a:moveTo>
                  <a:cubicBezTo>
                    <a:pt x="74" y="32"/>
                    <a:pt x="71" y="35"/>
                    <a:pt x="71" y="39"/>
                  </a:cubicBezTo>
                  <a:cubicBezTo>
                    <a:pt x="71" y="42"/>
                    <a:pt x="74" y="45"/>
                    <a:pt x="78" y="45"/>
                  </a:cubicBezTo>
                  <a:cubicBezTo>
                    <a:pt x="82" y="45"/>
                    <a:pt x="85" y="42"/>
                    <a:pt x="85" y="39"/>
                  </a:cubicBezTo>
                  <a:cubicBezTo>
                    <a:pt x="85" y="35"/>
                    <a:pt x="82" y="32"/>
                    <a:pt x="78" y="32"/>
                  </a:cubicBezTo>
                  <a:close/>
                  <a:moveTo>
                    <a:pt x="32" y="32"/>
                  </a:moveTo>
                  <a:cubicBezTo>
                    <a:pt x="28" y="32"/>
                    <a:pt x="25" y="35"/>
                    <a:pt x="25" y="39"/>
                  </a:cubicBezTo>
                  <a:cubicBezTo>
                    <a:pt x="25" y="42"/>
                    <a:pt x="28" y="45"/>
                    <a:pt x="32" y="45"/>
                  </a:cubicBezTo>
                  <a:cubicBezTo>
                    <a:pt x="36" y="45"/>
                    <a:pt x="39" y="42"/>
                    <a:pt x="39" y="39"/>
                  </a:cubicBezTo>
                  <a:cubicBezTo>
                    <a:pt x="39" y="35"/>
                    <a:pt x="36" y="32"/>
                    <a:pt x="32" y="32"/>
                  </a:cubicBezTo>
                  <a:close/>
                  <a:moveTo>
                    <a:pt x="55" y="32"/>
                  </a:moveTo>
                  <a:cubicBezTo>
                    <a:pt x="51" y="32"/>
                    <a:pt x="48" y="35"/>
                    <a:pt x="48" y="39"/>
                  </a:cubicBezTo>
                  <a:cubicBezTo>
                    <a:pt x="48" y="42"/>
                    <a:pt x="51" y="45"/>
                    <a:pt x="55" y="45"/>
                  </a:cubicBezTo>
                  <a:cubicBezTo>
                    <a:pt x="59" y="45"/>
                    <a:pt x="62" y="42"/>
                    <a:pt x="62" y="39"/>
                  </a:cubicBezTo>
                  <a:cubicBezTo>
                    <a:pt x="62" y="35"/>
                    <a:pt x="59" y="32"/>
                    <a:pt x="55" y="32"/>
                  </a:cubicBezTo>
                  <a:close/>
                  <a:moveTo>
                    <a:pt x="129" y="74"/>
                  </a:moveTo>
                  <a:cubicBezTo>
                    <a:pt x="129" y="63"/>
                    <a:pt x="119" y="54"/>
                    <a:pt x="105" y="50"/>
                  </a:cubicBezTo>
                  <a:cubicBezTo>
                    <a:pt x="106" y="47"/>
                    <a:pt x="107" y="43"/>
                    <a:pt x="107" y="40"/>
                  </a:cubicBezTo>
                  <a:cubicBezTo>
                    <a:pt x="107" y="18"/>
                    <a:pt x="83" y="0"/>
                    <a:pt x="54" y="0"/>
                  </a:cubicBezTo>
                  <a:cubicBezTo>
                    <a:pt x="24" y="0"/>
                    <a:pt x="0" y="18"/>
                    <a:pt x="0" y="40"/>
                  </a:cubicBezTo>
                  <a:cubicBezTo>
                    <a:pt x="0" y="51"/>
                    <a:pt x="7" y="62"/>
                    <a:pt x="18" y="69"/>
                  </a:cubicBezTo>
                  <a:cubicBezTo>
                    <a:pt x="19" y="72"/>
                    <a:pt x="18" y="81"/>
                    <a:pt x="17" y="91"/>
                  </a:cubicBezTo>
                  <a:cubicBezTo>
                    <a:pt x="17" y="92"/>
                    <a:pt x="17" y="93"/>
                    <a:pt x="18" y="94"/>
                  </a:cubicBezTo>
                  <a:cubicBezTo>
                    <a:pt x="19" y="94"/>
                    <a:pt x="19" y="94"/>
                    <a:pt x="20" y="94"/>
                  </a:cubicBezTo>
                  <a:cubicBezTo>
                    <a:pt x="21" y="94"/>
                    <a:pt x="22" y="94"/>
                    <a:pt x="22" y="94"/>
                  </a:cubicBezTo>
                  <a:cubicBezTo>
                    <a:pt x="28" y="88"/>
                    <a:pt x="36" y="81"/>
                    <a:pt x="39" y="78"/>
                  </a:cubicBezTo>
                  <a:cubicBezTo>
                    <a:pt x="42" y="79"/>
                    <a:pt x="48" y="79"/>
                    <a:pt x="54" y="79"/>
                  </a:cubicBezTo>
                  <a:cubicBezTo>
                    <a:pt x="56" y="79"/>
                    <a:pt x="59" y="79"/>
                    <a:pt x="62" y="79"/>
                  </a:cubicBezTo>
                  <a:cubicBezTo>
                    <a:pt x="65" y="91"/>
                    <a:pt x="78" y="100"/>
                    <a:pt x="95" y="100"/>
                  </a:cubicBezTo>
                  <a:cubicBezTo>
                    <a:pt x="98" y="100"/>
                    <a:pt x="102" y="99"/>
                    <a:pt x="104" y="99"/>
                  </a:cubicBezTo>
                  <a:cubicBezTo>
                    <a:pt x="106" y="100"/>
                    <a:pt x="112" y="105"/>
                    <a:pt x="115" y="109"/>
                  </a:cubicBezTo>
                  <a:cubicBezTo>
                    <a:pt x="115" y="109"/>
                    <a:pt x="116" y="109"/>
                    <a:pt x="116" y="109"/>
                  </a:cubicBezTo>
                  <a:cubicBezTo>
                    <a:pt x="117" y="109"/>
                    <a:pt x="117" y="109"/>
                    <a:pt x="117" y="109"/>
                  </a:cubicBezTo>
                  <a:cubicBezTo>
                    <a:pt x="118" y="108"/>
                    <a:pt x="118" y="108"/>
                    <a:pt x="118" y="107"/>
                  </a:cubicBezTo>
                  <a:cubicBezTo>
                    <a:pt x="117" y="101"/>
                    <a:pt x="117" y="95"/>
                    <a:pt x="118" y="93"/>
                  </a:cubicBezTo>
                  <a:cubicBezTo>
                    <a:pt x="125" y="88"/>
                    <a:pt x="129" y="82"/>
                    <a:pt x="129" y="74"/>
                  </a:cubicBezTo>
                  <a:close/>
                  <a:moveTo>
                    <a:pt x="54" y="73"/>
                  </a:moveTo>
                  <a:cubicBezTo>
                    <a:pt x="48" y="73"/>
                    <a:pt x="41" y="72"/>
                    <a:pt x="39" y="72"/>
                  </a:cubicBezTo>
                  <a:cubicBezTo>
                    <a:pt x="39" y="71"/>
                    <a:pt x="39" y="71"/>
                    <a:pt x="38" y="71"/>
                  </a:cubicBezTo>
                  <a:cubicBezTo>
                    <a:pt x="37" y="71"/>
                    <a:pt x="37" y="71"/>
                    <a:pt x="24" y="83"/>
                  </a:cubicBezTo>
                  <a:cubicBezTo>
                    <a:pt x="26" y="67"/>
                    <a:pt x="23" y="65"/>
                    <a:pt x="22" y="64"/>
                  </a:cubicBezTo>
                  <a:cubicBezTo>
                    <a:pt x="12" y="58"/>
                    <a:pt x="6" y="49"/>
                    <a:pt x="6" y="40"/>
                  </a:cubicBezTo>
                  <a:cubicBezTo>
                    <a:pt x="6" y="21"/>
                    <a:pt x="28" y="6"/>
                    <a:pt x="54" y="6"/>
                  </a:cubicBezTo>
                  <a:cubicBezTo>
                    <a:pt x="80" y="6"/>
                    <a:pt x="101" y="21"/>
                    <a:pt x="101" y="40"/>
                  </a:cubicBezTo>
                  <a:cubicBezTo>
                    <a:pt x="101" y="58"/>
                    <a:pt x="80" y="73"/>
                    <a:pt x="54" y="73"/>
                  </a:cubicBezTo>
                  <a:close/>
                  <a:moveTo>
                    <a:pt x="115" y="90"/>
                  </a:moveTo>
                  <a:cubicBezTo>
                    <a:pt x="114" y="91"/>
                    <a:pt x="113" y="92"/>
                    <a:pt x="114" y="102"/>
                  </a:cubicBezTo>
                  <a:cubicBezTo>
                    <a:pt x="106" y="95"/>
                    <a:pt x="106" y="95"/>
                    <a:pt x="105" y="95"/>
                  </a:cubicBezTo>
                  <a:cubicBezTo>
                    <a:pt x="105" y="95"/>
                    <a:pt x="105" y="95"/>
                    <a:pt x="104" y="95"/>
                  </a:cubicBezTo>
                  <a:cubicBezTo>
                    <a:pt x="103" y="95"/>
                    <a:pt x="99" y="96"/>
                    <a:pt x="95" y="96"/>
                  </a:cubicBezTo>
                  <a:cubicBezTo>
                    <a:pt x="80" y="96"/>
                    <a:pt x="68" y="88"/>
                    <a:pt x="66" y="78"/>
                  </a:cubicBezTo>
                  <a:cubicBezTo>
                    <a:pt x="83" y="75"/>
                    <a:pt x="97" y="66"/>
                    <a:pt x="104" y="54"/>
                  </a:cubicBezTo>
                  <a:cubicBezTo>
                    <a:pt x="116" y="57"/>
                    <a:pt x="125" y="65"/>
                    <a:pt x="125" y="74"/>
                  </a:cubicBezTo>
                  <a:cubicBezTo>
                    <a:pt x="125" y="80"/>
                    <a:pt x="121" y="86"/>
                    <a:pt x="115" y="90"/>
                  </a:cubicBezTo>
                  <a:close/>
                  <a:moveTo>
                    <a:pt x="109" y="70"/>
                  </a:moveTo>
                  <a:cubicBezTo>
                    <a:pt x="106" y="70"/>
                    <a:pt x="105" y="71"/>
                    <a:pt x="105" y="74"/>
                  </a:cubicBezTo>
                  <a:cubicBezTo>
                    <a:pt x="105" y="76"/>
                    <a:pt x="106" y="78"/>
                    <a:pt x="109" y="78"/>
                  </a:cubicBezTo>
                  <a:cubicBezTo>
                    <a:pt x="111" y="78"/>
                    <a:pt x="113" y="76"/>
                    <a:pt x="113" y="74"/>
                  </a:cubicBezTo>
                  <a:cubicBezTo>
                    <a:pt x="113" y="71"/>
                    <a:pt x="111" y="70"/>
                    <a:pt x="109" y="70"/>
                  </a:cubicBezTo>
                  <a:close/>
                  <a:moveTo>
                    <a:pt x="94" y="70"/>
                  </a:moveTo>
                  <a:cubicBezTo>
                    <a:pt x="92" y="70"/>
                    <a:pt x="90" y="71"/>
                    <a:pt x="90" y="74"/>
                  </a:cubicBezTo>
                  <a:cubicBezTo>
                    <a:pt x="90" y="76"/>
                    <a:pt x="92" y="78"/>
                    <a:pt x="94" y="78"/>
                  </a:cubicBezTo>
                  <a:cubicBezTo>
                    <a:pt x="96" y="78"/>
                    <a:pt x="98" y="76"/>
                    <a:pt x="98" y="74"/>
                  </a:cubicBezTo>
                  <a:cubicBezTo>
                    <a:pt x="98" y="71"/>
                    <a:pt x="96" y="70"/>
                    <a:pt x="94" y="70"/>
                  </a:cubicBezTo>
                  <a:close/>
                </a:path>
              </a:pathLst>
            </a:custGeom>
            <a:solidFill>
              <a:schemeClr val="bg1"/>
            </a:solidFill>
            <a:ln w="9525">
              <a:noFill/>
              <a:round/>
            </a:ln>
          </p:spPr>
          <p:txBody>
            <a:bodyPr anchor="ctr"/>
            <a:lstStyle/>
            <a:p>
              <a:pPr algn="ctr"/>
              <a:endParaRPr/>
            </a:p>
          </p:txBody>
        </p:sp>
        <p:sp>
          <p:nvSpPr>
            <p:cNvPr id="38" name="TextBox 116"/>
            <p:cNvSpPr txBox="1"/>
            <p:nvPr/>
          </p:nvSpPr>
          <p:spPr>
            <a:xfrm>
              <a:off x="7112247" y="2423565"/>
              <a:ext cx="1107997" cy="276999"/>
            </a:xfrm>
            <a:prstGeom prst="rect">
              <a:avLst/>
            </a:prstGeom>
            <a:noFill/>
          </p:spPr>
          <p:txBody>
            <a:bodyPr wrap="none">
              <a:normAutofit/>
            </a:bodyPr>
            <a:lstStyle/>
            <a:p>
              <a:pPr algn="ctr"/>
              <a:r>
                <a:rPr lang="zh-CN" altLang="en-US" sz="1200" dirty="0">
                  <a:solidFill>
                    <a:schemeClr val="bg1"/>
                  </a:solidFill>
                </a:rPr>
                <a:t>输入标题文本</a:t>
              </a:r>
            </a:p>
          </p:txBody>
        </p:sp>
      </p:grpSp>
      <p:grpSp>
        <p:nvGrpSpPr>
          <p:cNvPr id="11" name="千图PPT彼岸天：ID 8661124组合 5"/>
          <p:cNvGrpSpPr/>
          <p:nvPr>
            <p:custDataLst>
              <p:tags r:id="rId4"/>
            </p:custDataLst>
          </p:nvPr>
        </p:nvGrpSpPr>
        <p:grpSpPr>
          <a:xfrm>
            <a:off x="3954657" y="4240706"/>
            <a:ext cx="1222018" cy="1222018"/>
            <a:chOff x="3954657" y="4240706"/>
            <a:chExt cx="1222018" cy="1222018"/>
          </a:xfrm>
        </p:grpSpPr>
        <p:sp>
          <p:nvSpPr>
            <p:cNvPr id="33" name="Oval 107"/>
            <p:cNvSpPr/>
            <p:nvPr/>
          </p:nvSpPr>
          <p:spPr bwMode="auto">
            <a:xfrm>
              <a:off x="3954657" y="4240706"/>
              <a:ext cx="1222018" cy="1222018"/>
            </a:xfrm>
            <a:prstGeom prst="ellipse">
              <a:avLst/>
            </a:prstGeom>
            <a:solidFill>
              <a:schemeClr val="accent3"/>
            </a:solidFill>
            <a:ln w="9525">
              <a:noFill/>
              <a:round/>
            </a:ln>
          </p:spPr>
          <p:txBody>
            <a:bodyPr anchor="ctr"/>
            <a:lstStyle/>
            <a:p>
              <a:pPr algn="ctr"/>
              <a:endParaRPr/>
            </a:p>
          </p:txBody>
        </p:sp>
        <p:sp>
          <p:nvSpPr>
            <p:cNvPr id="34" name="Freeform: Shape 169"/>
            <p:cNvSpPr/>
            <p:nvPr/>
          </p:nvSpPr>
          <p:spPr bwMode="auto">
            <a:xfrm>
              <a:off x="4395178" y="4532416"/>
              <a:ext cx="324037" cy="222378"/>
            </a:xfrm>
            <a:custGeom>
              <a:avLst/>
              <a:gdLst/>
              <a:ahLst/>
              <a:cxnLst>
                <a:cxn ang="0">
                  <a:pos x="48" y="37"/>
                </a:cxn>
                <a:cxn ang="0">
                  <a:pos x="32" y="53"/>
                </a:cxn>
                <a:cxn ang="0">
                  <a:pos x="48" y="70"/>
                </a:cxn>
                <a:cxn ang="0">
                  <a:pos x="65" y="53"/>
                </a:cxn>
                <a:cxn ang="0">
                  <a:pos x="48" y="37"/>
                </a:cxn>
                <a:cxn ang="0">
                  <a:pos x="129" y="13"/>
                </a:cxn>
                <a:cxn ang="0">
                  <a:pos x="126" y="13"/>
                </a:cxn>
                <a:cxn ang="0">
                  <a:pos x="111" y="5"/>
                </a:cxn>
                <a:cxn ang="0">
                  <a:pos x="95" y="13"/>
                </a:cxn>
                <a:cxn ang="0">
                  <a:pos x="72" y="13"/>
                </a:cxn>
                <a:cxn ang="0">
                  <a:pos x="72" y="5"/>
                </a:cxn>
                <a:cxn ang="0">
                  <a:pos x="63" y="5"/>
                </a:cxn>
                <a:cxn ang="0">
                  <a:pos x="63" y="0"/>
                </a:cxn>
                <a:cxn ang="0">
                  <a:pos x="33" y="0"/>
                </a:cxn>
                <a:cxn ang="0">
                  <a:pos x="33" y="5"/>
                </a:cxn>
                <a:cxn ang="0">
                  <a:pos x="24" y="5"/>
                </a:cxn>
                <a:cxn ang="0">
                  <a:pos x="24" y="13"/>
                </a:cxn>
                <a:cxn ang="0">
                  <a:pos x="12" y="13"/>
                </a:cxn>
                <a:cxn ang="0">
                  <a:pos x="0" y="25"/>
                </a:cxn>
                <a:cxn ang="0">
                  <a:pos x="0" y="84"/>
                </a:cxn>
                <a:cxn ang="0">
                  <a:pos x="12" y="97"/>
                </a:cxn>
                <a:cxn ang="0">
                  <a:pos x="129" y="97"/>
                </a:cxn>
                <a:cxn ang="0">
                  <a:pos x="142" y="84"/>
                </a:cxn>
                <a:cxn ang="0">
                  <a:pos x="142" y="25"/>
                </a:cxn>
                <a:cxn ang="0">
                  <a:pos x="129" y="13"/>
                </a:cxn>
                <a:cxn ang="0">
                  <a:pos x="135" y="84"/>
                </a:cxn>
                <a:cxn ang="0">
                  <a:pos x="129" y="90"/>
                </a:cxn>
                <a:cxn ang="0">
                  <a:pos x="12" y="90"/>
                </a:cxn>
                <a:cxn ang="0">
                  <a:pos x="6" y="84"/>
                </a:cxn>
                <a:cxn ang="0">
                  <a:pos x="6" y="25"/>
                </a:cxn>
                <a:cxn ang="0">
                  <a:pos x="12" y="19"/>
                </a:cxn>
                <a:cxn ang="0">
                  <a:pos x="129" y="19"/>
                </a:cxn>
                <a:cxn ang="0">
                  <a:pos x="135" y="25"/>
                </a:cxn>
                <a:cxn ang="0">
                  <a:pos x="135" y="84"/>
                </a:cxn>
                <a:cxn ang="0">
                  <a:pos x="48" y="24"/>
                </a:cxn>
                <a:cxn ang="0">
                  <a:pos x="19" y="53"/>
                </a:cxn>
                <a:cxn ang="0">
                  <a:pos x="48" y="82"/>
                </a:cxn>
                <a:cxn ang="0">
                  <a:pos x="77" y="53"/>
                </a:cxn>
                <a:cxn ang="0">
                  <a:pos x="48" y="24"/>
                </a:cxn>
                <a:cxn ang="0">
                  <a:pos x="48" y="78"/>
                </a:cxn>
                <a:cxn ang="0">
                  <a:pos x="23" y="53"/>
                </a:cxn>
                <a:cxn ang="0">
                  <a:pos x="48" y="28"/>
                </a:cxn>
                <a:cxn ang="0">
                  <a:pos x="73" y="53"/>
                </a:cxn>
                <a:cxn ang="0">
                  <a:pos x="48" y="78"/>
                </a:cxn>
                <a:cxn ang="0">
                  <a:pos x="117" y="25"/>
                </a:cxn>
                <a:cxn ang="0">
                  <a:pos x="108" y="35"/>
                </a:cxn>
                <a:cxn ang="0">
                  <a:pos x="117" y="45"/>
                </a:cxn>
                <a:cxn ang="0">
                  <a:pos x="127" y="35"/>
                </a:cxn>
                <a:cxn ang="0">
                  <a:pos x="117" y="25"/>
                </a:cxn>
              </a:cxnLst>
              <a:rect l="0" t="0" r="r" b="b"/>
              <a:pathLst>
                <a:path w="142" h="97">
                  <a:moveTo>
                    <a:pt x="48" y="37"/>
                  </a:moveTo>
                  <a:cubicBezTo>
                    <a:pt x="39" y="37"/>
                    <a:pt x="32" y="44"/>
                    <a:pt x="32" y="53"/>
                  </a:cubicBezTo>
                  <a:cubicBezTo>
                    <a:pt x="32" y="62"/>
                    <a:pt x="39" y="70"/>
                    <a:pt x="48" y="70"/>
                  </a:cubicBezTo>
                  <a:cubicBezTo>
                    <a:pt x="57" y="70"/>
                    <a:pt x="65" y="62"/>
                    <a:pt x="65" y="53"/>
                  </a:cubicBezTo>
                  <a:cubicBezTo>
                    <a:pt x="65" y="44"/>
                    <a:pt x="57" y="37"/>
                    <a:pt x="48" y="37"/>
                  </a:cubicBezTo>
                  <a:close/>
                  <a:moveTo>
                    <a:pt x="129" y="13"/>
                  </a:moveTo>
                  <a:cubicBezTo>
                    <a:pt x="126" y="13"/>
                    <a:pt x="126" y="13"/>
                    <a:pt x="126" y="13"/>
                  </a:cubicBezTo>
                  <a:cubicBezTo>
                    <a:pt x="123" y="8"/>
                    <a:pt x="117" y="5"/>
                    <a:pt x="111" y="5"/>
                  </a:cubicBezTo>
                  <a:cubicBezTo>
                    <a:pt x="104" y="5"/>
                    <a:pt x="99" y="8"/>
                    <a:pt x="95" y="13"/>
                  </a:cubicBezTo>
                  <a:cubicBezTo>
                    <a:pt x="72" y="13"/>
                    <a:pt x="72" y="13"/>
                    <a:pt x="72" y="13"/>
                  </a:cubicBezTo>
                  <a:cubicBezTo>
                    <a:pt x="72" y="5"/>
                    <a:pt x="72" y="5"/>
                    <a:pt x="72" y="5"/>
                  </a:cubicBezTo>
                  <a:cubicBezTo>
                    <a:pt x="63" y="5"/>
                    <a:pt x="63" y="5"/>
                    <a:pt x="63" y="5"/>
                  </a:cubicBezTo>
                  <a:cubicBezTo>
                    <a:pt x="63" y="0"/>
                    <a:pt x="63" y="0"/>
                    <a:pt x="63" y="0"/>
                  </a:cubicBezTo>
                  <a:cubicBezTo>
                    <a:pt x="33" y="0"/>
                    <a:pt x="33" y="0"/>
                    <a:pt x="33" y="0"/>
                  </a:cubicBezTo>
                  <a:cubicBezTo>
                    <a:pt x="33" y="5"/>
                    <a:pt x="33" y="5"/>
                    <a:pt x="33" y="5"/>
                  </a:cubicBezTo>
                  <a:cubicBezTo>
                    <a:pt x="24" y="5"/>
                    <a:pt x="24" y="5"/>
                    <a:pt x="24" y="5"/>
                  </a:cubicBezTo>
                  <a:cubicBezTo>
                    <a:pt x="24" y="13"/>
                    <a:pt x="24" y="13"/>
                    <a:pt x="24" y="13"/>
                  </a:cubicBezTo>
                  <a:cubicBezTo>
                    <a:pt x="12" y="13"/>
                    <a:pt x="12" y="13"/>
                    <a:pt x="12" y="13"/>
                  </a:cubicBezTo>
                  <a:cubicBezTo>
                    <a:pt x="5" y="13"/>
                    <a:pt x="0" y="18"/>
                    <a:pt x="0" y="25"/>
                  </a:cubicBezTo>
                  <a:cubicBezTo>
                    <a:pt x="0" y="84"/>
                    <a:pt x="0" y="84"/>
                    <a:pt x="0" y="84"/>
                  </a:cubicBezTo>
                  <a:cubicBezTo>
                    <a:pt x="0" y="91"/>
                    <a:pt x="5" y="97"/>
                    <a:pt x="12" y="97"/>
                  </a:cubicBezTo>
                  <a:cubicBezTo>
                    <a:pt x="129" y="97"/>
                    <a:pt x="129" y="97"/>
                    <a:pt x="129" y="97"/>
                  </a:cubicBezTo>
                  <a:cubicBezTo>
                    <a:pt x="136" y="97"/>
                    <a:pt x="142" y="91"/>
                    <a:pt x="142" y="84"/>
                  </a:cubicBezTo>
                  <a:cubicBezTo>
                    <a:pt x="142" y="25"/>
                    <a:pt x="142" y="25"/>
                    <a:pt x="142" y="25"/>
                  </a:cubicBezTo>
                  <a:cubicBezTo>
                    <a:pt x="142" y="18"/>
                    <a:pt x="136" y="13"/>
                    <a:pt x="129" y="13"/>
                  </a:cubicBezTo>
                  <a:close/>
                  <a:moveTo>
                    <a:pt x="135" y="84"/>
                  </a:moveTo>
                  <a:cubicBezTo>
                    <a:pt x="135" y="88"/>
                    <a:pt x="132" y="90"/>
                    <a:pt x="129" y="90"/>
                  </a:cubicBezTo>
                  <a:cubicBezTo>
                    <a:pt x="12" y="90"/>
                    <a:pt x="12" y="90"/>
                    <a:pt x="12" y="90"/>
                  </a:cubicBezTo>
                  <a:cubicBezTo>
                    <a:pt x="9" y="90"/>
                    <a:pt x="6" y="88"/>
                    <a:pt x="6" y="84"/>
                  </a:cubicBezTo>
                  <a:cubicBezTo>
                    <a:pt x="6" y="25"/>
                    <a:pt x="6" y="25"/>
                    <a:pt x="6" y="25"/>
                  </a:cubicBezTo>
                  <a:cubicBezTo>
                    <a:pt x="6" y="22"/>
                    <a:pt x="9" y="19"/>
                    <a:pt x="12" y="19"/>
                  </a:cubicBezTo>
                  <a:cubicBezTo>
                    <a:pt x="129" y="19"/>
                    <a:pt x="129" y="19"/>
                    <a:pt x="129" y="19"/>
                  </a:cubicBezTo>
                  <a:cubicBezTo>
                    <a:pt x="132" y="19"/>
                    <a:pt x="135" y="22"/>
                    <a:pt x="135" y="25"/>
                  </a:cubicBezTo>
                  <a:lnTo>
                    <a:pt x="135" y="84"/>
                  </a:lnTo>
                  <a:close/>
                  <a:moveTo>
                    <a:pt x="48" y="24"/>
                  </a:moveTo>
                  <a:cubicBezTo>
                    <a:pt x="32" y="24"/>
                    <a:pt x="19" y="37"/>
                    <a:pt x="19" y="53"/>
                  </a:cubicBezTo>
                  <a:cubicBezTo>
                    <a:pt x="19" y="69"/>
                    <a:pt x="32" y="82"/>
                    <a:pt x="48" y="82"/>
                  </a:cubicBezTo>
                  <a:cubicBezTo>
                    <a:pt x="64" y="82"/>
                    <a:pt x="77" y="69"/>
                    <a:pt x="77" y="53"/>
                  </a:cubicBezTo>
                  <a:cubicBezTo>
                    <a:pt x="77" y="37"/>
                    <a:pt x="64" y="24"/>
                    <a:pt x="48" y="24"/>
                  </a:cubicBezTo>
                  <a:close/>
                  <a:moveTo>
                    <a:pt x="48" y="78"/>
                  </a:moveTo>
                  <a:cubicBezTo>
                    <a:pt x="34" y="78"/>
                    <a:pt x="23" y="67"/>
                    <a:pt x="23" y="53"/>
                  </a:cubicBezTo>
                  <a:cubicBezTo>
                    <a:pt x="23" y="39"/>
                    <a:pt x="34" y="28"/>
                    <a:pt x="48" y="28"/>
                  </a:cubicBezTo>
                  <a:cubicBezTo>
                    <a:pt x="62" y="28"/>
                    <a:pt x="73" y="39"/>
                    <a:pt x="73" y="53"/>
                  </a:cubicBezTo>
                  <a:cubicBezTo>
                    <a:pt x="73" y="67"/>
                    <a:pt x="62" y="78"/>
                    <a:pt x="48" y="78"/>
                  </a:cubicBezTo>
                  <a:close/>
                  <a:moveTo>
                    <a:pt x="117" y="25"/>
                  </a:moveTo>
                  <a:cubicBezTo>
                    <a:pt x="112" y="25"/>
                    <a:pt x="108" y="29"/>
                    <a:pt x="108" y="35"/>
                  </a:cubicBezTo>
                  <a:cubicBezTo>
                    <a:pt x="108" y="40"/>
                    <a:pt x="112" y="45"/>
                    <a:pt x="117" y="45"/>
                  </a:cubicBezTo>
                  <a:cubicBezTo>
                    <a:pt x="123" y="45"/>
                    <a:pt x="127" y="40"/>
                    <a:pt x="127" y="35"/>
                  </a:cubicBezTo>
                  <a:cubicBezTo>
                    <a:pt x="127" y="29"/>
                    <a:pt x="123" y="25"/>
                    <a:pt x="117" y="25"/>
                  </a:cubicBezTo>
                  <a:close/>
                </a:path>
              </a:pathLst>
            </a:custGeom>
            <a:solidFill>
              <a:schemeClr val="bg1"/>
            </a:solidFill>
            <a:ln w="9525">
              <a:noFill/>
              <a:round/>
            </a:ln>
          </p:spPr>
          <p:txBody>
            <a:bodyPr anchor="ctr"/>
            <a:lstStyle/>
            <a:p>
              <a:pPr algn="ctr"/>
              <a:endParaRPr/>
            </a:p>
          </p:txBody>
        </p:sp>
        <p:sp>
          <p:nvSpPr>
            <p:cNvPr id="35" name="TextBox 170"/>
            <p:cNvSpPr txBox="1"/>
            <p:nvPr/>
          </p:nvSpPr>
          <p:spPr>
            <a:xfrm>
              <a:off x="4011670" y="4793474"/>
              <a:ext cx="1107997" cy="276999"/>
            </a:xfrm>
            <a:prstGeom prst="rect">
              <a:avLst/>
            </a:prstGeom>
            <a:noFill/>
          </p:spPr>
          <p:txBody>
            <a:bodyPr wrap="none">
              <a:normAutofit/>
            </a:bodyPr>
            <a:lstStyle/>
            <a:p>
              <a:pPr algn="ctr"/>
              <a:r>
                <a:rPr lang="zh-CN" altLang="en-US" sz="1200" dirty="0">
                  <a:solidFill>
                    <a:schemeClr val="bg1"/>
                  </a:solidFill>
                </a:rPr>
                <a:t>输入标题文本</a:t>
              </a:r>
            </a:p>
          </p:txBody>
        </p:sp>
      </p:grpSp>
      <p:grpSp>
        <p:nvGrpSpPr>
          <p:cNvPr id="12" name="千图PPT彼岸天：ID 8661124组合 4"/>
          <p:cNvGrpSpPr/>
          <p:nvPr>
            <p:custDataLst>
              <p:tags r:id="rId5"/>
            </p:custDataLst>
          </p:nvPr>
        </p:nvGrpSpPr>
        <p:grpSpPr>
          <a:xfrm>
            <a:off x="7055236" y="4196231"/>
            <a:ext cx="1222018" cy="1219900"/>
            <a:chOff x="7055236" y="4196231"/>
            <a:chExt cx="1222018" cy="1219900"/>
          </a:xfrm>
        </p:grpSpPr>
        <p:sp>
          <p:nvSpPr>
            <p:cNvPr id="30" name="Oval 108"/>
            <p:cNvSpPr/>
            <p:nvPr/>
          </p:nvSpPr>
          <p:spPr bwMode="auto">
            <a:xfrm>
              <a:off x="7055236" y="4196231"/>
              <a:ext cx="1222018" cy="1219900"/>
            </a:xfrm>
            <a:prstGeom prst="ellipse">
              <a:avLst/>
            </a:prstGeom>
            <a:solidFill>
              <a:schemeClr val="accent4"/>
            </a:solidFill>
            <a:ln w="9525">
              <a:noFill/>
              <a:round/>
            </a:ln>
          </p:spPr>
          <p:txBody>
            <a:bodyPr anchor="ctr"/>
            <a:lstStyle/>
            <a:p>
              <a:pPr algn="ctr"/>
              <a:endParaRPr/>
            </a:p>
          </p:txBody>
        </p:sp>
        <p:sp>
          <p:nvSpPr>
            <p:cNvPr id="31" name="Freeform: Shape 172"/>
            <p:cNvSpPr/>
            <p:nvPr/>
          </p:nvSpPr>
          <p:spPr bwMode="auto">
            <a:xfrm>
              <a:off x="7535998" y="4526063"/>
              <a:ext cx="243557" cy="247793"/>
            </a:xfrm>
            <a:custGeom>
              <a:avLst/>
              <a:gdLst/>
              <a:ahLst/>
              <a:cxnLst>
                <a:cxn ang="0">
                  <a:pos x="107" y="74"/>
                </a:cxn>
                <a:cxn ang="0">
                  <a:pos x="93" y="63"/>
                </a:cxn>
                <a:cxn ang="0">
                  <a:pos x="65" y="63"/>
                </a:cxn>
                <a:cxn ang="0">
                  <a:pos x="65" y="60"/>
                </a:cxn>
                <a:cxn ang="0">
                  <a:pos x="93" y="60"/>
                </a:cxn>
                <a:cxn ang="0">
                  <a:pos x="107" y="49"/>
                </a:cxn>
                <a:cxn ang="0">
                  <a:pos x="93" y="39"/>
                </a:cxn>
                <a:cxn ang="0">
                  <a:pos x="14" y="39"/>
                </a:cxn>
                <a:cxn ang="0">
                  <a:pos x="0" y="49"/>
                </a:cxn>
                <a:cxn ang="0">
                  <a:pos x="14" y="60"/>
                </a:cxn>
                <a:cxn ang="0">
                  <a:pos x="41" y="60"/>
                </a:cxn>
                <a:cxn ang="0">
                  <a:pos x="40" y="63"/>
                </a:cxn>
                <a:cxn ang="0">
                  <a:pos x="14" y="63"/>
                </a:cxn>
                <a:cxn ang="0">
                  <a:pos x="0" y="74"/>
                </a:cxn>
                <a:cxn ang="0">
                  <a:pos x="14" y="85"/>
                </a:cxn>
                <a:cxn ang="0">
                  <a:pos x="42" y="85"/>
                </a:cxn>
                <a:cxn ang="0">
                  <a:pos x="42" y="88"/>
                </a:cxn>
                <a:cxn ang="0">
                  <a:pos x="14" y="88"/>
                </a:cxn>
                <a:cxn ang="0">
                  <a:pos x="0" y="98"/>
                </a:cxn>
                <a:cxn ang="0">
                  <a:pos x="14" y="109"/>
                </a:cxn>
                <a:cxn ang="0">
                  <a:pos x="93" y="109"/>
                </a:cxn>
                <a:cxn ang="0">
                  <a:pos x="107" y="98"/>
                </a:cxn>
                <a:cxn ang="0">
                  <a:pos x="93" y="88"/>
                </a:cxn>
                <a:cxn ang="0">
                  <a:pos x="64" y="88"/>
                </a:cxn>
                <a:cxn ang="0">
                  <a:pos x="63" y="85"/>
                </a:cxn>
                <a:cxn ang="0">
                  <a:pos x="93" y="85"/>
                </a:cxn>
                <a:cxn ang="0">
                  <a:pos x="107" y="74"/>
                </a:cxn>
                <a:cxn ang="0">
                  <a:pos x="60" y="90"/>
                </a:cxn>
                <a:cxn ang="0">
                  <a:pos x="45" y="90"/>
                </a:cxn>
                <a:cxn ang="0">
                  <a:pos x="49" y="71"/>
                </a:cxn>
                <a:cxn ang="0">
                  <a:pos x="44" y="64"/>
                </a:cxn>
                <a:cxn ang="0">
                  <a:pos x="53" y="56"/>
                </a:cxn>
                <a:cxn ang="0">
                  <a:pos x="61" y="64"/>
                </a:cxn>
                <a:cxn ang="0">
                  <a:pos x="56" y="71"/>
                </a:cxn>
                <a:cxn ang="0">
                  <a:pos x="60" y="90"/>
                </a:cxn>
                <a:cxn ang="0">
                  <a:pos x="54" y="11"/>
                </a:cxn>
                <a:cxn ang="0">
                  <a:pos x="81" y="35"/>
                </a:cxn>
                <a:cxn ang="0">
                  <a:pos x="93" y="35"/>
                </a:cxn>
                <a:cxn ang="0">
                  <a:pos x="54" y="0"/>
                </a:cxn>
                <a:cxn ang="0">
                  <a:pos x="14" y="35"/>
                </a:cxn>
                <a:cxn ang="0">
                  <a:pos x="26" y="35"/>
                </a:cxn>
                <a:cxn ang="0">
                  <a:pos x="54" y="11"/>
                </a:cxn>
              </a:cxnLst>
              <a:rect l="0" t="0" r="r" b="b"/>
              <a:pathLst>
                <a:path w="107" h="109">
                  <a:moveTo>
                    <a:pt x="107" y="74"/>
                  </a:moveTo>
                  <a:cubicBezTo>
                    <a:pt x="107" y="68"/>
                    <a:pt x="101" y="63"/>
                    <a:pt x="93" y="63"/>
                  </a:cubicBezTo>
                  <a:cubicBezTo>
                    <a:pt x="65" y="63"/>
                    <a:pt x="65" y="63"/>
                    <a:pt x="65" y="63"/>
                  </a:cubicBezTo>
                  <a:cubicBezTo>
                    <a:pt x="65" y="62"/>
                    <a:pt x="65" y="61"/>
                    <a:pt x="65" y="60"/>
                  </a:cubicBezTo>
                  <a:cubicBezTo>
                    <a:pt x="93" y="60"/>
                    <a:pt x="93" y="60"/>
                    <a:pt x="93" y="60"/>
                  </a:cubicBezTo>
                  <a:cubicBezTo>
                    <a:pt x="101" y="60"/>
                    <a:pt x="107" y="55"/>
                    <a:pt x="107" y="49"/>
                  </a:cubicBezTo>
                  <a:cubicBezTo>
                    <a:pt x="107" y="43"/>
                    <a:pt x="101" y="39"/>
                    <a:pt x="93" y="39"/>
                  </a:cubicBezTo>
                  <a:cubicBezTo>
                    <a:pt x="14" y="39"/>
                    <a:pt x="14" y="39"/>
                    <a:pt x="14" y="39"/>
                  </a:cubicBezTo>
                  <a:cubicBezTo>
                    <a:pt x="6" y="39"/>
                    <a:pt x="0" y="43"/>
                    <a:pt x="0" y="49"/>
                  </a:cubicBezTo>
                  <a:cubicBezTo>
                    <a:pt x="0" y="55"/>
                    <a:pt x="6" y="60"/>
                    <a:pt x="14" y="60"/>
                  </a:cubicBezTo>
                  <a:cubicBezTo>
                    <a:pt x="41" y="60"/>
                    <a:pt x="41" y="60"/>
                    <a:pt x="41" y="60"/>
                  </a:cubicBezTo>
                  <a:cubicBezTo>
                    <a:pt x="40" y="61"/>
                    <a:pt x="40" y="62"/>
                    <a:pt x="40" y="63"/>
                  </a:cubicBezTo>
                  <a:cubicBezTo>
                    <a:pt x="14" y="63"/>
                    <a:pt x="14" y="63"/>
                    <a:pt x="14" y="63"/>
                  </a:cubicBezTo>
                  <a:cubicBezTo>
                    <a:pt x="6" y="63"/>
                    <a:pt x="0" y="68"/>
                    <a:pt x="0" y="74"/>
                  </a:cubicBezTo>
                  <a:cubicBezTo>
                    <a:pt x="0" y="80"/>
                    <a:pt x="6" y="85"/>
                    <a:pt x="14" y="85"/>
                  </a:cubicBezTo>
                  <a:cubicBezTo>
                    <a:pt x="42" y="85"/>
                    <a:pt x="42" y="85"/>
                    <a:pt x="42" y="85"/>
                  </a:cubicBezTo>
                  <a:cubicBezTo>
                    <a:pt x="42" y="88"/>
                    <a:pt x="42" y="88"/>
                    <a:pt x="42" y="88"/>
                  </a:cubicBezTo>
                  <a:cubicBezTo>
                    <a:pt x="14" y="88"/>
                    <a:pt x="14" y="88"/>
                    <a:pt x="14" y="88"/>
                  </a:cubicBezTo>
                  <a:cubicBezTo>
                    <a:pt x="6" y="88"/>
                    <a:pt x="0" y="92"/>
                    <a:pt x="0" y="98"/>
                  </a:cubicBezTo>
                  <a:cubicBezTo>
                    <a:pt x="0" y="104"/>
                    <a:pt x="6" y="109"/>
                    <a:pt x="14" y="109"/>
                  </a:cubicBezTo>
                  <a:cubicBezTo>
                    <a:pt x="93" y="109"/>
                    <a:pt x="93" y="109"/>
                    <a:pt x="93" y="109"/>
                  </a:cubicBezTo>
                  <a:cubicBezTo>
                    <a:pt x="101" y="109"/>
                    <a:pt x="107" y="104"/>
                    <a:pt x="107" y="98"/>
                  </a:cubicBezTo>
                  <a:cubicBezTo>
                    <a:pt x="107" y="92"/>
                    <a:pt x="101" y="88"/>
                    <a:pt x="93" y="88"/>
                  </a:cubicBezTo>
                  <a:cubicBezTo>
                    <a:pt x="64" y="88"/>
                    <a:pt x="64" y="88"/>
                    <a:pt x="64" y="88"/>
                  </a:cubicBezTo>
                  <a:cubicBezTo>
                    <a:pt x="63" y="85"/>
                    <a:pt x="63" y="85"/>
                    <a:pt x="63" y="85"/>
                  </a:cubicBezTo>
                  <a:cubicBezTo>
                    <a:pt x="93" y="85"/>
                    <a:pt x="93" y="85"/>
                    <a:pt x="93" y="85"/>
                  </a:cubicBezTo>
                  <a:cubicBezTo>
                    <a:pt x="101" y="85"/>
                    <a:pt x="107" y="80"/>
                    <a:pt x="107" y="74"/>
                  </a:cubicBezTo>
                  <a:close/>
                  <a:moveTo>
                    <a:pt x="60" y="90"/>
                  </a:moveTo>
                  <a:cubicBezTo>
                    <a:pt x="45" y="90"/>
                    <a:pt x="45" y="90"/>
                    <a:pt x="45" y="90"/>
                  </a:cubicBezTo>
                  <a:cubicBezTo>
                    <a:pt x="49" y="71"/>
                    <a:pt x="49" y="71"/>
                    <a:pt x="49" y="71"/>
                  </a:cubicBezTo>
                  <a:cubicBezTo>
                    <a:pt x="46" y="70"/>
                    <a:pt x="44" y="67"/>
                    <a:pt x="44" y="64"/>
                  </a:cubicBezTo>
                  <a:cubicBezTo>
                    <a:pt x="44" y="59"/>
                    <a:pt x="48" y="56"/>
                    <a:pt x="53" y="56"/>
                  </a:cubicBezTo>
                  <a:cubicBezTo>
                    <a:pt x="57" y="56"/>
                    <a:pt x="61" y="59"/>
                    <a:pt x="61" y="64"/>
                  </a:cubicBezTo>
                  <a:cubicBezTo>
                    <a:pt x="61" y="67"/>
                    <a:pt x="59" y="70"/>
                    <a:pt x="56" y="71"/>
                  </a:cubicBezTo>
                  <a:lnTo>
                    <a:pt x="60" y="90"/>
                  </a:lnTo>
                  <a:close/>
                  <a:moveTo>
                    <a:pt x="54" y="11"/>
                  </a:moveTo>
                  <a:cubicBezTo>
                    <a:pt x="67" y="11"/>
                    <a:pt x="79" y="21"/>
                    <a:pt x="81" y="35"/>
                  </a:cubicBezTo>
                  <a:cubicBezTo>
                    <a:pt x="93" y="35"/>
                    <a:pt x="93" y="35"/>
                    <a:pt x="93" y="35"/>
                  </a:cubicBezTo>
                  <a:cubicBezTo>
                    <a:pt x="90" y="15"/>
                    <a:pt x="73" y="0"/>
                    <a:pt x="54" y="0"/>
                  </a:cubicBezTo>
                  <a:cubicBezTo>
                    <a:pt x="34" y="0"/>
                    <a:pt x="17" y="15"/>
                    <a:pt x="14" y="35"/>
                  </a:cubicBezTo>
                  <a:cubicBezTo>
                    <a:pt x="26" y="35"/>
                    <a:pt x="26" y="35"/>
                    <a:pt x="26" y="35"/>
                  </a:cubicBezTo>
                  <a:cubicBezTo>
                    <a:pt x="28" y="21"/>
                    <a:pt x="40" y="11"/>
                    <a:pt x="54" y="11"/>
                  </a:cubicBezTo>
                  <a:close/>
                </a:path>
              </a:pathLst>
            </a:custGeom>
            <a:solidFill>
              <a:schemeClr val="bg1"/>
            </a:solidFill>
            <a:ln w="9525">
              <a:noFill/>
              <a:round/>
            </a:ln>
          </p:spPr>
          <p:txBody>
            <a:bodyPr anchor="ctr"/>
            <a:lstStyle/>
            <a:p>
              <a:pPr algn="ctr"/>
              <a:endParaRPr/>
            </a:p>
          </p:txBody>
        </p:sp>
        <p:sp>
          <p:nvSpPr>
            <p:cNvPr id="32" name="TextBox 173"/>
            <p:cNvSpPr txBox="1"/>
            <p:nvPr/>
          </p:nvSpPr>
          <p:spPr>
            <a:xfrm>
              <a:off x="7112250" y="4799828"/>
              <a:ext cx="1107997" cy="276999"/>
            </a:xfrm>
            <a:prstGeom prst="rect">
              <a:avLst/>
            </a:prstGeom>
            <a:noFill/>
          </p:spPr>
          <p:txBody>
            <a:bodyPr wrap="none">
              <a:normAutofit/>
            </a:bodyPr>
            <a:lstStyle/>
            <a:p>
              <a:pPr algn="ctr"/>
              <a:r>
                <a:rPr lang="zh-CN" altLang="en-US" sz="1200" dirty="0">
                  <a:solidFill>
                    <a:schemeClr val="bg1"/>
                  </a:solidFill>
                </a:rPr>
                <a:t>输入标题文本</a:t>
              </a:r>
            </a:p>
          </p:txBody>
        </p:sp>
      </p:grpSp>
      <p:grpSp>
        <p:nvGrpSpPr>
          <p:cNvPr id="15" name="千图PPT彼岸天：ID 8661124组合 42"/>
          <p:cNvGrpSpPr/>
          <p:nvPr>
            <p:custDataLst>
              <p:tags r:id="rId6"/>
            </p:custDataLst>
          </p:nvPr>
        </p:nvGrpSpPr>
        <p:grpSpPr>
          <a:xfrm>
            <a:off x="8277254" y="2048707"/>
            <a:ext cx="2913191" cy="856637"/>
            <a:chOff x="1415480" y="1651350"/>
            <a:chExt cx="2913191" cy="856637"/>
          </a:xfrm>
        </p:grpSpPr>
        <p:sp>
          <p:nvSpPr>
            <p:cNvPr id="25" name="TextBox 43"/>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400" dirty="0">
                  <a:solidFill>
                    <a:schemeClr val="accent2">
                      <a:lumMod val="100000"/>
                    </a:schemeClr>
                  </a:solidFill>
                  <a:effectLst/>
                </a:rPr>
                <a:t>输入标题文本</a:t>
              </a:r>
            </a:p>
          </p:txBody>
        </p:sp>
        <p:sp>
          <p:nvSpPr>
            <p:cNvPr id="26" name="TextBox 44"/>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nvGrpSpPr>
          <p:cNvPr id="16" name="千图PPT彼岸天：ID 8661124组合 45"/>
          <p:cNvGrpSpPr/>
          <p:nvPr>
            <p:custDataLst>
              <p:tags r:id="rId7"/>
            </p:custDataLst>
          </p:nvPr>
        </p:nvGrpSpPr>
        <p:grpSpPr>
          <a:xfrm>
            <a:off x="1655417" y="4418647"/>
            <a:ext cx="2299240" cy="866137"/>
            <a:chOff x="793990" y="1227225"/>
            <a:chExt cx="2299240" cy="866137"/>
          </a:xfrm>
        </p:grpSpPr>
        <p:sp>
          <p:nvSpPr>
            <p:cNvPr id="23" name="TextBox 46"/>
            <p:cNvSpPr txBox="1"/>
            <p:nvPr/>
          </p:nvSpPr>
          <p:spPr bwMode="auto">
            <a:xfrm>
              <a:off x="793990" y="1227225"/>
              <a:ext cx="2299240" cy="309958"/>
            </a:xfrm>
            <a:prstGeom prst="rect">
              <a:avLst/>
            </a:prstGeom>
            <a:noFill/>
          </p:spPr>
          <p:txBody>
            <a:bodyPr wrap="none" lIns="0" tIns="0" rIns="360000" bIns="0" anchor="ctr" anchorCtr="0">
              <a:normAutofit/>
            </a:bodyPr>
            <a:lstStyle/>
            <a:p>
              <a:pPr algn="r" latinLnBrk="0"/>
              <a:r>
                <a:rPr lang="zh-CN" altLang="en-US" sz="1400" dirty="0">
                  <a:solidFill>
                    <a:schemeClr val="accent3">
                      <a:lumMod val="100000"/>
                    </a:schemeClr>
                  </a:solidFill>
                  <a:effectLst/>
                </a:rPr>
                <a:t>输入标题文本</a:t>
              </a:r>
            </a:p>
          </p:txBody>
        </p:sp>
        <p:sp>
          <p:nvSpPr>
            <p:cNvPr id="24" name="TextBox 47"/>
            <p:cNvSpPr txBox="1"/>
            <p:nvPr/>
          </p:nvSpPr>
          <p:spPr bwMode="auto">
            <a:xfrm>
              <a:off x="793990" y="1537183"/>
              <a:ext cx="2299240" cy="556179"/>
            </a:xfrm>
            <a:prstGeom prst="rect">
              <a:avLst/>
            </a:prstGeom>
            <a:noFill/>
          </p:spPr>
          <p:txBody>
            <a:bodyPr wrap="square" lIns="0" tIns="0" rIns="360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nvGrpSpPr>
          <p:cNvPr id="17" name="千图PPT彼岸天：ID 8661124组合 48"/>
          <p:cNvGrpSpPr/>
          <p:nvPr>
            <p:custDataLst>
              <p:tags r:id="rId8"/>
            </p:custDataLst>
          </p:nvPr>
        </p:nvGrpSpPr>
        <p:grpSpPr>
          <a:xfrm>
            <a:off x="1655417" y="2039207"/>
            <a:ext cx="2299240" cy="866137"/>
            <a:chOff x="793990" y="1227225"/>
            <a:chExt cx="2299240" cy="866137"/>
          </a:xfrm>
        </p:grpSpPr>
        <p:sp>
          <p:nvSpPr>
            <p:cNvPr id="21" name="TextBox 49"/>
            <p:cNvSpPr txBox="1"/>
            <p:nvPr/>
          </p:nvSpPr>
          <p:spPr bwMode="auto">
            <a:xfrm>
              <a:off x="793990" y="1227225"/>
              <a:ext cx="2299240" cy="309958"/>
            </a:xfrm>
            <a:prstGeom prst="rect">
              <a:avLst/>
            </a:prstGeom>
            <a:noFill/>
          </p:spPr>
          <p:txBody>
            <a:bodyPr wrap="none" lIns="0" tIns="0" rIns="432000" bIns="0" anchor="ctr" anchorCtr="0">
              <a:normAutofit/>
            </a:bodyPr>
            <a:lstStyle/>
            <a:p>
              <a:pPr algn="r" latinLnBrk="0"/>
              <a:r>
                <a:rPr lang="zh-CN" altLang="en-US" sz="1400" dirty="0">
                  <a:solidFill>
                    <a:schemeClr val="accent1">
                      <a:lumMod val="100000"/>
                    </a:schemeClr>
                  </a:solidFill>
                  <a:effectLst/>
                </a:rPr>
                <a:t>输入标题文本</a:t>
              </a:r>
            </a:p>
          </p:txBody>
        </p:sp>
        <p:sp>
          <p:nvSpPr>
            <p:cNvPr id="22" name="TextBox 50"/>
            <p:cNvSpPr txBox="1"/>
            <p:nvPr/>
          </p:nvSpPr>
          <p:spPr bwMode="auto">
            <a:xfrm>
              <a:off x="793990" y="1537183"/>
              <a:ext cx="2299240" cy="556179"/>
            </a:xfrm>
            <a:prstGeom prst="rect">
              <a:avLst/>
            </a:prstGeom>
            <a:noFill/>
          </p:spPr>
          <p:txBody>
            <a:bodyPr wrap="square" lIns="0" tIns="0" rIns="432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nvGrpSpPr>
          <p:cNvPr id="18" name="千图PPT彼岸天：ID 8661124组合 51"/>
          <p:cNvGrpSpPr/>
          <p:nvPr>
            <p:custDataLst>
              <p:tags r:id="rId9"/>
            </p:custDataLst>
          </p:nvPr>
        </p:nvGrpSpPr>
        <p:grpSpPr>
          <a:xfrm>
            <a:off x="8277254" y="4428147"/>
            <a:ext cx="2913191" cy="856637"/>
            <a:chOff x="1415480" y="1651350"/>
            <a:chExt cx="2913191" cy="856637"/>
          </a:xfrm>
        </p:grpSpPr>
        <p:sp>
          <p:nvSpPr>
            <p:cNvPr id="19" name="TextBox 52"/>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400" dirty="0">
                  <a:solidFill>
                    <a:schemeClr val="accent4">
                      <a:lumMod val="100000"/>
                    </a:schemeClr>
                  </a:solidFill>
                  <a:effectLst/>
                </a:rPr>
                <a:t>输入标题文本</a:t>
              </a:r>
            </a:p>
          </p:txBody>
        </p:sp>
        <p:sp>
          <p:nvSpPr>
            <p:cNvPr id="20" name="TextBox 53"/>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childTnLst>
                          </p:cTn>
                        </p:par>
                        <p:par>
                          <p:cTn id="47" fill="hold">
                            <p:stCondLst>
                              <p:cond delay="3500"/>
                            </p:stCondLst>
                            <p:childTnLst>
                              <p:par>
                                <p:cTn id="48" presetID="2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千图PPT彼岸天：ID 8661124库_组合 33"/>
          <p:cNvGrpSpPr/>
          <p:nvPr>
            <p:custDataLst>
              <p:tags r:id="rId1"/>
            </p:custDataLst>
          </p:nvPr>
        </p:nvGrpSpPr>
        <p:grpSpPr>
          <a:xfrm>
            <a:off x="5519936" y="3772920"/>
            <a:ext cx="3210527" cy="1155928"/>
            <a:chOff x="5519936" y="3772920"/>
            <a:chExt cx="3210527" cy="1155928"/>
          </a:xfrm>
        </p:grpSpPr>
        <p:sp>
          <p:nvSpPr>
            <p:cNvPr id="7" name="Oval 4"/>
            <p:cNvSpPr/>
            <p:nvPr/>
          </p:nvSpPr>
          <p:spPr>
            <a:xfrm>
              <a:off x="5519936" y="3772920"/>
              <a:ext cx="862800" cy="862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 name="Group 84"/>
            <p:cNvGrpSpPr/>
            <p:nvPr/>
          </p:nvGrpSpPr>
          <p:grpSpPr>
            <a:xfrm>
              <a:off x="5904342" y="4773974"/>
              <a:ext cx="170399" cy="154874"/>
              <a:chOff x="5993654" y="4874047"/>
              <a:chExt cx="170398" cy="154874"/>
            </a:xfrm>
          </p:grpSpPr>
          <p:cxnSp>
            <p:nvCxnSpPr>
              <p:cNvPr id="27" name="Straight Connector 80"/>
              <p:cNvCxnSpPr/>
              <p:nvPr/>
            </p:nvCxnSpPr>
            <p:spPr>
              <a:xfrm rot="8100000">
                <a:off x="6009177" y="4950518"/>
                <a:ext cx="15487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81"/>
              <p:cNvCxnSpPr/>
              <p:nvPr/>
            </p:nvCxnSpPr>
            <p:spPr>
              <a:xfrm rot="8100000">
                <a:off x="5993654" y="4874047"/>
                <a:ext cx="0" cy="154874"/>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7"/>
            <p:cNvGrpSpPr/>
            <p:nvPr/>
          </p:nvGrpSpPr>
          <p:grpSpPr>
            <a:xfrm>
              <a:off x="6583306" y="3833016"/>
              <a:ext cx="2147157" cy="836769"/>
              <a:chOff x="6583305" y="3833014"/>
              <a:chExt cx="2147157" cy="836769"/>
            </a:xfrm>
          </p:grpSpPr>
          <p:sp>
            <p:nvSpPr>
              <p:cNvPr id="23" name="TextBox 87"/>
              <p:cNvSpPr txBox="1"/>
              <p:nvPr/>
            </p:nvSpPr>
            <p:spPr bwMode="auto">
              <a:xfrm>
                <a:off x="6583305" y="3833014"/>
                <a:ext cx="1258976" cy="309958"/>
              </a:xfrm>
              <a:prstGeom prst="rect">
                <a:avLst/>
              </a:prstGeom>
              <a:noFill/>
            </p:spPr>
            <p:txBody>
              <a:bodyPr wrap="none" lIns="90000" tIns="46800" rIns="90000" bIns="46800">
                <a:normAutofit/>
              </a:bodyPr>
              <a:lstStyle/>
              <a:p>
                <a:pPr algn="l" latinLnBrk="0"/>
                <a:r>
                  <a:rPr lang="zh-CN" altLang="en-US" sz="1400" dirty="0">
                    <a:solidFill>
                      <a:schemeClr val="accent3"/>
                    </a:solidFill>
                    <a:effectLst/>
                  </a:rPr>
                  <a:t>输入标题文本</a:t>
                </a:r>
              </a:p>
            </p:txBody>
          </p:sp>
          <p:sp>
            <p:nvSpPr>
              <p:cNvPr id="24" name="Rectangle 88"/>
              <p:cNvSpPr/>
              <p:nvPr/>
            </p:nvSpPr>
            <p:spPr>
              <a:xfrm>
                <a:off x="6583305" y="4142972"/>
                <a:ext cx="2147157" cy="526811"/>
              </a:xfrm>
              <a:prstGeom prst="rect">
                <a:avLst/>
              </a:prstGeom>
            </p:spPr>
            <p:txBody>
              <a:bodyPr wrap="square">
                <a:normAutofit/>
              </a:bodyPr>
              <a:lstStyle/>
              <a:p>
                <a:pPr>
                  <a:lnSpc>
                    <a:spcPct val="120000"/>
                  </a:lnSpc>
                  <a:defRPr/>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sp>
          <p:nvSpPr>
            <p:cNvPr id="15" name="Freeform: Shape 93"/>
            <p:cNvSpPr/>
            <p:nvPr/>
          </p:nvSpPr>
          <p:spPr bwMode="auto">
            <a:xfrm>
              <a:off x="5690991" y="3912313"/>
              <a:ext cx="568775" cy="56877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grpSp>
      <p:grpSp>
        <p:nvGrpSpPr>
          <p:cNvPr id="2" name="千图PPT彼岸天：ID 8661124库_组合 1"/>
          <p:cNvGrpSpPr/>
          <p:nvPr>
            <p:custDataLst>
              <p:tags r:id="rId2"/>
            </p:custDataLst>
          </p:nvPr>
        </p:nvGrpSpPr>
        <p:grpSpPr>
          <a:xfrm>
            <a:off x="5519936" y="1276187"/>
            <a:ext cx="3210527" cy="1114447"/>
            <a:chOff x="5519936" y="1276187"/>
            <a:chExt cx="3210527" cy="1114447"/>
          </a:xfrm>
        </p:grpSpPr>
        <p:sp>
          <p:nvSpPr>
            <p:cNvPr id="5" name="Oval 2"/>
            <p:cNvSpPr/>
            <p:nvPr/>
          </p:nvSpPr>
          <p:spPr>
            <a:xfrm>
              <a:off x="5519936" y="1276187"/>
              <a:ext cx="862800" cy="862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Group 82"/>
            <p:cNvGrpSpPr/>
            <p:nvPr/>
          </p:nvGrpSpPr>
          <p:grpSpPr>
            <a:xfrm>
              <a:off x="5912101" y="2235760"/>
              <a:ext cx="170400" cy="154874"/>
              <a:chOff x="5993654" y="2335817"/>
              <a:chExt cx="170400" cy="154874"/>
            </a:xfrm>
          </p:grpSpPr>
          <p:cxnSp>
            <p:nvCxnSpPr>
              <p:cNvPr id="31" name="Straight Connector 76"/>
              <p:cNvCxnSpPr/>
              <p:nvPr/>
            </p:nvCxnSpPr>
            <p:spPr>
              <a:xfrm rot="8100000">
                <a:off x="6009179" y="2412287"/>
                <a:ext cx="15487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77"/>
              <p:cNvCxnSpPr/>
              <p:nvPr/>
            </p:nvCxnSpPr>
            <p:spPr>
              <a:xfrm rot="8100000">
                <a:off x="5993654" y="2335817"/>
                <a:ext cx="0" cy="154874"/>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6"/>
            <p:cNvGrpSpPr/>
            <p:nvPr/>
          </p:nvGrpSpPr>
          <p:grpSpPr>
            <a:xfrm>
              <a:off x="6583306" y="1292212"/>
              <a:ext cx="2147157" cy="836769"/>
              <a:chOff x="6583305" y="1292210"/>
              <a:chExt cx="2147157" cy="836769"/>
            </a:xfrm>
          </p:grpSpPr>
          <p:sp>
            <p:nvSpPr>
              <p:cNvPr id="25" name="TextBox 85"/>
              <p:cNvSpPr txBox="1"/>
              <p:nvPr/>
            </p:nvSpPr>
            <p:spPr bwMode="auto">
              <a:xfrm>
                <a:off x="6583305" y="1292210"/>
                <a:ext cx="1258976" cy="309958"/>
              </a:xfrm>
              <a:prstGeom prst="rect">
                <a:avLst/>
              </a:prstGeom>
              <a:noFill/>
            </p:spPr>
            <p:txBody>
              <a:bodyPr wrap="none" lIns="90000" tIns="46800" rIns="90000" bIns="46800">
                <a:normAutofit/>
              </a:bodyPr>
              <a:lstStyle/>
              <a:p>
                <a:pPr algn="l" latinLnBrk="0"/>
                <a:r>
                  <a:rPr lang="zh-CN" altLang="en-US" sz="1400" dirty="0">
                    <a:solidFill>
                      <a:schemeClr val="accent1"/>
                    </a:solidFill>
                    <a:effectLst/>
                  </a:rPr>
                  <a:t>输入标题文本</a:t>
                </a:r>
              </a:p>
            </p:txBody>
          </p:sp>
          <p:sp>
            <p:nvSpPr>
              <p:cNvPr id="26" name="Rectangle 86"/>
              <p:cNvSpPr/>
              <p:nvPr/>
            </p:nvSpPr>
            <p:spPr>
              <a:xfrm>
                <a:off x="6583305" y="1602168"/>
                <a:ext cx="2147157" cy="526811"/>
              </a:xfrm>
              <a:prstGeom prst="rect">
                <a:avLst/>
              </a:prstGeom>
            </p:spPr>
            <p:txBody>
              <a:bodyPr wrap="square">
                <a:normAutofit/>
              </a:bodyPr>
              <a:lstStyle/>
              <a:p>
                <a:pPr>
                  <a:lnSpc>
                    <a:spcPct val="120000"/>
                  </a:lnSpc>
                  <a:defRPr/>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sp>
          <p:nvSpPr>
            <p:cNvPr id="16" name="Freeform: Shape 94"/>
            <p:cNvSpPr/>
            <p:nvPr/>
          </p:nvSpPr>
          <p:spPr bwMode="auto">
            <a:xfrm>
              <a:off x="5665919" y="1423601"/>
              <a:ext cx="568775" cy="568775"/>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grpSp>
      <p:grpSp>
        <p:nvGrpSpPr>
          <p:cNvPr id="35" name="千图PPT彼岸天：ID 8661124库_组合 34"/>
          <p:cNvGrpSpPr/>
          <p:nvPr>
            <p:custDataLst>
              <p:tags r:id="rId3"/>
            </p:custDataLst>
          </p:nvPr>
        </p:nvGrpSpPr>
        <p:grpSpPr>
          <a:xfrm>
            <a:off x="3099904" y="5048236"/>
            <a:ext cx="3282832" cy="932958"/>
            <a:chOff x="3099904" y="5048236"/>
            <a:chExt cx="3282832" cy="932958"/>
          </a:xfrm>
        </p:grpSpPr>
        <p:sp>
          <p:nvSpPr>
            <p:cNvPr id="6" name="Oval 3"/>
            <p:cNvSpPr/>
            <p:nvPr/>
          </p:nvSpPr>
          <p:spPr>
            <a:xfrm>
              <a:off x="5519936" y="5048236"/>
              <a:ext cx="862800" cy="862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4" name="Group 9"/>
            <p:cNvGrpSpPr/>
            <p:nvPr/>
          </p:nvGrpSpPr>
          <p:grpSpPr>
            <a:xfrm>
              <a:off x="3099904" y="5144425"/>
              <a:ext cx="2147157" cy="836769"/>
              <a:chOff x="3099903" y="5144423"/>
              <a:chExt cx="2147157" cy="836769"/>
            </a:xfrm>
          </p:grpSpPr>
          <p:sp>
            <p:nvSpPr>
              <p:cNvPr id="19" name="TextBox 91"/>
              <p:cNvSpPr txBox="1"/>
              <p:nvPr/>
            </p:nvSpPr>
            <p:spPr bwMode="auto">
              <a:xfrm>
                <a:off x="3988084" y="5144423"/>
                <a:ext cx="1258976" cy="309958"/>
              </a:xfrm>
              <a:prstGeom prst="rect">
                <a:avLst/>
              </a:prstGeom>
              <a:noFill/>
            </p:spPr>
            <p:txBody>
              <a:bodyPr wrap="none" lIns="90000" tIns="46800" rIns="90000" bIns="46800">
                <a:normAutofit/>
              </a:bodyPr>
              <a:lstStyle/>
              <a:p>
                <a:pPr algn="r" latinLnBrk="0"/>
                <a:r>
                  <a:rPr lang="zh-CN" altLang="en-US" sz="1400" dirty="0">
                    <a:solidFill>
                      <a:schemeClr val="accent4"/>
                    </a:solidFill>
                    <a:effectLst/>
                  </a:rPr>
                  <a:t>输入标题文本</a:t>
                </a:r>
              </a:p>
            </p:txBody>
          </p:sp>
          <p:sp>
            <p:nvSpPr>
              <p:cNvPr id="20" name="Rectangle 92"/>
              <p:cNvSpPr/>
              <p:nvPr/>
            </p:nvSpPr>
            <p:spPr>
              <a:xfrm>
                <a:off x="3099903" y="5454381"/>
                <a:ext cx="2147157" cy="526811"/>
              </a:xfrm>
              <a:prstGeom prst="rect">
                <a:avLst/>
              </a:prstGeom>
            </p:spPr>
            <p:txBody>
              <a:bodyPr wrap="square">
                <a:normAutofit/>
              </a:bodyPr>
              <a:lstStyle/>
              <a:p>
                <a:pPr algn="r">
                  <a:lnSpc>
                    <a:spcPct val="120000"/>
                  </a:lnSpc>
                  <a:defRPr/>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sp>
          <p:nvSpPr>
            <p:cNvPr id="17" name="Freeform: Shape 95"/>
            <p:cNvSpPr/>
            <p:nvPr/>
          </p:nvSpPr>
          <p:spPr bwMode="auto">
            <a:xfrm>
              <a:off x="5666950" y="5195250"/>
              <a:ext cx="568775" cy="56877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grpSp>
      <p:grpSp>
        <p:nvGrpSpPr>
          <p:cNvPr id="33" name="千图PPT彼岸天：ID 8661124库_组合 32"/>
          <p:cNvGrpSpPr/>
          <p:nvPr>
            <p:custDataLst>
              <p:tags r:id="rId4"/>
            </p:custDataLst>
          </p:nvPr>
        </p:nvGrpSpPr>
        <p:grpSpPr>
          <a:xfrm>
            <a:off x="3099904" y="2525505"/>
            <a:ext cx="3282832" cy="1122645"/>
            <a:chOff x="3099904" y="2525505"/>
            <a:chExt cx="3282832" cy="1122645"/>
          </a:xfrm>
        </p:grpSpPr>
        <p:sp>
          <p:nvSpPr>
            <p:cNvPr id="4" name="Oval 1"/>
            <p:cNvSpPr/>
            <p:nvPr/>
          </p:nvSpPr>
          <p:spPr>
            <a:xfrm>
              <a:off x="5519936" y="2525505"/>
              <a:ext cx="862800" cy="862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Group 83"/>
            <p:cNvGrpSpPr/>
            <p:nvPr/>
          </p:nvGrpSpPr>
          <p:grpSpPr>
            <a:xfrm>
              <a:off x="5912101" y="3493276"/>
              <a:ext cx="170400" cy="154874"/>
              <a:chOff x="5993654" y="3593341"/>
              <a:chExt cx="170400" cy="154874"/>
            </a:xfrm>
          </p:grpSpPr>
          <p:cxnSp>
            <p:nvCxnSpPr>
              <p:cNvPr id="29" name="Straight Connector 78"/>
              <p:cNvCxnSpPr/>
              <p:nvPr/>
            </p:nvCxnSpPr>
            <p:spPr>
              <a:xfrm rot="8100000">
                <a:off x="6009179" y="3669811"/>
                <a:ext cx="15487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79"/>
              <p:cNvCxnSpPr/>
              <p:nvPr/>
            </p:nvCxnSpPr>
            <p:spPr>
              <a:xfrm rot="8100000">
                <a:off x="5993654" y="3593341"/>
                <a:ext cx="0" cy="154874"/>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8"/>
            <p:cNvGrpSpPr/>
            <p:nvPr/>
          </p:nvGrpSpPr>
          <p:grpSpPr>
            <a:xfrm>
              <a:off x="3099904" y="2603621"/>
              <a:ext cx="2147157" cy="836769"/>
              <a:chOff x="3099903" y="2603619"/>
              <a:chExt cx="2147157" cy="836769"/>
            </a:xfrm>
          </p:grpSpPr>
          <p:sp>
            <p:nvSpPr>
              <p:cNvPr id="21" name="TextBox 89"/>
              <p:cNvSpPr txBox="1"/>
              <p:nvPr/>
            </p:nvSpPr>
            <p:spPr bwMode="auto">
              <a:xfrm>
                <a:off x="3988084" y="2603619"/>
                <a:ext cx="1258976" cy="309958"/>
              </a:xfrm>
              <a:prstGeom prst="rect">
                <a:avLst/>
              </a:prstGeom>
              <a:noFill/>
            </p:spPr>
            <p:txBody>
              <a:bodyPr wrap="none" lIns="90000" tIns="46800" rIns="90000" bIns="46800">
                <a:normAutofit/>
              </a:bodyPr>
              <a:lstStyle/>
              <a:p>
                <a:pPr algn="r" latinLnBrk="0"/>
                <a:r>
                  <a:rPr lang="zh-CN" altLang="en-US" sz="1400" dirty="0">
                    <a:solidFill>
                      <a:schemeClr val="accent2"/>
                    </a:solidFill>
                    <a:effectLst/>
                  </a:rPr>
                  <a:t>输入标题文本</a:t>
                </a:r>
              </a:p>
            </p:txBody>
          </p:sp>
          <p:sp>
            <p:nvSpPr>
              <p:cNvPr id="22" name="Rectangle 90"/>
              <p:cNvSpPr/>
              <p:nvPr/>
            </p:nvSpPr>
            <p:spPr>
              <a:xfrm>
                <a:off x="3099903" y="2913577"/>
                <a:ext cx="2147157" cy="526811"/>
              </a:xfrm>
              <a:prstGeom prst="rect">
                <a:avLst/>
              </a:prstGeom>
            </p:spPr>
            <p:txBody>
              <a:bodyPr wrap="square">
                <a:normAutofit/>
              </a:bodyPr>
              <a:lstStyle/>
              <a:p>
                <a:pPr algn="r">
                  <a:lnSpc>
                    <a:spcPct val="120000"/>
                  </a:lnSpc>
                  <a:defRPr/>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sp>
          <p:nvSpPr>
            <p:cNvPr id="18" name="Freeform: Shape 96"/>
            <p:cNvSpPr/>
            <p:nvPr/>
          </p:nvSpPr>
          <p:spPr bwMode="auto">
            <a:xfrm>
              <a:off x="5682471" y="2661369"/>
              <a:ext cx="568775" cy="56877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PPT彼岸天：ID 8661124库_组合 2"/>
          <p:cNvGrpSpPr/>
          <p:nvPr>
            <p:custDataLst>
              <p:tags r:id="rId1"/>
            </p:custDataLst>
          </p:nvPr>
        </p:nvGrpSpPr>
        <p:grpSpPr>
          <a:xfrm>
            <a:off x="3791743" y="1362956"/>
            <a:ext cx="4711717" cy="4515244"/>
            <a:chOff x="3791743" y="1362956"/>
            <a:chExt cx="4711717" cy="4515244"/>
          </a:xfrm>
        </p:grpSpPr>
        <p:sp>
          <p:nvSpPr>
            <p:cNvPr id="17" name="Oval 72"/>
            <p:cNvSpPr/>
            <p:nvPr/>
          </p:nvSpPr>
          <p:spPr bwMode="auto">
            <a:xfrm rot="10800000" flipH="1" flipV="1">
              <a:off x="7542721" y="1809824"/>
              <a:ext cx="748451" cy="748451"/>
            </a:xfrm>
            <a:prstGeom prst="ellipse">
              <a:avLst/>
            </a:prstGeom>
            <a:solidFill>
              <a:schemeClr val="accent4"/>
            </a:solid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a:solidFill>
                    <a:schemeClr val="bg1"/>
                  </a:solidFill>
                </a:rPr>
                <a:t>04</a:t>
              </a:r>
            </a:p>
          </p:txBody>
        </p:sp>
        <p:sp>
          <p:nvSpPr>
            <p:cNvPr id="18" name="Oval 76"/>
            <p:cNvSpPr/>
            <p:nvPr/>
          </p:nvSpPr>
          <p:spPr bwMode="auto">
            <a:xfrm rot="10800000" flipV="1">
              <a:off x="3945178" y="2768900"/>
              <a:ext cx="748451" cy="748451"/>
            </a:xfrm>
            <a:prstGeom prst="ellipse">
              <a:avLst/>
            </a:prstGeom>
            <a:solidFill>
              <a:schemeClr val="accent3"/>
            </a:solid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a:solidFill>
                    <a:schemeClr val="bg1"/>
                  </a:solidFill>
                </a:rPr>
                <a:t>03</a:t>
              </a:r>
            </a:p>
          </p:txBody>
        </p:sp>
        <p:sp>
          <p:nvSpPr>
            <p:cNvPr id="19" name="Oval 78"/>
            <p:cNvSpPr/>
            <p:nvPr/>
          </p:nvSpPr>
          <p:spPr bwMode="auto">
            <a:xfrm rot="10800000" flipH="1" flipV="1">
              <a:off x="7542721" y="3727982"/>
              <a:ext cx="748451" cy="748451"/>
            </a:xfrm>
            <a:prstGeom prst="ellipse">
              <a:avLst/>
            </a:prstGeom>
            <a:solidFill>
              <a:schemeClr val="accent2"/>
            </a:solid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a:solidFill>
                    <a:schemeClr val="bg1"/>
                  </a:solidFill>
                </a:rPr>
                <a:t>02</a:t>
              </a:r>
            </a:p>
          </p:txBody>
        </p:sp>
        <p:grpSp>
          <p:nvGrpSpPr>
            <p:cNvPr id="20" name="Group 5"/>
            <p:cNvGrpSpPr/>
            <p:nvPr/>
          </p:nvGrpSpPr>
          <p:grpSpPr>
            <a:xfrm>
              <a:off x="3791743" y="1628800"/>
              <a:ext cx="4711717" cy="3927916"/>
              <a:chOff x="3713177" y="1523944"/>
              <a:chExt cx="3555152" cy="3927916"/>
            </a:xfrm>
          </p:grpSpPr>
          <p:sp>
            <p:nvSpPr>
              <p:cNvPr id="26" name="Arrow: U-Turn 71"/>
              <p:cNvSpPr/>
              <p:nvPr/>
            </p:nvSpPr>
            <p:spPr bwMode="auto">
              <a:xfrm rot="16200000" flipV="1">
                <a:off x="5826854" y="1135189"/>
                <a:ext cx="1052720" cy="1830230"/>
              </a:xfrm>
              <a:prstGeom prst="uturnArrow">
                <a:avLst>
                  <a:gd name="adj1" fmla="val 4743"/>
                  <a:gd name="adj2" fmla="val 6771"/>
                  <a:gd name="adj3" fmla="val 10101"/>
                  <a:gd name="adj4" fmla="val 49922"/>
                  <a:gd name="adj5" fmla="val 100000"/>
                </a:avLst>
              </a:prstGeom>
              <a:solidFill>
                <a:schemeClr val="accent4"/>
              </a:solidFill>
              <a:ln w="9525">
                <a:noFill/>
                <a:round/>
              </a:ln>
            </p:spPr>
            <p:txBody>
              <a:bodyPr anchor="ctr"/>
              <a:lstStyle/>
              <a:p>
                <a:pPr algn="ctr"/>
                <a:endParaRPr/>
              </a:p>
            </p:txBody>
          </p:sp>
          <p:sp>
            <p:nvSpPr>
              <p:cNvPr id="27" name="Arrow: U-Turn 73"/>
              <p:cNvSpPr/>
              <p:nvPr/>
            </p:nvSpPr>
            <p:spPr bwMode="auto">
              <a:xfrm rot="5400000" flipH="1" flipV="1">
                <a:off x="4102959" y="2094264"/>
                <a:ext cx="1052720" cy="1830230"/>
              </a:xfrm>
              <a:prstGeom prst="uturnArrow">
                <a:avLst>
                  <a:gd name="adj1" fmla="val 4743"/>
                  <a:gd name="adj2" fmla="val 6771"/>
                  <a:gd name="adj3" fmla="val 10101"/>
                  <a:gd name="adj4" fmla="val 49922"/>
                  <a:gd name="adj5" fmla="val 100000"/>
                </a:avLst>
              </a:prstGeom>
              <a:solidFill>
                <a:schemeClr val="accent3"/>
              </a:solidFill>
              <a:ln w="9525">
                <a:noFill/>
                <a:round/>
              </a:ln>
            </p:spPr>
            <p:txBody>
              <a:bodyPr anchor="ctr"/>
              <a:lstStyle/>
              <a:p>
                <a:pPr algn="ctr"/>
                <a:endParaRPr/>
              </a:p>
            </p:txBody>
          </p:sp>
          <p:sp>
            <p:nvSpPr>
              <p:cNvPr id="28" name="Arrow: U-Turn 77"/>
              <p:cNvSpPr/>
              <p:nvPr/>
            </p:nvSpPr>
            <p:spPr bwMode="auto">
              <a:xfrm rot="16200000" flipV="1">
                <a:off x="5826854" y="3053347"/>
                <a:ext cx="1052720" cy="1830230"/>
              </a:xfrm>
              <a:prstGeom prst="uturnArrow">
                <a:avLst>
                  <a:gd name="adj1" fmla="val 4743"/>
                  <a:gd name="adj2" fmla="val 6771"/>
                  <a:gd name="adj3" fmla="val 10101"/>
                  <a:gd name="adj4" fmla="val 49922"/>
                  <a:gd name="adj5" fmla="val 100000"/>
                </a:avLst>
              </a:prstGeom>
              <a:solidFill>
                <a:schemeClr val="accent2"/>
              </a:solidFill>
              <a:ln w="9525">
                <a:noFill/>
                <a:round/>
              </a:ln>
            </p:spPr>
            <p:txBody>
              <a:bodyPr anchor="ctr"/>
              <a:lstStyle/>
              <a:p>
                <a:pPr algn="ctr"/>
                <a:endParaRPr/>
              </a:p>
            </p:txBody>
          </p:sp>
          <p:sp>
            <p:nvSpPr>
              <p:cNvPr id="29" name="Arrow: U-Turn 81"/>
              <p:cNvSpPr/>
              <p:nvPr/>
            </p:nvSpPr>
            <p:spPr bwMode="auto">
              <a:xfrm rot="5400000" flipH="1" flipV="1">
                <a:off x="4101932" y="4010385"/>
                <a:ext cx="1052720" cy="1830230"/>
              </a:xfrm>
              <a:prstGeom prst="uturnArrow">
                <a:avLst>
                  <a:gd name="adj1" fmla="val 4743"/>
                  <a:gd name="adj2" fmla="val 6771"/>
                  <a:gd name="adj3" fmla="val 10101"/>
                  <a:gd name="adj4" fmla="val 49922"/>
                  <a:gd name="adj5" fmla="val 100000"/>
                </a:avLst>
              </a:prstGeom>
              <a:solidFill>
                <a:schemeClr val="accent1"/>
              </a:solidFill>
              <a:ln w="9525">
                <a:noFill/>
                <a:round/>
              </a:ln>
            </p:spPr>
            <p:txBody>
              <a:bodyPr anchor="ctr"/>
              <a:lstStyle/>
              <a:p>
                <a:pPr algn="ctr"/>
                <a:endParaRPr/>
              </a:p>
            </p:txBody>
          </p:sp>
        </p:grpSp>
        <p:sp>
          <p:nvSpPr>
            <p:cNvPr id="21" name="Oval 82"/>
            <p:cNvSpPr/>
            <p:nvPr/>
          </p:nvSpPr>
          <p:spPr bwMode="auto">
            <a:xfrm rot="10800000" flipV="1">
              <a:off x="3944152" y="4685020"/>
              <a:ext cx="748451" cy="748451"/>
            </a:xfrm>
            <a:prstGeom prst="ellipse">
              <a:avLst/>
            </a:prstGeom>
            <a:solidFill>
              <a:schemeClr val="accent1"/>
            </a:solid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a:solidFill>
                    <a:schemeClr val="bg1"/>
                  </a:solidFill>
                </a:rPr>
                <a:t>01</a:t>
              </a:r>
            </a:p>
          </p:txBody>
        </p:sp>
        <p:sp>
          <p:nvSpPr>
            <p:cNvPr id="22" name="Oval 84"/>
            <p:cNvSpPr/>
            <p:nvPr/>
          </p:nvSpPr>
          <p:spPr>
            <a:xfrm>
              <a:off x="5289664" y="1362956"/>
              <a:ext cx="687102" cy="687102"/>
            </a:xfrm>
            <a:prstGeom prst="ellipse">
              <a:avLst/>
            </a:prstGeom>
            <a:solidFill>
              <a:schemeClr val="bg1">
                <a:lumMod val="8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85"/>
            <p:cNvSpPr/>
            <p:nvPr/>
          </p:nvSpPr>
          <p:spPr bwMode="auto">
            <a:xfrm>
              <a:off x="5431959" y="1503883"/>
              <a:ext cx="402512" cy="40524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anchor="ctr"/>
            <a:lstStyle/>
            <a:p>
              <a:pPr algn="ctr"/>
              <a:endParaRPr/>
            </a:p>
          </p:txBody>
        </p:sp>
        <p:sp>
          <p:nvSpPr>
            <p:cNvPr id="24" name="Oval 92"/>
            <p:cNvSpPr/>
            <p:nvPr/>
          </p:nvSpPr>
          <p:spPr>
            <a:xfrm>
              <a:off x="5633215" y="5191098"/>
              <a:ext cx="687102" cy="687102"/>
            </a:xfrm>
            <a:prstGeom prst="ellipse">
              <a:avLst/>
            </a:prstGeom>
            <a:solidFill>
              <a:schemeClr val="bg1">
                <a:lumMod val="8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Freeform: Shape 93"/>
            <p:cNvSpPr/>
            <p:nvPr/>
          </p:nvSpPr>
          <p:spPr bwMode="auto">
            <a:xfrm>
              <a:off x="5790944" y="5384794"/>
              <a:ext cx="371643" cy="29971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tx1">
                <a:lumMod val="75000"/>
                <a:lumOff val="25000"/>
              </a:schemeClr>
            </a:solidFill>
            <a:ln w="9525">
              <a:noFill/>
              <a:round/>
            </a:ln>
          </p:spPr>
          <p:txBody>
            <a:bodyPr anchor="ctr"/>
            <a:lstStyle/>
            <a:p>
              <a:pPr algn="ctr"/>
              <a:endParaRPr/>
            </a:p>
          </p:txBody>
        </p:sp>
      </p:grpSp>
      <p:grpSp>
        <p:nvGrpSpPr>
          <p:cNvPr id="5" name="千图PPT彼岸天：ID 8661124库_组合 34"/>
          <p:cNvGrpSpPr/>
          <p:nvPr>
            <p:custDataLst>
              <p:tags r:id="rId2"/>
            </p:custDataLst>
          </p:nvPr>
        </p:nvGrpSpPr>
        <p:grpSpPr>
          <a:xfrm>
            <a:off x="8503462" y="1750980"/>
            <a:ext cx="2879569" cy="866137"/>
            <a:chOff x="8601584" y="1451933"/>
            <a:chExt cx="2196245" cy="866137"/>
          </a:xfrm>
        </p:grpSpPr>
        <p:sp>
          <p:nvSpPr>
            <p:cNvPr id="15" name="TextBox 35"/>
            <p:cNvSpPr txBox="1"/>
            <p:nvPr/>
          </p:nvSpPr>
          <p:spPr bwMode="auto">
            <a:xfrm>
              <a:off x="8601584" y="1451933"/>
              <a:ext cx="2196244" cy="309958"/>
            </a:xfrm>
            <a:prstGeom prst="rect">
              <a:avLst/>
            </a:prstGeom>
            <a:noFill/>
          </p:spPr>
          <p:txBody>
            <a:bodyPr wrap="none" lIns="288000" tIns="0" rIns="360000" bIns="0" anchor="ctr" anchorCtr="0">
              <a:normAutofit/>
            </a:bodyPr>
            <a:lstStyle/>
            <a:p>
              <a:pPr algn="l" latinLnBrk="0"/>
              <a:r>
                <a:rPr lang="zh-CN" altLang="en-US" sz="1400" dirty="0">
                  <a:solidFill>
                    <a:schemeClr val="accent4">
                      <a:lumMod val="100000"/>
                    </a:schemeClr>
                  </a:solidFill>
                  <a:effectLst/>
                </a:rPr>
                <a:t>输入标题文本</a:t>
              </a:r>
            </a:p>
          </p:txBody>
        </p:sp>
        <p:sp>
          <p:nvSpPr>
            <p:cNvPr id="16" name="TextBox 36"/>
            <p:cNvSpPr txBox="1"/>
            <p:nvPr/>
          </p:nvSpPr>
          <p:spPr bwMode="auto">
            <a:xfrm>
              <a:off x="8601585" y="1761891"/>
              <a:ext cx="2196244" cy="556179"/>
            </a:xfrm>
            <a:prstGeom prst="rect">
              <a:avLst/>
            </a:prstGeom>
            <a:noFill/>
          </p:spPr>
          <p:txBody>
            <a:bodyPr wrap="square" lIns="288000" tIns="0" rIns="360000" bIns="0">
              <a:normAutofit/>
            </a:bodyPr>
            <a:lstStyle/>
            <a:p>
              <a:pPr algn="l"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nvGrpSpPr>
          <p:cNvPr id="6" name="千图PPT彼岸天：ID 8661124库_组合 37"/>
          <p:cNvGrpSpPr/>
          <p:nvPr>
            <p:custDataLst>
              <p:tags r:id="rId3"/>
            </p:custDataLst>
          </p:nvPr>
        </p:nvGrpSpPr>
        <p:grpSpPr>
          <a:xfrm>
            <a:off x="878553" y="2710057"/>
            <a:ext cx="2913191" cy="866137"/>
            <a:chOff x="1415480" y="1669738"/>
            <a:chExt cx="2913191" cy="866137"/>
          </a:xfrm>
        </p:grpSpPr>
        <p:sp>
          <p:nvSpPr>
            <p:cNvPr id="13" name="TextBox 38"/>
            <p:cNvSpPr txBox="1"/>
            <p:nvPr/>
          </p:nvSpPr>
          <p:spPr bwMode="auto">
            <a:xfrm>
              <a:off x="1415480" y="1669738"/>
              <a:ext cx="2913191" cy="309958"/>
            </a:xfrm>
            <a:prstGeom prst="rect">
              <a:avLst/>
            </a:prstGeom>
            <a:noFill/>
          </p:spPr>
          <p:txBody>
            <a:bodyPr wrap="none" lIns="360000" tIns="0" rIns="288000" bIns="0" anchor="ctr" anchorCtr="0">
              <a:normAutofit/>
            </a:bodyPr>
            <a:lstStyle/>
            <a:p>
              <a:pPr algn="r" latinLnBrk="0"/>
              <a:r>
                <a:rPr lang="zh-CN" altLang="en-US" sz="1400" dirty="0">
                  <a:solidFill>
                    <a:schemeClr val="accent3">
                      <a:lumMod val="100000"/>
                    </a:schemeClr>
                  </a:solidFill>
                  <a:effectLst/>
                </a:rPr>
                <a:t>输入标题文本</a:t>
              </a:r>
            </a:p>
          </p:txBody>
        </p:sp>
        <p:sp>
          <p:nvSpPr>
            <p:cNvPr id="14" name="TextBox 39"/>
            <p:cNvSpPr txBox="1"/>
            <p:nvPr/>
          </p:nvSpPr>
          <p:spPr bwMode="auto">
            <a:xfrm>
              <a:off x="1415480" y="1979696"/>
              <a:ext cx="2913191" cy="556179"/>
            </a:xfrm>
            <a:prstGeom prst="rect">
              <a:avLst/>
            </a:prstGeom>
            <a:noFill/>
          </p:spPr>
          <p:txBody>
            <a:bodyPr wrap="square" lIns="360000" tIns="0" rIns="288000" bIns="0" anchor="t"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nvGrpSpPr>
          <p:cNvPr id="7" name="千图PPT彼岸天：ID 8661124库_组合 40"/>
          <p:cNvGrpSpPr/>
          <p:nvPr>
            <p:custDataLst>
              <p:tags r:id="rId4"/>
            </p:custDataLst>
          </p:nvPr>
        </p:nvGrpSpPr>
        <p:grpSpPr>
          <a:xfrm>
            <a:off x="8503462" y="3669138"/>
            <a:ext cx="2879569" cy="866137"/>
            <a:chOff x="8601584" y="1451933"/>
            <a:chExt cx="2196245" cy="866137"/>
          </a:xfrm>
        </p:grpSpPr>
        <p:sp>
          <p:nvSpPr>
            <p:cNvPr id="11" name="TextBox 41"/>
            <p:cNvSpPr txBox="1"/>
            <p:nvPr/>
          </p:nvSpPr>
          <p:spPr bwMode="auto">
            <a:xfrm>
              <a:off x="8601584" y="1451933"/>
              <a:ext cx="2196244" cy="309958"/>
            </a:xfrm>
            <a:prstGeom prst="rect">
              <a:avLst/>
            </a:prstGeom>
            <a:noFill/>
          </p:spPr>
          <p:txBody>
            <a:bodyPr wrap="none" lIns="288000" tIns="0" rIns="360000" bIns="0" anchor="ctr" anchorCtr="0">
              <a:normAutofit/>
            </a:bodyPr>
            <a:lstStyle/>
            <a:p>
              <a:pPr algn="l" latinLnBrk="0"/>
              <a:r>
                <a:rPr lang="zh-CN" altLang="en-US" sz="1400" dirty="0">
                  <a:solidFill>
                    <a:schemeClr val="accent2">
                      <a:lumMod val="100000"/>
                    </a:schemeClr>
                  </a:solidFill>
                  <a:effectLst/>
                </a:rPr>
                <a:t>输入标题文本</a:t>
              </a:r>
            </a:p>
          </p:txBody>
        </p:sp>
        <p:sp>
          <p:nvSpPr>
            <p:cNvPr id="12" name="TextBox 42"/>
            <p:cNvSpPr txBox="1"/>
            <p:nvPr/>
          </p:nvSpPr>
          <p:spPr bwMode="auto">
            <a:xfrm>
              <a:off x="8601585" y="1761891"/>
              <a:ext cx="2196244" cy="556179"/>
            </a:xfrm>
            <a:prstGeom prst="rect">
              <a:avLst/>
            </a:prstGeom>
            <a:noFill/>
          </p:spPr>
          <p:txBody>
            <a:bodyPr wrap="square" lIns="288000" tIns="0" rIns="360000" bIns="0">
              <a:normAutofit/>
            </a:bodyPr>
            <a:lstStyle/>
            <a:p>
              <a:pPr algn="l"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nvGrpSpPr>
          <p:cNvPr id="8" name="千图PPT彼岸天：ID 8661124库_组合 43"/>
          <p:cNvGrpSpPr/>
          <p:nvPr>
            <p:custDataLst>
              <p:tags r:id="rId5"/>
            </p:custDataLst>
          </p:nvPr>
        </p:nvGrpSpPr>
        <p:grpSpPr>
          <a:xfrm>
            <a:off x="878553" y="4626177"/>
            <a:ext cx="2913191" cy="866137"/>
            <a:chOff x="1415480" y="1669738"/>
            <a:chExt cx="2913191" cy="866137"/>
          </a:xfrm>
        </p:grpSpPr>
        <p:sp>
          <p:nvSpPr>
            <p:cNvPr id="9" name="TextBox 44"/>
            <p:cNvSpPr txBox="1"/>
            <p:nvPr/>
          </p:nvSpPr>
          <p:spPr bwMode="auto">
            <a:xfrm>
              <a:off x="1415480" y="1669738"/>
              <a:ext cx="2913191" cy="309958"/>
            </a:xfrm>
            <a:prstGeom prst="rect">
              <a:avLst/>
            </a:prstGeom>
            <a:noFill/>
          </p:spPr>
          <p:txBody>
            <a:bodyPr wrap="none" lIns="360000" tIns="0" rIns="288000" bIns="0" anchor="ctr" anchorCtr="0">
              <a:normAutofit/>
            </a:bodyPr>
            <a:lstStyle/>
            <a:p>
              <a:pPr algn="r" latinLnBrk="0"/>
              <a:r>
                <a:rPr lang="zh-CN" altLang="en-US" sz="1400" dirty="0">
                  <a:solidFill>
                    <a:schemeClr val="accent1">
                      <a:lumMod val="100000"/>
                    </a:schemeClr>
                  </a:solidFill>
                  <a:effectLst/>
                </a:rPr>
                <a:t>输入标题文本</a:t>
              </a:r>
            </a:p>
          </p:txBody>
        </p:sp>
        <p:sp>
          <p:nvSpPr>
            <p:cNvPr id="10" name="TextBox 45"/>
            <p:cNvSpPr txBox="1"/>
            <p:nvPr/>
          </p:nvSpPr>
          <p:spPr bwMode="auto">
            <a:xfrm>
              <a:off x="1415480" y="1979696"/>
              <a:ext cx="2913191" cy="556179"/>
            </a:xfrm>
            <a:prstGeom prst="rect">
              <a:avLst/>
            </a:prstGeom>
            <a:noFill/>
          </p:spPr>
          <p:txBody>
            <a:bodyPr wrap="square" lIns="360000" tIns="0" rIns="288000" bIns="0" anchor="t"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anim calcmode="lin" valueType="num">
                                      <p:cBhvr>
                                        <p:cTn id="26" dur="500" fill="hold"/>
                                        <p:tgtEl>
                                          <p:spTgt spid="6"/>
                                        </p:tgtEl>
                                        <p:attrNameLst>
                                          <p:attrName>ppt_x</p:attrName>
                                        </p:attrNameLst>
                                      </p:cBhvr>
                                      <p:tavLst>
                                        <p:tav tm="0">
                                          <p:val>
                                            <p:fltVal val="0.5"/>
                                          </p:val>
                                        </p:tav>
                                        <p:tav tm="100000">
                                          <p:val>
                                            <p:strVal val="#ppt_x"/>
                                          </p:val>
                                        </p:tav>
                                      </p:tavLst>
                                    </p:anim>
                                    <p:anim calcmode="lin" valueType="num">
                                      <p:cBhvr>
                                        <p:cTn id="27" dur="50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anim calcmode="lin" valueType="num">
                                      <p:cBhvr>
                                        <p:cTn id="42" dur="500" fill="hold"/>
                                        <p:tgtEl>
                                          <p:spTgt spid="8"/>
                                        </p:tgtEl>
                                        <p:attrNameLst>
                                          <p:attrName>ppt_x</p:attrName>
                                        </p:attrNameLst>
                                      </p:cBhvr>
                                      <p:tavLst>
                                        <p:tav tm="0">
                                          <p:val>
                                            <p:fltVal val="0.5"/>
                                          </p:val>
                                        </p:tav>
                                        <p:tav tm="100000">
                                          <p:val>
                                            <p:strVal val="#ppt_x"/>
                                          </p:val>
                                        </p:tav>
                                      </p:tavLst>
                                    </p:anim>
                                    <p:anim calcmode="lin" valueType="num">
                                      <p:cBhvr>
                                        <p:cTn id="43"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PPT彼岸天：ID 8661124库_Rectangle: Rounded Corners 1"/>
          <p:cNvSpPr/>
          <p:nvPr>
            <p:custDataLst>
              <p:tags r:id="rId1"/>
            </p:custDataLst>
          </p:nvPr>
        </p:nvSpPr>
        <p:spPr>
          <a:xfrm>
            <a:off x="5076444" y="4184693"/>
            <a:ext cx="2039112" cy="397055"/>
          </a:xfrm>
          <a:prstGeom prst="roundRect">
            <a:avLst>
              <a:gd name="adj" fmla="val 33617"/>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千图PPT彼岸天：ID 8661124库_梯形 2"/>
          <p:cNvSpPr/>
          <p:nvPr>
            <p:custDataLst>
              <p:tags r:id="rId2"/>
            </p:custDataLst>
          </p:nvPr>
        </p:nvSpPr>
        <p:spPr>
          <a:xfrm flipV="1">
            <a:off x="5298526" y="4581748"/>
            <a:ext cx="1594949" cy="1419975"/>
          </a:xfrm>
          <a:prstGeom prst="trapezoid">
            <a:avLst>
              <a:gd name="adj" fmla="val 15995"/>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千图PPT彼岸天：ID 8661124库_等腰三角形 4"/>
          <p:cNvSpPr/>
          <p:nvPr>
            <p:custDataLst>
              <p:tags r:id="rId3"/>
            </p:custDataLst>
          </p:nvPr>
        </p:nvSpPr>
        <p:spPr>
          <a:xfrm>
            <a:off x="5935980" y="2354580"/>
            <a:ext cx="342900" cy="1830113"/>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千图PPT彼岸天：ID 8661124库_Freeform: Shape 7"/>
          <p:cNvSpPr/>
          <p:nvPr>
            <p:custDataLst>
              <p:tags r:id="rId4"/>
            </p:custDataLst>
          </p:nvPr>
        </p:nvSpPr>
        <p:spPr>
          <a:xfrm rot="3283209">
            <a:off x="6328425" y="2734628"/>
            <a:ext cx="892152" cy="1677436"/>
          </a:xfrm>
          <a:custGeom>
            <a:avLst/>
            <a:gdLst>
              <a:gd name="connsiteX0" fmla="*/ 433578 w 867156"/>
              <a:gd name="connsiteY0" fmla="*/ 0 h 1630438"/>
              <a:gd name="connsiteX1" fmla="*/ 433770 w 867156"/>
              <a:gd name="connsiteY1" fmla="*/ 117 h 1630438"/>
              <a:gd name="connsiteX2" fmla="*/ 867156 w 867156"/>
              <a:gd name="connsiteY2" fmla="*/ 815219 h 1630438"/>
              <a:gd name="connsiteX3" fmla="*/ 433770 w 867156"/>
              <a:gd name="connsiteY3" fmla="*/ 1630322 h 1630438"/>
              <a:gd name="connsiteX4" fmla="*/ 433578 w 867156"/>
              <a:gd name="connsiteY4" fmla="*/ 1630438 h 1630438"/>
              <a:gd name="connsiteX5" fmla="*/ 433386 w 867156"/>
              <a:gd name="connsiteY5" fmla="*/ 1630322 h 1630438"/>
              <a:gd name="connsiteX6" fmla="*/ 0 w 867156"/>
              <a:gd name="connsiteY6" fmla="*/ 815219 h 1630438"/>
              <a:gd name="connsiteX7" fmla="*/ 433386 w 867156"/>
              <a:gd name="connsiteY7" fmla="*/ 117 h 163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156" h="1630438">
                <a:moveTo>
                  <a:pt x="433578" y="0"/>
                </a:moveTo>
                <a:lnTo>
                  <a:pt x="433770" y="117"/>
                </a:lnTo>
                <a:cubicBezTo>
                  <a:pt x="695244" y="176765"/>
                  <a:pt x="867156" y="475916"/>
                  <a:pt x="867156" y="815219"/>
                </a:cubicBezTo>
                <a:cubicBezTo>
                  <a:pt x="867156" y="1154522"/>
                  <a:pt x="695244" y="1453673"/>
                  <a:pt x="433770" y="1630322"/>
                </a:cubicBezTo>
                <a:lnTo>
                  <a:pt x="433578" y="1630438"/>
                </a:lnTo>
                <a:lnTo>
                  <a:pt x="433386" y="1630322"/>
                </a:lnTo>
                <a:cubicBezTo>
                  <a:pt x="171912" y="1453673"/>
                  <a:pt x="0" y="1154522"/>
                  <a:pt x="0" y="815219"/>
                </a:cubicBezTo>
                <a:cubicBezTo>
                  <a:pt x="0" y="475916"/>
                  <a:pt x="171912" y="176765"/>
                  <a:pt x="433386" y="117"/>
                </a:cubicBezTo>
                <a:close/>
              </a:path>
            </a:pathLst>
          </a:custGeom>
          <a:solidFill>
            <a:schemeClr val="accent3">
              <a:alpha val="84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千图PPT彼岸天：ID 8661124库_Freeform: Shape 8"/>
          <p:cNvSpPr/>
          <p:nvPr>
            <p:custDataLst>
              <p:tags r:id="rId5"/>
            </p:custDataLst>
          </p:nvPr>
        </p:nvSpPr>
        <p:spPr>
          <a:xfrm rot="3283209">
            <a:off x="6166795" y="1538571"/>
            <a:ext cx="635544" cy="1194958"/>
          </a:xfrm>
          <a:custGeom>
            <a:avLst/>
            <a:gdLst>
              <a:gd name="connsiteX0" fmla="*/ 433578 w 867156"/>
              <a:gd name="connsiteY0" fmla="*/ 0 h 1630438"/>
              <a:gd name="connsiteX1" fmla="*/ 433770 w 867156"/>
              <a:gd name="connsiteY1" fmla="*/ 117 h 1630438"/>
              <a:gd name="connsiteX2" fmla="*/ 867156 w 867156"/>
              <a:gd name="connsiteY2" fmla="*/ 815219 h 1630438"/>
              <a:gd name="connsiteX3" fmla="*/ 433770 w 867156"/>
              <a:gd name="connsiteY3" fmla="*/ 1630322 h 1630438"/>
              <a:gd name="connsiteX4" fmla="*/ 433578 w 867156"/>
              <a:gd name="connsiteY4" fmla="*/ 1630438 h 1630438"/>
              <a:gd name="connsiteX5" fmla="*/ 433386 w 867156"/>
              <a:gd name="connsiteY5" fmla="*/ 1630322 h 1630438"/>
              <a:gd name="connsiteX6" fmla="*/ 0 w 867156"/>
              <a:gd name="connsiteY6" fmla="*/ 815219 h 1630438"/>
              <a:gd name="connsiteX7" fmla="*/ 433386 w 867156"/>
              <a:gd name="connsiteY7" fmla="*/ 117 h 163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156" h="1630438">
                <a:moveTo>
                  <a:pt x="433578" y="0"/>
                </a:moveTo>
                <a:lnTo>
                  <a:pt x="433770" y="117"/>
                </a:lnTo>
                <a:cubicBezTo>
                  <a:pt x="695244" y="176765"/>
                  <a:pt x="867156" y="475916"/>
                  <a:pt x="867156" y="815219"/>
                </a:cubicBezTo>
                <a:cubicBezTo>
                  <a:pt x="867156" y="1154522"/>
                  <a:pt x="695244" y="1453673"/>
                  <a:pt x="433770" y="1630322"/>
                </a:cubicBezTo>
                <a:lnTo>
                  <a:pt x="433578" y="1630438"/>
                </a:lnTo>
                <a:lnTo>
                  <a:pt x="433386" y="1630322"/>
                </a:lnTo>
                <a:cubicBezTo>
                  <a:pt x="171912" y="1453673"/>
                  <a:pt x="0" y="1154522"/>
                  <a:pt x="0" y="815219"/>
                </a:cubicBezTo>
                <a:cubicBezTo>
                  <a:pt x="0" y="475916"/>
                  <a:pt x="171912" y="176765"/>
                  <a:pt x="433386" y="117"/>
                </a:cubicBezTo>
                <a:close/>
              </a:path>
            </a:pathLst>
          </a:custGeom>
          <a:solidFill>
            <a:schemeClr val="accent4">
              <a:alpha val="84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千图PPT彼岸天：ID 8661124库_Freeform: Shape 9"/>
          <p:cNvSpPr/>
          <p:nvPr>
            <p:custDataLst>
              <p:tags r:id="rId6"/>
            </p:custDataLst>
          </p:nvPr>
        </p:nvSpPr>
        <p:spPr>
          <a:xfrm rot="18734554">
            <a:off x="5060137" y="2430919"/>
            <a:ext cx="892152" cy="1677436"/>
          </a:xfrm>
          <a:custGeom>
            <a:avLst/>
            <a:gdLst>
              <a:gd name="connsiteX0" fmla="*/ 433578 w 867156"/>
              <a:gd name="connsiteY0" fmla="*/ 0 h 1630438"/>
              <a:gd name="connsiteX1" fmla="*/ 433770 w 867156"/>
              <a:gd name="connsiteY1" fmla="*/ 117 h 1630438"/>
              <a:gd name="connsiteX2" fmla="*/ 867156 w 867156"/>
              <a:gd name="connsiteY2" fmla="*/ 815219 h 1630438"/>
              <a:gd name="connsiteX3" fmla="*/ 433770 w 867156"/>
              <a:gd name="connsiteY3" fmla="*/ 1630322 h 1630438"/>
              <a:gd name="connsiteX4" fmla="*/ 433578 w 867156"/>
              <a:gd name="connsiteY4" fmla="*/ 1630438 h 1630438"/>
              <a:gd name="connsiteX5" fmla="*/ 433386 w 867156"/>
              <a:gd name="connsiteY5" fmla="*/ 1630322 h 1630438"/>
              <a:gd name="connsiteX6" fmla="*/ 0 w 867156"/>
              <a:gd name="connsiteY6" fmla="*/ 815219 h 1630438"/>
              <a:gd name="connsiteX7" fmla="*/ 433386 w 867156"/>
              <a:gd name="connsiteY7" fmla="*/ 117 h 163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156" h="1630438">
                <a:moveTo>
                  <a:pt x="433578" y="0"/>
                </a:moveTo>
                <a:lnTo>
                  <a:pt x="433770" y="117"/>
                </a:lnTo>
                <a:cubicBezTo>
                  <a:pt x="695244" y="176765"/>
                  <a:pt x="867156" y="475916"/>
                  <a:pt x="867156" y="815219"/>
                </a:cubicBezTo>
                <a:cubicBezTo>
                  <a:pt x="867156" y="1154522"/>
                  <a:pt x="695244" y="1453673"/>
                  <a:pt x="433770" y="1630322"/>
                </a:cubicBezTo>
                <a:lnTo>
                  <a:pt x="433578" y="1630438"/>
                </a:lnTo>
                <a:lnTo>
                  <a:pt x="433386" y="1630322"/>
                </a:lnTo>
                <a:cubicBezTo>
                  <a:pt x="171912" y="1453673"/>
                  <a:pt x="0" y="1154522"/>
                  <a:pt x="0" y="815219"/>
                </a:cubicBezTo>
                <a:cubicBezTo>
                  <a:pt x="0" y="475916"/>
                  <a:pt x="171912" y="176765"/>
                  <a:pt x="433386" y="117"/>
                </a:cubicBezTo>
                <a:close/>
              </a:path>
            </a:pathLst>
          </a:custGeom>
          <a:solidFill>
            <a:schemeClr val="accent1">
              <a:alpha val="84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千图PPT彼岸天：ID 8661124库_Freeform: Shape 10"/>
          <p:cNvSpPr/>
          <p:nvPr>
            <p:custDataLst>
              <p:tags r:id="rId7"/>
            </p:custDataLst>
          </p:nvPr>
        </p:nvSpPr>
        <p:spPr>
          <a:xfrm rot="18734554">
            <a:off x="5362579" y="1748071"/>
            <a:ext cx="683810" cy="1320204"/>
          </a:xfrm>
          <a:custGeom>
            <a:avLst/>
            <a:gdLst>
              <a:gd name="connsiteX0" fmla="*/ 433578 w 867156"/>
              <a:gd name="connsiteY0" fmla="*/ 0 h 1630438"/>
              <a:gd name="connsiteX1" fmla="*/ 433770 w 867156"/>
              <a:gd name="connsiteY1" fmla="*/ 117 h 1630438"/>
              <a:gd name="connsiteX2" fmla="*/ 867156 w 867156"/>
              <a:gd name="connsiteY2" fmla="*/ 815219 h 1630438"/>
              <a:gd name="connsiteX3" fmla="*/ 433770 w 867156"/>
              <a:gd name="connsiteY3" fmla="*/ 1630322 h 1630438"/>
              <a:gd name="connsiteX4" fmla="*/ 433578 w 867156"/>
              <a:gd name="connsiteY4" fmla="*/ 1630438 h 1630438"/>
              <a:gd name="connsiteX5" fmla="*/ 433386 w 867156"/>
              <a:gd name="connsiteY5" fmla="*/ 1630322 h 1630438"/>
              <a:gd name="connsiteX6" fmla="*/ 0 w 867156"/>
              <a:gd name="connsiteY6" fmla="*/ 815219 h 1630438"/>
              <a:gd name="connsiteX7" fmla="*/ 433386 w 867156"/>
              <a:gd name="connsiteY7" fmla="*/ 117 h 163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156" h="1630438">
                <a:moveTo>
                  <a:pt x="433578" y="0"/>
                </a:moveTo>
                <a:lnTo>
                  <a:pt x="433770" y="117"/>
                </a:lnTo>
                <a:cubicBezTo>
                  <a:pt x="695244" y="176765"/>
                  <a:pt x="867156" y="475916"/>
                  <a:pt x="867156" y="815219"/>
                </a:cubicBezTo>
                <a:cubicBezTo>
                  <a:pt x="867156" y="1154522"/>
                  <a:pt x="695244" y="1453673"/>
                  <a:pt x="433770" y="1630322"/>
                </a:cubicBezTo>
                <a:lnTo>
                  <a:pt x="433578" y="1630438"/>
                </a:lnTo>
                <a:lnTo>
                  <a:pt x="433386" y="1630322"/>
                </a:lnTo>
                <a:cubicBezTo>
                  <a:pt x="171912" y="1453673"/>
                  <a:pt x="0" y="1154522"/>
                  <a:pt x="0" y="815219"/>
                </a:cubicBezTo>
                <a:cubicBezTo>
                  <a:pt x="0" y="475916"/>
                  <a:pt x="171912" y="176765"/>
                  <a:pt x="433386" y="117"/>
                </a:cubicBezTo>
                <a:close/>
              </a:path>
            </a:pathLst>
          </a:custGeom>
          <a:solidFill>
            <a:schemeClr val="accent2">
              <a:alpha val="84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 name="千图PPT彼岸天：ID 8661124库_组合 11"/>
          <p:cNvGrpSpPr/>
          <p:nvPr>
            <p:custDataLst>
              <p:tags r:id="rId8"/>
            </p:custDataLst>
          </p:nvPr>
        </p:nvGrpSpPr>
        <p:grpSpPr>
          <a:xfrm>
            <a:off x="1860477" y="1958578"/>
            <a:ext cx="2407615" cy="835777"/>
            <a:chOff x="609599" y="3139323"/>
            <a:chExt cx="2407615" cy="835777"/>
          </a:xfrm>
        </p:grpSpPr>
        <p:sp>
          <p:nvSpPr>
            <p:cNvPr id="21" name="TextBox 12"/>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22" name="Rectangle 13"/>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dirty="0">
                  <a:solidFill>
                    <a:schemeClr val="accent2"/>
                  </a:solidFill>
                </a:rPr>
                <a:t>输入标题文本</a:t>
              </a:r>
            </a:p>
          </p:txBody>
        </p:sp>
      </p:grpSp>
      <p:grpSp>
        <p:nvGrpSpPr>
          <p:cNvPr id="12" name="千图PPT彼岸天：ID 8661124库_组合 14"/>
          <p:cNvGrpSpPr/>
          <p:nvPr>
            <p:custDataLst>
              <p:tags r:id="rId9"/>
            </p:custDataLst>
          </p:nvPr>
        </p:nvGrpSpPr>
        <p:grpSpPr>
          <a:xfrm>
            <a:off x="8097011" y="1958578"/>
            <a:ext cx="2457329" cy="835777"/>
            <a:chOff x="9029821" y="3139323"/>
            <a:chExt cx="2457329" cy="835777"/>
          </a:xfrm>
        </p:grpSpPr>
        <p:sp>
          <p:nvSpPr>
            <p:cNvPr id="19" name="TextBox 15"/>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20" name="Rectangle 16"/>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accent4"/>
                  </a:solidFill>
                </a:rPr>
                <a:t>输入标题文本</a:t>
              </a:r>
            </a:p>
          </p:txBody>
        </p:sp>
      </p:grpSp>
      <p:grpSp>
        <p:nvGrpSpPr>
          <p:cNvPr id="13" name="千图PPT彼岸天：ID 8661124库_组合 17"/>
          <p:cNvGrpSpPr/>
          <p:nvPr>
            <p:custDataLst>
              <p:tags r:id="rId10"/>
            </p:custDataLst>
          </p:nvPr>
        </p:nvGrpSpPr>
        <p:grpSpPr>
          <a:xfrm>
            <a:off x="1710228" y="3912861"/>
            <a:ext cx="2407615" cy="835777"/>
            <a:chOff x="609599" y="3139323"/>
            <a:chExt cx="2407615" cy="835777"/>
          </a:xfrm>
        </p:grpSpPr>
        <p:sp>
          <p:nvSpPr>
            <p:cNvPr id="17" name="TextBox 18"/>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18" name="Rectangle 19"/>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dirty="0">
                  <a:solidFill>
                    <a:schemeClr val="accent1"/>
                  </a:solidFill>
                </a:rPr>
                <a:t>输入标题文本</a:t>
              </a:r>
            </a:p>
          </p:txBody>
        </p:sp>
      </p:grpSp>
      <p:grpSp>
        <p:nvGrpSpPr>
          <p:cNvPr id="14" name="千图PPT彼岸天：ID 8661124库_组合 20"/>
          <p:cNvGrpSpPr/>
          <p:nvPr>
            <p:custDataLst>
              <p:tags r:id="rId11"/>
            </p:custDataLst>
          </p:nvPr>
        </p:nvGrpSpPr>
        <p:grpSpPr>
          <a:xfrm>
            <a:off x="8140234" y="3912861"/>
            <a:ext cx="2457329" cy="835777"/>
            <a:chOff x="8863494" y="3139323"/>
            <a:chExt cx="2457329" cy="835777"/>
          </a:xfrm>
        </p:grpSpPr>
        <p:sp>
          <p:nvSpPr>
            <p:cNvPr id="15" name="TextBox 21"/>
            <p:cNvSpPr txBox="1"/>
            <p:nvPr/>
          </p:nvSpPr>
          <p:spPr>
            <a:xfrm>
              <a:off x="8863494"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16" name="Rectangle 22"/>
            <p:cNvSpPr/>
            <p:nvPr/>
          </p:nvSpPr>
          <p:spPr>
            <a:xfrm>
              <a:off x="8863494"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accent3"/>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53" presetClass="entr" presetSubtype="52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53" presetClass="entr" presetSubtype="52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fltVal val="0.5"/>
                                          </p:val>
                                        </p:tav>
                                        <p:tav tm="100000">
                                          <p:val>
                                            <p:strVal val="#ppt_x"/>
                                          </p:val>
                                        </p:tav>
                                      </p:tavLst>
                                    </p:anim>
                                    <p:anim calcmode="lin" valueType="num">
                                      <p:cBhvr>
                                        <p:cTn id="54" dur="500" fill="hold"/>
                                        <p:tgtEl>
                                          <p:spTgt spid="12"/>
                                        </p:tgtEl>
                                        <p:attrNameLst>
                                          <p:attrName>ppt_y</p:attrName>
                                        </p:attrNameLst>
                                      </p:cBhvr>
                                      <p:tavLst>
                                        <p:tav tm="0">
                                          <p:val>
                                            <p:fltVal val="0.5"/>
                                          </p:val>
                                        </p:tav>
                                        <p:tav tm="100000">
                                          <p:val>
                                            <p:strVal val="#ppt_y"/>
                                          </p:val>
                                        </p:tav>
                                      </p:tavLst>
                                    </p:anim>
                                  </p:childTnLst>
                                </p:cTn>
                              </p:par>
                            </p:childTnLst>
                          </p:cTn>
                        </p:par>
                        <p:par>
                          <p:cTn id="55" fill="hold">
                            <p:stCondLst>
                              <p:cond delay="4500"/>
                            </p:stCondLst>
                            <p:childTnLst>
                              <p:par>
                                <p:cTn id="56" presetID="53" presetClass="entr" presetSubtype="52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fltVal val="0.5"/>
                                          </p:val>
                                        </p:tav>
                                        <p:tav tm="100000">
                                          <p:val>
                                            <p:strVal val="#ppt_x"/>
                                          </p:val>
                                        </p:tav>
                                      </p:tavLst>
                                    </p:anim>
                                    <p:anim calcmode="lin" valueType="num">
                                      <p:cBhvr>
                                        <p:cTn id="62" dur="500" fill="hold"/>
                                        <p:tgtEl>
                                          <p:spTgt spid="13"/>
                                        </p:tgtEl>
                                        <p:attrNameLst>
                                          <p:attrName>ppt_y</p:attrName>
                                        </p:attrNameLst>
                                      </p:cBhvr>
                                      <p:tavLst>
                                        <p:tav tm="0">
                                          <p:val>
                                            <p:fltVal val="0.5"/>
                                          </p:val>
                                        </p:tav>
                                        <p:tav tm="100000">
                                          <p:val>
                                            <p:strVal val="#ppt_y"/>
                                          </p:val>
                                        </p:tav>
                                      </p:tavLst>
                                    </p:anim>
                                  </p:childTnLst>
                                </p:cTn>
                              </p:par>
                            </p:childTnLst>
                          </p:cTn>
                        </p:par>
                        <p:par>
                          <p:cTn id="63" fill="hold">
                            <p:stCondLst>
                              <p:cond delay="5000"/>
                            </p:stCondLst>
                            <p:childTnLst>
                              <p:par>
                                <p:cTn id="64" presetID="53" presetClass="entr" presetSubtype="52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anim calcmode="lin" valueType="num">
                                      <p:cBhvr>
                                        <p:cTn id="69" dur="500" fill="hold"/>
                                        <p:tgtEl>
                                          <p:spTgt spid="14"/>
                                        </p:tgtEl>
                                        <p:attrNameLst>
                                          <p:attrName>ppt_x</p:attrName>
                                        </p:attrNameLst>
                                      </p:cBhvr>
                                      <p:tavLst>
                                        <p:tav tm="0">
                                          <p:val>
                                            <p:fltVal val="0.5"/>
                                          </p:val>
                                        </p:tav>
                                        <p:tav tm="100000">
                                          <p:val>
                                            <p:strVal val="#ppt_x"/>
                                          </p:val>
                                        </p:tav>
                                      </p:tavLst>
                                    </p:anim>
                                    <p:anim calcmode="lin" valueType="num">
                                      <p:cBhvr>
                                        <p:cTn id="7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48955" y="3342288"/>
            <a:ext cx="4140147" cy="1517810"/>
            <a:chOff x="4748965" y="2507798"/>
            <a:chExt cx="5272488" cy="1932935"/>
          </a:xfrm>
        </p:grpSpPr>
        <p:sp>
          <p:nvSpPr>
            <p:cNvPr id="3" name="矩形 2"/>
            <p:cNvSpPr/>
            <p:nvPr/>
          </p:nvSpPr>
          <p:spPr>
            <a:xfrm>
              <a:off x="4915896" y="2507798"/>
              <a:ext cx="4938624" cy="1058277"/>
            </a:xfrm>
            <a:prstGeom prst="rect">
              <a:avLst/>
            </a:prstGeom>
          </p:spPr>
          <p:txBody>
            <a:bodyPr wrap="none">
              <a:spAutoFit/>
            </a:bodyPr>
            <a:lstStyle/>
            <a:p>
              <a:r>
                <a:rPr kumimoji="1" lang="zh-CN" altLang="en-US" sz="4800" b="1" dirty="0">
                  <a:latin typeface="郑庆科智雅体(非商用)" panose="02000603000000000000" pitchFamily="2" charset="-122"/>
                  <a:ea typeface="郑庆科智雅体(非商用)" panose="02000603000000000000" pitchFamily="2" charset="-122"/>
                </a:rPr>
                <a:t>明年工作计划</a:t>
              </a:r>
            </a:p>
          </p:txBody>
        </p:sp>
        <p:sp>
          <p:nvSpPr>
            <p:cNvPr id="4" name="矩形 3"/>
            <p:cNvSpPr/>
            <p:nvPr/>
          </p:nvSpPr>
          <p:spPr>
            <a:xfrm>
              <a:off x="4748965" y="3676503"/>
              <a:ext cx="5272488" cy="764230"/>
            </a:xfrm>
            <a:prstGeom prst="rect">
              <a:avLst/>
            </a:prstGeom>
          </p:spPr>
          <p:txBody>
            <a:bodyPr wrap="square">
              <a:spAutoFit/>
            </a:bodyPr>
            <a:lstStyle/>
            <a:p>
              <a:pPr>
                <a:lnSpc>
                  <a:spcPct val="130000"/>
                </a:lnSpc>
              </a:pPr>
              <a:r>
                <a:rPr lang="zh-CN" altLang="en-US" sz="1335" dirty="0">
                  <a:latin typeface="郑庆科智雅体(非商用)" panose="02000603000000000000" pitchFamily="2" charset="-122"/>
                  <a:ea typeface="郑庆科智雅体(非商用)" panose="02000603000000000000" pitchFamily="2" charset="-122"/>
                </a:rPr>
                <a:t>点击此处添加文本内容，如关键词、部分简单介绍等。点击此处添加文本内容，如关键词、部分简单介绍等。</a:t>
              </a:r>
              <a:endParaRPr lang="en-US" altLang="zh-CN" sz="1335" dirty="0">
                <a:latin typeface="郑庆科智雅体(非商用)" panose="02000603000000000000" pitchFamily="2" charset="-122"/>
                <a:ea typeface="郑庆科智雅体(非商用)" panose="02000603000000000000" pitchFamily="2" charset="-122"/>
              </a:endParaRPr>
            </a:p>
          </p:txBody>
        </p:sp>
      </p:grpSp>
      <p:sp>
        <p:nvSpPr>
          <p:cNvPr id="5" name="文本框 4"/>
          <p:cNvSpPr txBox="1"/>
          <p:nvPr/>
        </p:nvSpPr>
        <p:spPr>
          <a:xfrm>
            <a:off x="7010941" y="2375602"/>
            <a:ext cx="4812759" cy="923330"/>
          </a:xfrm>
          <a:prstGeom prst="rect">
            <a:avLst/>
          </a:prstGeom>
          <a:noFill/>
        </p:spPr>
        <p:txBody>
          <a:bodyPr vert="horz" wrap="square" rtlCol="0">
            <a:spAutoFit/>
          </a:bodyPr>
          <a:lstStyle/>
          <a:p>
            <a:r>
              <a:rPr lang="en-US" altLang="zh-CN" sz="5400" dirty="0">
                <a:solidFill>
                  <a:srgbClr val="C00000"/>
                </a:solidFill>
                <a:latin typeface="文悦古典明朝体 (非商业使用) W5" pitchFamily="50" charset="-122"/>
                <a:ea typeface="文悦古典明朝体 (非商业使用) W5" pitchFamily="50" charset="-122"/>
              </a:rPr>
              <a:t>【</a:t>
            </a:r>
            <a:r>
              <a:rPr lang="zh-CN" altLang="en-US" sz="5400" dirty="0">
                <a:solidFill>
                  <a:srgbClr val="C00000"/>
                </a:solidFill>
                <a:latin typeface="文悦古典明朝体 (非商业使用) W5" pitchFamily="50" charset="-122"/>
                <a:ea typeface="文悦古典明朝体 (非商业使用) W5" pitchFamily="50" charset="-122"/>
              </a:rPr>
              <a:t>第四章</a:t>
            </a:r>
            <a:r>
              <a:rPr lang="en-US" altLang="zh-CN" sz="5400" dirty="0">
                <a:solidFill>
                  <a:srgbClr val="C00000"/>
                </a:solidFill>
                <a:latin typeface="文悦古典明朝体 (非商业使用) W5" pitchFamily="50" charset="-122"/>
                <a:ea typeface="文悦古典明朝体 (非商业使用) W5" pitchFamily="50" charset="-122"/>
              </a:rPr>
              <a:t>】</a:t>
            </a:r>
            <a:endParaRPr lang="zh-CN" altLang="en-US" sz="5400" dirty="0">
              <a:solidFill>
                <a:srgbClr val="C00000"/>
              </a:solidFill>
              <a:latin typeface="文悦古典明朝体 (非商业使用) W5" pitchFamily="50" charset="-122"/>
              <a:ea typeface="文悦古典明朝体 (非商业使用) W5" pitchFamily="50"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529" y="-298"/>
            <a:ext cx="12193057" cy="6858594"/>
          </a:xfrm>
          <a:prstGeom prst="rect">
            <a:avLst/>
          </a:prstGeom>
        </p:spPr>
      </p:pic>
      <p:sp>
        <p:nvSpPr>
          <p:cNvPr id="7" name="Rectangle 39"/>
          <p:cNvSpPr>
            <a:spLocks noChangeArrowheads="1"/>
          </p:cNvSpPr>
          <p:nvPr/>
        </p:nvSpPr>
        <p:spPr bwMode="auto">
          <a:xfrm>
            <a:off x="2416545" y="1839041"/>
            <a:ext cx="45866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3200" dirty="0">
                <a:latin typeface="郑庆科智雅体(非商用)" panose="02000603000000000000" pitchFamily="2" charset="-122"/>
                <a:ea typeface="郑庆科智雅体(非商用)" panose="02000603000000000000" pitchFamily="2" charset="-122"/>
              </a:rPr>
              <a:t>年度工作概述</a:t>
            </a:r>
          </a:p>
        </p:txBody>
      </p:sp>
      <p:sp>
        <p:nvSpPr>
          <p:cNvPr id="8" name="Rectangle 39"/>
          <p:cNvSpPr>
            <a:spLocks noChangeArrowheads="1"/>
          </p:cNvSpPr>
          <p:nvPr/>
        </p:nvSpPr>
        <p:spPr bwMode="auto">
          <a:xfrm>
            <a:off x="2474327" y="2406820"/>
            <a:ext cx="4586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400" dirty="0">
                <a:latin typeface="郑庆科智雅体(非商用)" panose="02000603000000000000" pitchFamily="2" charset="-122"/>
                <a:ea typeface="郑庆科智雅体(非商用)" panose="02000603000000000000" pitchFamily="2" charset="-122"/>
              </a:rPr>
              <a:t>write your great  title here</a:t>
            </a:r>
          </a:p>
        </p:txBody>
      </p:sp>
      <p:grpSp>
        <p:nvGrpSpPr>
          <p:cNvPr id="9" name="组合 8"/>
          <p:cNvGrpSpPr/>
          <p:nvPr/>
        </p:nvGrpSpPr>
        <p:grpSpPr>
          <a:xfrm>
            <a:off x="1504039" y="1902484"/>
            <a:ext cx="390043" cy="390042"/>
            <a:chOff x="4923349" y="1378653"/>
            <a:chExt cx="305414" cy="305414"/>
          </a:xfrm>
          <a:solidFill>
            <a:srgbClr val="E94E60"/>
          </a:solidFill>
        </p:grpSpPr>
        <p:sp>
          <p:nvSpPr>
            <p:cNvPr id="10" name="椭圆 9"/>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sp>
          <p:nvSpPr>
            <p:cNvPr id="11" name="椭圆 10"/>
            <p:cNvSpPr/>
            <p:nvPr/>
          </p:nvSpPr>
          <p:spPr>
            <a:xfrm>
              <a:off x="5008132" y="1463436"/>
              <a:ext cx="135848" cy="13584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郑庆科智雅体(非商用)" panose="02000603000000000000" pitchFamily="2" charset="-122"/>
                <a:ea typeface="郑庆科智雅体(非商用)" panose="02000603000000000000" pitchFamily="2" charset="-122"/>
              </a:endParaRPr>
            </a:p>
          </p:txBody>
        </p:sp>
      </p:grpSp>
      <p:sp>
        <p:nvSpPr>
          <p:cNvPr id="12" name="Rectangle 39"/>
          <p:cNvSpPr>
            <a:spLocks noChangeArrowheads="1"/>
          </p:cNvSpPr>
          <p:nvPr/>
        </p:nvSpPr>
        <p:spPr bwMode="auto">
          <a:xfrm>
            <a:off x="2416545" y="3056154"/>
            <a:ext cx="45866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3200" dirty="0">
                <a:latin typeface="郑庆科智雅体(非商用)" panose="02000603000000000000" pitchFamily="2" charset="-122"/>
                <a:ea typeface="郑庆科智雅体(非商用)" panose="02000603000000000000" pitchFamily="2" charset="-122"/>
              </a:rPr>
              <a:t>工作完成情况</a:t>
            </a:r>
            <a:endParaRPr lang="en-US" altLang="zh-CN" sz="3200" dirty="0">
              <a:latin typeface="郑庆科智雅体(非商用)" panose="02000603000000000000" pitchFamily="2" charset="-122"/>
              <a:ea typeface="郑庆科智雅体(非商用)" panose="02000603000000000000" pitchFamily="2" charset="-122"/>
            </a:endParaRPr>
          </a:p>
        </p:txBody>
      </p:sp>
      <p:sp>
        <p:nvSpPr>
          <p:cNvPr id="13" name="Rectangle 39"/>
          <p:cNvSpPr>
            <a:spLocks noChangeArrowheads="1"/>
          </p:cNvSpPr>
          <p:nvPr/>
        </p:nvSpPr>
        <p:spPr bwMode="auto">
          <a:xfrm>
            <a:off x="2474327" y="3565906"/>
            <a:ext cx="4586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400" dirty="0">
                <a:latin typeface="郑庆科智雅体(非商用)" panose="02000603000000000000" pitchFamily="2" charset="-122"/>
                <a:ea typeface="郑庆科智雅体(非商用)" panose="02000603000000000000" pitchFamily="2" charset="-122"/>
              </a:rPr>
              <a:t>write your great  title here</a:t>
            </a:r>
          </a:p>
        </p:txBody>
      </p:sp>
      <p:grpSp>
        <p:nvGrpSpPr>
          <p:cNvPr id="14" name="组合 13"/>
          <p:cNvGrpSpPr/>
          <p:nvPr/>
        </p:nvGrpSpPr>
        <p:grpSpPr>
          <a:xfrm>
            <a:off x="1504039" y="3130846"/>
            <a:ext cx="390043" cy="390042"/>
            <a:chOff x="4923349" y="1378653"/>
            <a:chExt cx="305414" cy="305414"/>
          </a:xfrm>
          <a:solidFill>
            <a:srgbClr val="E94E60"/>
          </a:solidFill>
        </p:grpSpPr>
        <p:sp>
          <p:nvSpPr>
            <p:cNvPr id="15" name="椭圆 14"/>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sp>
          <p:nvSpPr>
            <p:cNvPr id="16" name="椭圆 15"/>
            <p:cNvSpPr/>
            <p:nvPr/>
          </p:nvSpPr>
          <p:spPr>
            <a:xfrm>
              <a:off x="5008132" y="1463434"/>
              <a:ext cx="135848" cy="13584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grpSp>
      <p:sp>
        <p:nvSpPr>
          <p:cNvPr id="17" name="Rectangle 39"/>
          <p:cNvSpPr>
            <a:spLocks noChangeArrowheads="1"/>
          </p:cNvSpPr>
          <p:nvPr/>
        </p:nvSpPr>
        <p:spPr bwMode="auto">
          <a:xfrm>
            <a:off x="2416545" y="4151437"/>
            <a:ext cx="45866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3200" dirty="0">
                <a:latin typeface="郑庆科智雅体(非商用)" panose="02000603000000000000" pitchFamily="2" charset="-122"/>
                <a:ea typeface="郑庆科智雅体(非商用)" panose="02000603000000000000" pitchFamily="2" charset="-122"/>
              </a:rPr>
              <a:t>成功项目展示</a:t>
            </a:r>
            <a:endParaRPr lang="en-US" altLang="zh-CN" sz="3200" dirty="0">
              <a:latin typeface="郑庆科智雅体(非商用)" panose="02000603000000000000" pitchFamily="2" charset="-122"/>
              <a:ea typeface="郑庆科智雅体(非商用)" panose="02000603000000000000" pitchFamily="2" charset="-122"/>
            </a:endParaRPr>
          </a:p>
        </p:txBody>
      </p:sp>
      <p:sp>
        <p:nvSpPr>
          <p:cNvPr id="18" name="Rectangle 39"/>
          <p:cNvSpPr>
            <a:spLocks noChangeArrowheads="1"/>
          </p:cNvSpPr>
          <p:nvPr/>
        </p:nvSpPr>
        <p:spPr bwMode="auto">
          <a:xfrm>
            <a:off x="2474327" y="4665302"/>
            <a:ext cx="4586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400" dirty="0">
                <a:latin typeface="郑庆科智雅体(非商用)" panose="02000603000000000000" pitchFamily="2" charset="-122"/>
                <a:ea typeface="郑庆科智雅体(非商用)" panose="02000603000000000000" pitchFamily="2" charset="-122"/>
              </a:rPr>
              <a:t>write your great  title here</a:t>
            </a:r>
          </a:p>
        </p:txBody>
      </p:sp>
      <p:grpSp>
        <p:nvGrpSpPr>
          <p:cNvPr id="19" name="组合 18"/>
          <p:cNvGrpSpPr/>
          <p:nvPr/>
        </p:nvGrpSpPr>
        <p:grpSpPr>
          <a:xfrm>
            <a:off x="1504039" y="4244908"/>
            <a:ext cx="390043" cy="390042"/>
            <a:chOff x="4923349" y="1378653"/>
            <a:chExt cx="305414" cy="305414"/>
          </a:xfrm>
          <a:solidFill>
            <a:srgbClr val="E94E60"/>
          </a:solidFill>
        </p:grpSpPr>
        <p:sp>
          <p:nvSpPr>
            <p:cNvPr id="20" name="椭圆 19"/>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sp>
          <p:nvSpPr>
            <p:cNvPr id="21" name="椭圆 20"/>
            <p:cNvSpPr/>
            <p:nvPr/>
          </p:nvSpPr>
          <p:spPr>
            <a:xfrm>
              <a:off x="5008132" y="1463433"/>
              <a:ext cx="135848" cy="13584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grpSp>
      <p:sp>
        <p:nvSpPr>
          <p:cNvPr id="22" name="Rectangle 39"/>
          <p:cNvSpPr>
            <a:spLocks noChangeArrowheads="1"/>
          </p:cNvSpPr>
          <p:nvPr/>
        </p:nvSpPr>
        <p:spPr bwMode="auto">
          <a:xfrm>
            <a:off x="2416545" y="5306176"/>
            <a:ext cx="45866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3200" dirty="0">
                <a:latin typeface="郑庆科智雅体(非商用)" panose="02000603000000000000" pitchFamily="2" charset="-122"/>
                <a:ea typeface="郑庆科智雅体(非商用)" panose="02000603000000000000" pitchFamily="2" charset="-122"/>
              </a:rPr>
              <a:t>明年工作计划</a:t>
            </a:r>
            <a:endParaRPr lang="en-US" altLang="zh-CN" sz="3200" dirty="0">
              <a:latin typeface="郑庆科智雅体(非商用)" panose="02000603000000000000" pitchFamily="2" charset="-122"/>
              <a:ea typeface="郑庆科智雅体(非商用)" panose="02000603000000000000" pitchFamily="2" charset="-122"/>
            </a:endParaRPr>
          </a:p>
        </p:txBody>
      </p:sp>
      <p:sp>
        <p:nvSpPr>
          <p:cNvPr id="23" name="Rectangle 39"/>
          <p:cNvSpPr>
            <a:spLocks noChangeArrowheads="1"/>
          </p:cNvSpPr>
          <p:nvPr/>
        </p:nvSpPr>
        <p:spPr bwMode="auto">
          <a:xfrm>
            <a:off x="2474327" y="5863311"/>
            <a:ext cx="4586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400" dirty="0">
                <a:latin typeface="郑庆科智雅体(非商用)" panose="02000603000000000000" pitchFamily="2" charset="-122"/>
                <a:ea typeface="郑庆科智雅体(非商用)" panose="02000603000000000000" pitchFamily="2" charset="-122"/>
              </a:rPr>
              <a:t>write your great  title here</a:t>
            </a:r>
          </a:p>
        </p:txBody>
      </p:sp>
      <p:grpSp>
        <p:nvGrpSpPr>
          <p:cNvPr id="24" name="组合 23"/>
          <p:cNvGrpSpPr/>
          <p:nvPr/>
        </p:nvGrpSpPr>
        <p:grpSpPr>
          <a:xfrm>
            <a:off x="1504039" y="5378019"/>
            <a:ext cx="390043" cy="390042"/>
            <a:chOff x="4923349" y="1378653"/>
            <a:chExt cx="305414" cy="305414"/>
          </a:xfrm>
          <a:solidFill>
            <a:srgbClr val="E94E60"/>
          </a:solidFill>
        </p:grpSpPr>
        <p:sp>
          <p:nvSpPr>
            <p:cNvPr id="25" name="椭圆 24"/>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sp>
          <p:nvSpPr>
            <p:cNvPr id="26" name="椭圆 25"/>
            <p:cNvSpPr/>
            <p:nvPr/>
          </p:nvSpPr>
          <p:spPr>
            <a:xfrm>
              <a:off x="5008132" y="1463434"/>
              <a:ext cx="135848" cy="13584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郑庆科智雅体(非商用)" panose="02000603000000000000" pitchFamily="2" charset="-122"/>
                <a:ea typeface="郑庆科智雅体(非商用)" panose="02000603000000000000" pitchFamily="2" charset="-122"/>
              </a:endParaRPr>
            </a:p>
          </p:txBody>
        </p:sp>
      </p:grpSp>
      <p:sp>
        <p:nvSpPr>
          <p:cNvPr id="27" name="矩形 26"/>
          <p:cNvSpPr/>
          <p:nvPr/>
        </p:nvSpPr>
        <p:spPr>
          <a:xfrm>
            <a:off x="6960257" y="2353416"/>
            <a:ext cx="2846390" cy="147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4400" b="1" dirty="0">
                <a:solidFill>
                  <a:schemeClr val="tx1"/>
                </a:solidFill>
                <a:latin typeface="郑庆科智雅体(非商用)" panose="02000603000000000000" pitchFamily="2" charset="-122"/>
                <a:ea typeface="郑庆科智雅体(非商用)" panose="02000603000000000000" pitchFamily="2" charset="-122"/>
              </a:rPr>
              <a:t>目  录</a:t>
            </a:r>
            <a:endParaRPr lang="en-US" altLang="zh-CN" sz="4400" b="1" dirty="0">
              <a:solidFill>
                <a:schemeClr val="tx1"/>
              </a:solidFill>
              <a:latin typeface="郑庆科智雅体(非商用)" panose="02000603000000000000" pitchFamily="2" charset="-122"/>
              <a:ea typeface="郑庆科智雅体(非商用)" panose="02000603000000000000" pitchFamily="2" charset="-122"/>
            </a:endParaRPr>
          </a:p>
          <a:p>
            <a:pPr algn="ctr"/>
            <a:r>
              <a:rPr lang="en-US" altLang="zh-CN" sz="2800" dirty="0">
                <a:solidFill>
                  <a:schemeClr val="tx1"/>
                </a:solidFill>
                <a:latin typeface="郑庆科智雅体(非商用)" panose="02000603000000000000" pitchFamily="2" charset="-122"/>
                <a:ea typeface="郑庆科智雅体(非商用)" panose="02000603000000000000" pitchFamily="2" charset="-122"/>
              </a:rPr>
              <a:t>DIRECTORY</a:t>
            </a:r>
            <a:endParaRPr lang="zh-CN" altLang="en-US" sz="4000" dirty="0">
              <a:solidFill>
                <a:schemeClr val="tx1"/>
              </a:solidFill>
              <a:latin typeface="郑庆科智雅体(非商用)" panose="02000603000000000000" pitchFamily="2" charset="-122"/>
              <a:ea typeface="郑庆科智雅体(非商用)" panose="02000603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4000"/>
                            </p:stCondLst>
                            <p:childTnLst>
                              <p:par>
                                <p:cTn id="57" presetID="31"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7" grpId="0"/>
      <p:bldP spid="18" grpId="0"/>
      <p:bldP spid="22" grpId="0"/>
      <p:bldP spid="23"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1207624" y="2204864"/>
            <a:ext cx="5232551" cy="2865540"/>
            <a:chOff x="1207624" y="2204864"/>
            <a:chExt cx="5232551" cy="2865540"/>
          </a:xfrm>
        </p:grpSpPr>
        <p:sp>
          <p:nvSpPr>
            <p:cNvPr id="4" name="Freeform: Shape 1"/>
            <p:cNvSpPr/>
            <p:nvPr/>
          </p:nvSpPr>
          <p:spPr>
            <a:xfrm>
              <a:off x="3153878" y="2204864"/>
              <a:ext cx="1341041" cy="2865540"/>
            </a:xfrm>
            <a:custGeom>
              <a:avLst/>
              <a:gdLst/>
              <a:ahLst/>
              <a:cxnLst>
                <a:cxn ang="0">
                  <a:pos x="wd2" y="hd2"/>
                </a:cxn>
                <a:cxn ang="5400000">
                  <a:pos x="wd2" y="hd2"/>
                </a:cxn>
                <a:cxn ang="10800000">
                  <a:pos x="wd2" y="hd2"/>
                </a:cxn>
                <a:cxn ang="16200000">
                  <a:pos x="wd2" y="hd2"/>
                </a:cxn>
              </a:cxnLst>
              <a:rect l="0" t="0" r="r" b="b"/>
              <a:pathLst>
                <a:path w="21600" h="21600" extrusionOk="0">
                  <a:moveTo>
                    <a:pt x="0" y="833"/>
                  </a:moveTo>
                  <a:cubicBezTo>
                    <a:pt x="0" y="382"/>
                    <a:pt x="705" y="0"/>
                    <a:pt x="1596" y="0"/>
                  </a:cubicBezTo>
                  <a:cubicBezTo>
                    <a:pt x="20004" y="0"/>
                    <a:pt x="20004" y="0"/>
                    <a:pt x="20004" y="0"/>
                  </a:cubicBezTo>
                  <a:cubicBezTo>
                    <a:pt x="20895" y="0"/>
                    <a:pt x="21600" y="382"/>
                    <a:pt x="21600" y="833"/>
                  </a:cubicBezTo>
                  <a:cubicBezTo>
                    <a:pt x="21600" y="20767"/>
                    <a:pt x="21600" y="20767"/>
                    <a:pt x="21600" y="20767"/>
                  </a:cubicBezTo>
                  <a:cubicBezTo>
                    <a:pt x="21600" y="21218"/>
                    <a:pt x="20895" y="21600"/>
                    <a:pt x="20004" y="21600"/>
                  </a:cubicBezTo>
                  <a:cubicBezTo>
                    <a:pt x="1596" y="21600"/>
                    <a:pt x="1596" y="21600"/>
                    <a:pt x="1596" y="21600"/>
                  </a:cubicBezTo>
                  <a:cubicBezTo>
                    <a:pt x="705" y="21600"/>
                    <a:pt x="0" y="21218"/>
                    <a:pt x="0" y="20767"/>
                  </a:cubicBezTo>
                  <a:lnTo>
                    <a:pt x="0" y="833"/>
                  </a:lnTo>
                  <a:close/>
                </a:path>
              </a:pathLst>
            </a:custGeom>
            <a:noFill/>
            <a:ln w="38100" cap="flat">
              <a:solidFill>
                <a:schemeClr val="tx2">
                  <a:alpha val="41673"/>
                </a:schemeClr>
              </a:solidFill>
              <a:prstDash val="solid"/>
              <a:miter lim="800000"/>
            </a:ln>
            <a:effectLst/>
          </p:spPr>
          <p:txBody>
            <a:bodyPr anchor="ctr"/>
            <a:lstStyle/>
            <a:p>
              <a:pPr algn="ctr"/>
              <a:endParaRPr/>
            </a:p>
          </p:txBody>
        </p:sp>
        <p:sp>
          <p:nvSpPr>
            <p:cNvPr id="5" name="Freeform: Shape 2"/>
            <p:cNvSpPr/>
            <p:nvPr/>
          </p:nvSpPr>
          <p:spPr>
            <a:xfrm>
              <a:off x="1811524" y="2204864"/>
              <a:ext cx="1342354" cy="2865540"/>
            </a:xfrm>
            <a:custGeom>
              <a:avLst/>
              <a:gdLst/>
              <a:ahLst/>
              <a:cxnLst>
                <a:cxn ang="0">
                  <a:pos x="wd2" y="hd2"/>
                </a:cxn>
                <a:cxn ang="5400000">
                  <a:pos x="wd2" y="hd2"/>
                </a:cxn>
                <a:cxn ang="10800000">
                  <a:pos x="wd2" y="hd2"/>
                </a:cxn>
                <a:cxn ang="16200000">
                  <a:pos x="wd2" y="hd2"/>
                </a:cxn>
              </a:cxnLst>
              <a:rect l="0" t="0" r="r" b="b"/>
              <a:pathLst>
                <a:path w="21600" h="21600" extrusionOk="0">
                  <a:moveTo>
                    <a:pt x="0" y="10557"/>
                  </a:moveTo>
                  <a:cubicBezTo>
                    <a:pt x="0" y="833"/>
                    <a:pt x="0" y="833"/>
                    <a:pt x="0" y="833"/>
                  </a:cubicBezTo>
                  <a:cubicBezTo>
                    <a:pt x="0" y="382"/>
                    <a:pt x="741" y="0"/>
                    <a:pt x="1630" y="0"/>
                  </a:cubicBezTo>
                  <a:cubicBezTo>
                    <a:pt x="19970" y="0"/>
                    <a:pt x="19970" y="0"/>
                    <a:pt x="19970" y="0"/>
                  </a:cubicBezTo>
                  <a:cubicBezTo>
                    <a:pt x="20859" y="0"/>
                    <a:pt x="21600" y="382"/>
                    <a:pt x="21600" y="833"/>
                  </a:cubicBezTo>
                  <a:cubicBezTo>
                    <a:pt x="21600" y="20767"/>
                    <a:pt x="21600" y="20767"/>
                    <a:pt x="21600" y="20767"/>
                  </a:cubicBezTo>
                  <a:cubicBezTo>
                    <a:pt x="21600" y="21218"/>
                    <a:pt x="20859" y="21600"/>
                    <a:pt x="19970" y="21600"/>
                  </a:cubicBezTo>
                  <a:cubicBezTo>
                    <a:pt x="1630" y="21600"/>
                    <a:pt x="1630" y="21600"/>
                    <a:pt x="1630" y="21600"/>
                  </a:cubicBezTo>
                  <a:cubicBezTo>
                    <a:pt x="741" y="21600"/>
                    <a:pt x="0" y="21218"/>
                    <a:pt x="0" y="20767"/>
                  </a:cubicBezTo>
                  <a:cubicBezTo>
                    <a:pt x="0" y="16999"/>
                    <a:pt x="0" y="16999"/>
                    <a:pt x="0" y="16999"/>
                  </a:cubicBezTo>
                </a:path>
              </a:pathLst>
            </a:custGeom>
            <a:noFill/>
            <a:ln w="38100" cap="flat">
              <a:solidFill>
                <a:schemeClr val="tx2">
                  <a:alpha val="41673"/>
                </a:schemeClr>
              </a:solidFill>
              <a:prstDash val="solid"/>
              <a:miter lim="800000"/>
            </a:ln>
            <a:effectLst/>
          </p:spPr>
          <p:txBody>
            <a:bodyPr anchor="ctr"/>
            <a:lstStyle/>
            <a:p>
              <a:pPr algn="ctr"/>
              <a:endParaRPr/>
            </a:p>
          </p:txBody>
        </p:sp>
        <p:sp>
          <p:nvSpPr>
            <p:cNvPr id="6" name="Freeform: Shape 3"/>
            <p:cNvSpPr/>
            <p:nvPr/>
          </p:nvSpPr>
          <p:spPr>
            <a:xfrm>
              <a:off x="1710141" y="4280380"/>
              <a:ext cx="204717" cy="1794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697" y="0"/>
                  </a:lnTo>
                  <a:lnTo>
                    <a:pt x="21600" y="21600"/>
                  </a:lnTo>
                  <a:lnTo>
                    <a:pt x="0" y="21600"/>
                  </a:lnTo>
                  <a:close/>
                </a:path>
              </a:pathLst>
            </a:custGeom>
            <a:solidFill>
              <a:schemeClr val="tx2">
                <a:lumMod val="40000"/>
                <a:lumOff val="60000"/>
              </a:schemeClr>
            </a:solidFill>
            <a:ln>
              <a:noFill/>
              <a:round/>
            </a:ln>
          </p:spPr>
          <p:txBody>
            <a:bodyPr anchor="ctr"/>
            <a:lstStyle/>
            <a:p>
              <a:pPr algn="ctr"/>
              <a:endParaRPr/>
            </a:p>
          </p:txBody>
        </p:sp>
        <p:sp>
          <p:nvSpPr>
            <p:cNvPr id="7" name="Freeform: Shape 4"/>
            <p:cNvSpPr/>
            <p:nvPr/>
          </p:nvSpPr>
          <p:spPr>
            <a:xfrm>
              <a:off x="4494918" y="2204864"/>
              <a:ext cx="1341330" cy="2865540"/>
            </a:xfrm>
            <a:custGeom>
              <a:avLst/>
              <a:gdLst/>
              <a:ahLst/>
              <a:cxnLst>
                <a:cxn ang="0">
                  <a:pos x="wd2" y="hd2"/>
                </a:cxn>
                <a:cxn ang="5400000">
                  <a:pos x="wd2" y="hd2"/>
                </a:cxn>
                <a:cxn ang="10800000">
                  <a:pos x="wd2" y="hd2"/>
                </a:cxn>
                <a:cxn ang="16200000">
                  <a:pos x="wd2" y="hd2"/>
                </a:cxn>
              </a:cxnLst>
              <a:rect l="0" t="0" r="r" b="b"/>
              <a:pathLst>
                <a:path w="21600" h="21600" extrusionOk="0">
                  <a:moveTo>
                    <a:pt x="21600" y="10835"/>
                  </a:moveTo>
                  <a:cubicBezTo>
                    <a:pt x="21600" y="20767"/>
                    <a:pt x="21600" y="20767"/>
                    <a:pt x="21600" y="20767"/>
                  </a:cubicBezTo>
                  <a:cubicBezTo>
                    <a:pt x="21600" y="21218"/>
                    <a:pt x="20895" y="21600"/>
                    <a:pt x="20004" y="21600"/>
                  </a:cubicBezTo>
                  <a:cubicBezTo>
                    <a:pt x="1596" y="21600"/>
                    <a:pt x="1596" y="21600"/>
                    <a:pt x="1596" y="21600"/>
                  </a:cubicBezTo>
                  <a:cubicBezTo>
                    <a:pt x="705" y="21600"/>
                    <a:pt x="0" y="21218"/>
                    <a:pt x="0" y="20767"/>
                  </a:cubicBezTo>
                  <a:cubicBezTo>
                    <a:pt x="0" y="833"/>
                    <a:pt x="0" y="833"/>
                    <a:pt x="0" y="833"/>
                  </a:cubicBezTo>
                  <a:cubicBezTo>
                    <a:pt x="0" y="382"/>
                    <a:pt x="705" y="0"/>
                    <a:pt x="1596" y="0"/>
                  </a:cubicBezTo>
                  <a:cubicBezTo>
                    <a:pt x="20004" y="0"/>
                    <a:pt x="20004" y="0"/>
                    <a:pt x="20004" y="0"/>
                  </a:cubicBezTo>
                  <a:cubicBezTo>
                    <a:pt x="20895" y="0"/>
                    <a:pt x="21600" y="382"/>
                    <a:pt x="21600" y="833"/>
                  </a:cubicBezTo>
                  <a:cubicBezTo>
                    <a:pt x="21600" y="4514"/>
                    <a:pt x="21600" y="4514"/>
                    <a:pt x="21600" y="4514"/>
                  </a:cubicBezTo>
                </a:path>
              </a:pathLst>
            </a:custGeom>
            <a:noFill/>
            <a:ln w="38100" cap="flat">
              <a:solidFill>
                <a:schemeClr val="tx2">
                  <a:alpha val="41673"/>
                </a:schemeClr>
              </a:solidFill>
              <a:prstDash val="solid"/>
              <a:miter lim="800000"/>
            </a:ln>
            <a:effectLst/>
          </p:spPr>
          <p:txBody>
            <a:bodyPr anchor="ctr"/>
            <a:lstStyle/>
            <a:p>
              <a:pPr algn="ctr"/>
              <a:endParaRPr/>
            </a:p>
          </p:txBody>
        </p:sp>
        <p:sp>
          <p:nvSpPr>
            <p:cNvPr id="8" name="Freeform: Shape 5"/>
            <p:cNvSpPr/>
            <p:nvPr/>
          </p:nvSpPr>
          <p:spPr>
            <a:xfrm>
              <a:off x="5734795" y="2739348"/>
              <a:ext cx="204858" cy="1775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697" y="21600"/>
                  </a:lnTo>
                  <a:lnTo>
                    <a:pt x="0" y="0"/>
                  </a:lnTo>
                  <a:lnTo>
                    <a:pt x="21600" y="0"/>
                  </a:lnTo>
                  <a:close/>
                </a:path>
              </a:pathLst>
            </a:custGeom>
            <a:solidFill>
              <a:schemeClr val="tx2">
                <a:lumMod val="40000"/>
                <a:lumOff val="60000"/>
              </a:schemeClr>
            </a:solidFill>
            <a:ln>
              <a:noFill/>
              <a:round/>
            </a:ln>
          </p:spPr>
          <p:txBody>
            <a:bodyPr anchor="ctr"/>
            <a:lstStyle/>
            <a:p>
              <a:pPr algn="ctr"/>
              <a:endParaRPr/>
            </a:p>
          </p:txBody>
        </p:sp>
        <p:sp>
          <p:nvSpPr>
            <p:cNvPr id="9" name="Freeform: Shape 6"/>
            <p:cNvSpPr/>
            <p:nvPr/>
          </p:nvSpPr>
          <p:spPr>
            <a:xfrm>
              <a:off x="1207624" y="3029429"/>
              <a:ext cx="1209430" cy="120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100000"/>
              </a:schemeClr>
            </a:solidFill>
            <a:ln w="12700">
              <a:miter lim="400000"/>
            </a:ln>
          </p:spPr>
          <p:txBody>
            <a:bodyPr wrap="none" lIns="22860" rIns="22860" anchor="ctr">
              <a:normAutofit/>
            </a:bodyPr>
            <a:lstStyle/>
            <a:p>
              <a:pPr lvl="0" algn="ctr">
                <a:defRPr sz="2700">
                  <a:solidFill>
                    <a:srgbClr val="FFFFFF"/>
                  </a:solidFill>
                </a:defRPr>
              </a:pPr>
              <a:r>
                <a:rPr lang="zh-CN" altLang="en-US" sz="1200" dirty="0">
                  <a:solidFill>
                    <a:schemeClr val="bg1">
                      <a:lumMod val="100000"/>
                    </a:schemeClr>
                  </a:solidFill>
                </a:rPr>
                <a:t>输入标题文本</a:t>
              </a:r>
            </a:p>
          </p:txBody>
        </p:sp>
        <p:sp>
          <p:nvSpPr>
            <p:cNvPr id="10" name="Freeform: Shape 7"/>
            <p:cNvSpPr/>
            <p:nvPr/>
          </p:nvSpPr>
          <p:spPr>
            <a:xfrm>
              <a:off x="2550659" y="3029429"/>
              <a:ext cx="1207436" cy="120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a:miter lim="400000"/>
            </a:ln>
          </p:spPr>
          <p:txBody>
            <a:bodyPr wrap="none" lIns="35719" tIns="35719" rIns="35719" bIns="35719" anchor="ctr">
              <a:normAutofit/>
            </a:bodyPr>
            <a:lstStyle/>
            <a:p>
              <a:pPr lvl="0" algn="ctr">
                <a:defRPr sz="3200">
                  <a:solidFill>
                    <a:srgbClr val="FFFFFF"/>
                  </a:solidFill>
                </a:defRPr>
              </a:pPr>
              <a:r>
                <a:rPr lang="zh-CN" altLang="en-US" sz="1200" dirty="0">
                  <a:solidFill>
                    <a:schemeClr val="bg1">
                      <a:lumMod val="100000"/>
                    </a:schemeClr>
                  </a:solidFill>
                </a:rPr>
                <a:t>输入标题文本</a:t>
              </a:r>
            </a:p>
          </p:txBody>
        </p:sp>
        <p:sp>
          <p:nvSpPr>
            <p:cNvPr id="11" name="Freeform: Shape 8"/>
            <p:cNvSpPr/>
            <p:nvPr/>
          </p:nvSpPr>
          <p:spPr>
            <a:xfrm>
              <a:off x="3891699" y="3029429"/>
              <a:ext cx="1207436" cy="120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100000"/>
              </a:schemeClr>
            </a:solidFill>
            <a:ln w="12700">
              <a:miter lim="400000"/>
            </a:ln>
          </p:spPr>
          <p:txBody>
            <a:bodyPr wrap="none" lIns="35719" tIns="35719" rIns="35719" bIns="35719" anchor="ctr">
              <a:normAutofit/>
            </a:bodyPr>
            <a:lstStyle/>
            <a:p>
              <a:pPr algn="ctr"/>
              <a:r>
                <a:rPr lang="zh-CN" altLang="en-US" sz="1200" dirty="0">
                  <a:solidFill>
                    <a:schemeClr val="bg1">
                      <a:lumMod val="100000"/>
                    </a:schemeClr>
                  </a:solidFill>
                </a:rPr>
                <a:t>输入标题文本</a:t>
              </a:r>
            </a:p>
          </p:txBody>
        </p:sp>
        <p:sp>
          <p:nvSpPr>
            <p:cNvPr id="12" name="Freeform: Shape 9"/>
            <p:cNvSpPr/>
            <p:nvPr/>
          </p:nvSpPr>
          <p:spPr>
            <a:xfrm>
              <a:off x="5232739" y="3029429"/>
              <a:ext cx="1207436" cy="120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100000"/>
              </a:schemeClr>
            </a:solidFill>
            <a:ln w="12700">
              <a:miter lim="400000"/>
            </a:ln>
          </p:spPr>
          <p:txBody>
            <a:bodyPr wrap="none" lIns="35719" tIns="35719" rIns="35719" bIns="35719" anchor="ctr">
              <a:normAutofit/>
            </a:bodyPr>
            <a:lstStyle/>
            <a:p>
              <a:pPr algn="ctr"/>
              <a:r>
                <a:rPr lang="zh-CN" altLang="en-US" sz="1200" dirty="0">
                  <a:solidFill>
                    <a:schemeClr val="bg1">
                      <a:lumMod val="100000"/>
                    </a:schemeClr>
                  </a:solidFill>
                </a:rPr>
                <a:t>输入标题文本</a:t>
              </a:r>
            </a:p>
          </p:txBody>
        </p:sp>
      </p:grpSp>
      <p:grpSp>
        <p:nvGrpSpPr>
          <p:cNvPr id="21" name="千图PPT彼岸天：ID 8661124库_组合 20"/>
          <p:cNvGrpSpPr/>
          <p:nvPr>
            <p:custDataLst>
              <p:tags r:id="rId2"/>
            </p:custDataLst>
          </p:nvPr>
        </p:nvGrpSpPr>
        <p:grpSpPr>
          <a:xfrm>
            <a:off x="7479779" y="2194933"/>
            <a:ext cx="3492541" cy="443198"/>
            <a:chOff x="7479779" y="2194933"/>
            <a:chExt cx="3492541" cy="443198"/>
          </a:xfrm>
        </p:grpSpPr>
        <p:sp>
          <p:nvSpPr>
            <p:cNvPr id="13" name="Freeform: Shape 14"/>
            <p:cNvSpPr/>
            <p:nvPr/>
          </p:nvSpPr>
          <p:spPr>
            <a:xfrm>
              <a:off x="7479779" y="2253857"/>
              <a:ext cx="306242" cy="3062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100000"/>
              </a:schemeClr>
            </a:solidFill>
            <a:ln w="12700">
              <a:miter lim="400000"/>
            </a:ln>
          </p:spPr>
          <p:txBody>
            <a:bodyPr anchor="ctr"/>
            <a:lstStyle/>
            <a:p>
              <a:pPr algn="ctr"/>
              <a:endParaRPr/>
            </a:p>
          </p:txBody>
        </p:sp>
        <p:sp>
          <p:nvSpPr>
            <p:cNvPr id="17" name="Rectangle 18"/>
            <p:cNvSpPr/>
            <p:nvPr/>
          </p:nvSpPr>
          <p:spPr>
            <a:xfrm>
              <a:off x="7981849" y="2194933"/>
              <a:ext cx="2990471" cy="443198"/>
            </a:xfrm>
            <a:prstGeom prst="rect">
              <a:avLst/>
            </a:prstGeom>
            <a:ln w="12700">
              <a:miter lim="400000"/>
            </a:ln>
          </p:spPr>
          <p:txBody>
            <a:bodyPr wrap="square" lIns="0" tIns="0" rIns="0" bIns="0">
              <a:normAutofit/>
            </a:bodyPr>
            <a:lstStyle/>
            <a:p>
              <a:pPr lvl="0">
                <a:lnSpc>
                  <a:spcPct val="120000"/>
                </a:lnSpc>
                <a:defRPr sz="1800">
                  <a:solidFill>
                    <a:srgbClr val="000000"/>
                  </a:solidFill>
                </a:defRPr>
              </a:pPr>
              <a:r>
                <a:rPr lang="zh-CN" altLang="en-US" sz="1200" dirty="0"/>
                <a:t>请替换文字内容复制你的内容到此</a:t>
              </a:r>
              <a:br>
                <a:rPr lang="zh-CN" altLang="en-US" sz="1200" dirty="0"/>
              </a:br>
              <a:endParaRPr lang="zh-CN" altLang="en-US" sz="1200" dirty="0"/>
            </a:p>
          </p:txBody>
        </p:sp>
      </p:grpSp>
      <p:grpSp>
        <p:nvGrpSpPr>
          <p:cNvPr id="22" name="千图PPT彼岸天：ID 8661124库_组合 21"/>
          <p:cNvGrpSpPr/>
          <p:nvPr>
            <p:custDataLst>
              <p:tags r:id="rId3"/>
            </p:custDataLst>
          </p:nvPr>
        </p:nvGrpSpPr>
        <p:grpSpPr>
          <a:xfrm>
            <a:off x="7479779" y="3015370"/>
            <a:ext cx="3492541" cy="443198"/>
            <a:chOff x="7479779" y="3015370"/>
            <a:chExt cx="3492541" cy="443198"/>
          </a:xfrm>
        </p:grpSpPr>
        <p:sp>
          <p:nvSpPr>
            <p:cNvPr id="15" name="Freeform: Shape 16"/>
            <p:cNvSpPr/>
            <p:nvPr/>
          </p:nvSpPr>
          <p:spPr>
            <a:xfrm>
              <a:off x="7479779" y="3061594"/>
              <a:ext cx="306242" cy="3062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a:miter lim="400000"/>
            </a:ln>
          </p:spPr>
          <p:txBody>
            <a:bodyPr anchor="ctr"/>
            <a:lstStyle/>
            <a:p>
              <a:pPr algn="ctr"/>
              <a:endParaRPr/>
            </a:p>
          </p:txBody>
        </p:sp>
        <p:sp>
          <p:nvSpPr>
            <p:cNvPr id="18" name="Rectangle 19"/>
            <p:cNvSpPr/>
            <p:nvPr/>
          </p:nvSpPr>
          <p:spPr>
            <a:xfrm>
              <a:off x="7981849" y="3015370"/>
              <a:ext cx="2990471" cy="443198"/>
            </a:xfrm>
            <a:prstGeom prst="rect">
              <a:avLst/>
            </a:prstGeom>
            <a:ln w="12700">
              <a:miter lim="400000"/>
            </a:ln>
          </p:spPr>
          <p:txBody>
            <a:bodyPr wrap="square" lIns="0" tIns="0" rIns="0" bIns="0">
              <a:normAutofit/>
            </a:bodyPr>
            <a:lstStyle/>
            <a:p>
              <a:pPr lvl="0">
                <a:lnSpc>
                  <a:spcPct val="120000"/>
                </a:lnSpc>
                <a:defRPr sz="1800">
                  <a:solidFill>
                    <a:srgbClr val="000000"/>
                  </a:solidFill>
                </a:defRPr>
              </a:pPr>
              <a:r>
                <a:rPr lang="zh-CN" altLang="en-US" sz="1200" dirty="0"/>
                <a:t>请替换文字内容复制你的内容到此</a:t>
              </a:r>
              <a:br>
                <a:rPr lang="zh-CN" altLang="en-US" sz="1200" dirty="0"/>
              </a:br>
              <a:endParaRPr lang="zh-CN" altLang="en-US" sz="1200" dirty="0"/>
            </a:p>
          </p:txBody>
        </p:sp>
      </p:grpSp>
      <p:grpSp>
        <p:nvGrpSpPr>
          <p:cNvPr id="23" name="千图PPT彼岸天：ID 8661124库_组合 22"/>
          <p:cNvGrpSpPr/>
          <p:nvPr>
            <p:custDataLst>
              <p:tags r:id="rId4"/>
            </p:custDataLst>
          </p:nvPr>
        </p:nvGrpSpPr>
        <p:grpSpPr>
          <a:xfrm>
            <a:off x="7479779" y="3835807"/>
            <a:ext cx="3492541" cy="443198"/>
            <a:chOff x="7479779" y="3835807"/>
            <a:chExt cx="3492541" cy="443198"/>
          </a:xfrm>
        </p:grpSpPr>
        <p:sp>
          <p:nvSpPr>
            <p:cNvPr id="16" name="Freeform: Shape 17"/>
            <p:cNvSpPr/>
            <p:nvPr/>
          </p:nvSpPr>
          <p:spPr>
            <a:xfrm>
              <a:off x="7479779" y="3888381"/>
              <a:ext cx="306242" cy="3062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100000"/>
              </a:schemeClr>
            </a:solidFill>
            <a:ln w="12700">
              <a:miter lim="400000"/>
            </a:ln>
          </p:spPr>
          <p:txBody>
            <a:bodyPr anchor="ctr"/>
            <a:lstStyle/>
            <a:p>
              <a:pPr algn="ctr"/>
              <a:endParaRPr/>
            </a:p>
          </p:txBody>
        </p:sp>
        <p:sp>
          <p:nvSpPr>
            <p:cNvPr id="19" name="Rectangle 20"/>
            <p:cNvSpPr/>
            <p:nvPr/>
          </p:nvSpPr>
          <p:spPr>
            <a:xfrm>
              <a:off x="7981849" y="3835807"/>
              <a:ext cx="2990471" cy="443198"/>
            </a:xfrm>
            <a:prstGeom prst="rect">
              <a:avLst/>
            </a:prstGeom>
            <a:ln w="12700">
              <a:miter lim="400000"/>
            </a:ln>
          </p:spPr>
          <p:txBody>
            <a:bodyPr wrap="square" lIns="0" tIns="0" rIns="0" bIns="0">
              <a:normAutofit/>
            </a:bodyPr>
            <a:lstStyle/>
            <a:p>
              <a:pPr lvl="0">
                <a:lnSpc>
                  <a:spcPct val="120000"/>
                </a:lnSpc>
                <a:defRPr sz="1800">
                  <a:solidFill>
                    <a:srgbClr val="000000"/>
                  </a:solidFill>
                </a:defRPr>
              </a:pPr>
              <a:r>
                <a:rPr lang="zh-CN" altLang="en-US" sz="1200" dirty="0"/>
                <a:t>请替换文字内容复制你的内容到此</a:t>
              </a:r>
              <a:br>
                <a:rPr lang="zh-CN" altLang="en-US" sz="1200" dirty="0"/>
              </a:br>
              <a:endParaRPr lang="zh-CN" altLang="en-US" sz="1200" dirty="0"/>
            </a:p>
          </p:txBody>
        </p:sp>
      </p:grpSp>
      <p:grpSp>
        <p:nvGrpSpPr>
          <p:cNvPr id="24" name="千图PPT彼岸天：ID 8661124库_组合 23"/>
          <p:cNvGrpSpPr/>
          <p:nvPr>
            <p:custDataLst>
              <p:tags r:id="rId5"/>
            </p:custDataLst>
          </p:nvPr>
        </p:nvGrpSpPr>
        <p:grpSpPr>
          <a:xfrm>
            <a:off x="7479779" y="4656244"/>
            <a:ext cx="3492541" cy="443198"/>
            <a:chOff x="7479779" y="4656244"/>
            <a:chExt cx="3492541" cy="443198"/>
          </a:xfrm>
        </p:grpSpPr>
        <p:sp>
          <p:nvSpPr>
            <p:cNvPr id="14" name="Freeform: Shape 15"/>
            <p:cNvSpPr/>
            <p:nvPr/>
          </p:nvSpPr>
          <p:spPr>
            <a:xfrm>
              <a:off x="7479779" y="4715168"/>
              <a:ext cx="306242" cy="3062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100000"/>
              </a:schemeClr>
            </a:solidFill>
            <a:ln w="12700">
              <a:miter lim="400000"/>
            </a:ln>
          </p:spPr>
          <p:txBody>
            <a:bodyPr anchor="ctr"/>
            <a:lstStyle/>
            <a:p>
              <a:pPr algn="ctr"/>
              <a:endParaRPr/>
            </a:p>
          </p:txBody>
        </p:sp>
        <p:sp>
          <p:nvSpPr>
            <p:cNvPr id="20" name="Rectangle 21"/>
            <p:cNvSpPr/>
            <p:nvPr/>
          </p:nvSpPr>
          <p:spPr>
            <a:xfrm>
              <a:off x="7981849" y="4656244"/>
              <a:ext cx="2990471" cy="443198"/>
            </a:xfrm>
            <a:prstGeom prst="rect">
              <a:avLst/>
            </a:prstGeom>
            <a:ln w="12700">
              <a:miter lim="400000"/>
            </a:ln>
          </p:spPr>
          <p:txBody>
            <a:bodyPr wrap="square" lIns="0" tIns="0" rIns="0" bIns="0">
              <a:normAutofit/>
            </a:bodyPr>
            <a:lstStyle/>
            <a:p>
              <a:pPr lvl="0">
                <a:lnSpc>
                  <a:spcPct val="120000"/>
                </a:lnSpc>
                <a:defRPr sz="1800">
                  <a:solidFill>
                    <a:srgbClr val="000000"/>
                  </a:solidFill>
                </a:defRPr>
              </a:pPr>
              <a:r>
                <a:rPr lang="zh-CN" altLang="en-US" sz="1200" dirty="0"/>
                <a:t>请替换文字内容复制你的内容到此</a:t>
              </a:r>
              <a:br>
                <a:rPr lang="zh-CN" altLang="en-US" sz="1200" dirty="0"/>
              </a:br>
              <a:endParaRPr lang="zh-CN" altLang="en-US" sz="1200" dirty="0"/>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千图PPT彼岸天：ID 8661124库_组合 2"/>
          <p:cNvGrpSpPr/>
          <p:nvPr>
            <p:custDataLst>
              <p:tags r:id="rId1"/>
            </p:custDataLst>
          </p:nvPr>
        </p:nvGrpSpPr>
        <p:grpSpPr>
          <a:xfrm>
            <a:off x="732111" y="1294151"/>
            <a:ext cx="3897485" cy="4536694"/>
            <a:chOff x="732111" y="1294151"/>
            <a:chExt cx="3897485" cy="4536694"/>
          </a:xfrm>
        </p:grpSpPr>
        <p:sp>
          <p:nvSpPr>
            <p:cNvPr id="25" name="Freeform: Shape 64"/>
            <p:cNvSpPr/>
            <p:nvPr/>
          </p:nvSpPr>
          <p:spPr bwMode="auto">
            <a:xfrm>
              <a:off x="2663443" y="3354003"/>
              <a:ext cx="1543674" cy="1434571"/>
            </a:xfrm>
            <a:custGeom>
              <a:avLst/>
              <a:gdLst/>
              <a:ahLst/>
              <a:cxnLst>
                <a:cxn ang="0">
                  <a:pos x="315" y="124"/>
                </a:cxn>
                <a:cxn ang="0">
                  <a:pos x="289" y="124"/>
                </a:cxn>
                <a:cxn ang="0">
                  <a:pos x="257" y="118"/>
                </a:cxn>
                <a:cxn ang="0">
                  <a:pos x="249" y="104"/>
                </a:cxn>
                <a:cxn ang="0">
                  <a:pos x="249" y="103"/>
                </a:cxn>
                <a:cxn ang="0">
                  <a:pos x="258" y="83"/>
                </a:cxn>
                <a:cxn ang="0">
                  <a:pos x="273" y="54"/>
                </a:cxn>
                <a:cxn ang="0">
                  <a:pos x="268" y="23"/>
                </a:cxn>
                <a:cxn ang="0">
                  <a:pos x="204" y="0"/>
                </a:cxn>
                <a:cxn ang="0">
                  <a:pos x="156" y="15"/>
                </a:cxn>
                <a:cxn ang="0">
                  <a:pos x="138" y="51"/>
                </a:cxn>
                <a:cxn ang="0">
                  <a:pos x="140" y="61"/>
                </a:cxn>
                <a:cxn ang="0">
                  <a:pos x="151" y="82"/>
                </a:cxn>
                <a:cxn ang="0">
                  <a:pos x="160" y="100"/>
                </a:cxn>
                <a:cxn ang="0">
                  <a:pos x="160" y="102"/>
                </a:cxn>
                <a:cxn ang="0">
                  <a:pos x="138" y="123"/>
                </a:cxn>
                <a:cxn ang="0">
                  <a:pos x="5" y="121"/>
                </a:cxn>
                <a:cxn ang="0">
                  <a:pos x="4" y="138"/>
                </a:cxn>
                <a:cxn ang="0">
                  <a:pos x="1" y="218"/>
                </a:cxn>
                <a:cxn ang="0">
                  <a:pos x="1" y="244"/>
                </a:cxn>
                <a:cxn ang="0">
                  <a:pos x="6" y="276"/>
                </a:cxn>
                <a:cxn ang="0">
                  <a:pos x="21" y="284"/>
                </a:cxn>
                <a:cxn ang="0">
                  <a:pos x="22" y="284"/>
                </a:cxn>
                <a:cxn ang="0">
                  <a:pos x="42" y="275"/>
                </a:cxn>
                <a:cxn ang="0">
                  <a:pos x="71" y="261"/>
                </a:cxn>
                <a:cxn ang="0">
                  <a:pos x="102" y="265"/>
                </a:cxn>
                <a:cxn ang="0">
                  <a:pos x="125" y="329"/>
                </a:cxn>
                <a:cxn ang="0">
                  <a:pos x="110" y="377"/>
                </a:cxn>
                <a:cxn ang="0">
                  <a:pos x="74" y="395"/>
                </a:cxn>
                <a:cxn ang="0">
                  <a:pos x="64" y="393"/>
                </a:cxn>
                <a:cxn ang="0">
                  <a:pos x="43" y="382"/>
                </a:cxn>
                <a:cxn ang="0">
                  <a:pos x="25" y="373"/>
                </a:cxn>
                <a:cxn ang="0">
                  <a:pos x="23" y="373"/>
                </a:cxn>
                <a:cxn ang="0">
                  <a:pos x="2" y="395"/>
                </a:cxn>
                <a:cxn ang="0">
                  <a:pos x="3" y="547"/>
                </a:cxn>
                <a:cxn ang="0">
                  <a:pos x="184" y="553"/>
                </a:cxn>
                <a:cxn ang="0">
                  <a:pos x="258" y="539"/>
                </a:cxn>
                <a:cxn ang="0">
                  <a:pos x="260" y="529"/>
                </a:cxn>
                <a:cxn ang="0">
                  <a:pos x="257" y="517"/>
                </a:cxn>
                <a:cxn ang="0">
                  <a:pos x="248" y="505"/>
                </a:cxn>
                <a:cxn ang="0">
                  <a:pos x="240" y="487"/>
                </a:cxn>
                <a:cxn ang="0">
                  <a:pos x="239" y="477"/>
                </a:cxn>
                <a:cxn ang="0">
                  <a:pos x="302" y="428"/>
                </a:cxn>
                <a:cxn ang="0">
                  <a:pos x="354" y="438"/>
                </a:cxn>
                <a:cxn ang="0">
                  <a:pos x="374" y="470"/>
                </a:cxn>
                <a:cxn ang="0">
                  <a:pos x="361" y="508"/>
                </a:cxn>
                <a:cxn ang="0">
                  <a:pos x="354" y="518"/>
                </a:cxn>
                <a:cxn ang="0">
                  <a:pos x="350" y="531"/>
                </a:cxn>
                <a:cxn ang="0">
                  <a:pos x="351" y="540"/>
                </a:cxn>
                <a:cxn ang="0">
                  <a:pos x="369" y="550"/>
                </a:cxn>
                <a:cxn ang="0">
                  <a:pos x="407" y="552"/>
                </a:cxn>
                <a:cxn ang="0">
                  <a:pos x="478" y="549"/>
                </a:cxn>
                <a:cxn ang="0">
                  <a:pos x="595" y="541"/>
                </a:cxn>
                <a:cxn ang="0">
                  <a:pos x="395" y="121"/>
                </a:cxn>
              </a:cxnLst>
              <a:rect l="0" t="0" r="r" b="b"/>
              <a:pathLst>
                <a:path w="595" h="553">
                  <a:moveTo>
                    <a:pt x="378" y="122"/>
                  </a:moveTo>
                  <a:cubicBezTo>
                    <a:pt x="355" y="123"/>
                    <a:pt x="333" y="124"/>
                    <a:pt x="315" y="124"/>
                  </a:cubicBezTo>
                  <a:cubicBezTo>
                    <a:pt x="312" y="124"/>
                    <a:pt x="310" y="124"/>
                    <a:pt x="307" y="124"/>
                  </a:cubicBezTo>
                  <a:cubicBezTo>
                    <a:pt x="300" y="124"/>
                    <a:pt x="294" y="124"/>
                    <a:pt x="289" y="124"/>
                  </a:cubicBezTo>
                  <a:cubicBezTo>
                    <a:pt x="280" y="124"/>
                    <a:pt x="274" y="123"/>
                    <a:pt x="269" y="122"/>
                  </a:cubicBezTo>
                  <a:cubicBezTo>
                    <a:pt x="265" y="121"/>
                    <a:pt x="262" y="121"/>
                    <a:pt x="257" y="118"/>
                  </a:cubicBezTo>
                  <a:cubicBezTo>
                    <a:pt x="255" y="117"/>
                    <a:pt x="253" y="115"/>
                    <a:pt x="251" y="112"/>
                  </a:cubicBezTo>
                  <a:cubicBezTo>
                    <a:pt x="250" y="109"/>
                    <a:pt x="249" y="106"/>
                    <a:pt x="249" y="104"/>
                  </a:cubicBezTo>
                  <a:cubicBezTo>
                    <a:pt x="249" y="104"/>
                    <a:pt x="249" y="104"/>
                    <a:pt x="249" y="103"/>
                  </a:cubicBezTo>
                  <a:cubicBezTo>
                    <a:pt x="249" y="103"/>
                    <a:pt x="249" y="103"/>
                    <a:pt x="249" y="103"/>
                  </a:cubicBezTo>
                  <a:cubicBezTo>
                    <a:pt x="249" y="99"/>
                    <a:pt x="251" y="94"/>
                    <a:pt x="253" y="90"/>
                  </a:cubicBezTo>
                  <a:cubicBezTo>
                    <a:pt x="255" y="87"/>
                    <a:pt x="257" y="85"/>
                    <a:pt x="258" y="83"/>
                  </a:cubicBezTo>
                  <a:cubicBezTo>
                    <a:pt x="259" y="82"/>
                    <a:pt x="260" y="81"/>
                    <a:pt x="261" y="80"/>
                  </a:cubicBezTo>
                  <a:cubicBezTo>
                    <a:pt x="265" y="74"/>
                    <a:pt x="270" y="66"/>
                    <a:pt x="273" y="54"/>
                  </a:cubicBezTo>
                  <a:cubicBezTo>
                    <a:pt x="273" y="49"/>
                    <a:pt x="274" y="46"/>
                    <a:pt x="274" y="42"/>
                  </a:cubicBezTo>
                  <a:cubicBezTo>
                    <a:pt x="274" y="34"/>
                    <a:pt x="272" y="28"/>
                    <a:pt x="268" y="23"/>
                  </a:cubicBezTo>
                  <a:cubicBezTo>
                    <a:pt x="265" y="18"/>
                    <a:pt x="260" y="13"/>
                    <a:pt x="254" y="10"/>
                  </a:cubicBezTo>
                  <a:cubicBezTo>
                    <a:pt x="242" y="4"/>
                    <a:pt x="225" y="0"/>
                    <a:pt x="204" y="0"/>
                  </a:cubicBezTo>
                  <a:cubicBezTo>
                    <a:pt x="204" y="0"/>
                    <a:pt x="203" y="0"/>
                    <a:pt x="202" y="0"/>
                  </a:cubicBezTo>
                  <a:cubicBezTo>
                    <a:pt x="184" y="0"/>
                    <a:pt x="168" y="6"/>
                    <a:pt x="156" y="15"/>
                  </a:cubicBezTo>
                  <a:cubicBezTo>
                    <a:pt x="144" y="25"/>
                    <a:pt x="138" y="36"/>
                    <a:pt x="138" y="50"/>
                  </a:cubicBezTo>
                  <a:cubicBezTo>
                    <a:pt x="138" y="50"/>
                    <a:pt x="138" y="51"/>
                    <a:pt x="138" y="51"/>
                  </a:cubicBezTo>
                  <a:cubicBezTo>
                    <a:pt x="138" y="53"/>
                    <a:pt x="139" y="56"/>
                    <a:pt x="140" y="59"/>
                  </a:cubicBezTo>
                  <a:cubicBezTo>
                    <a:pt x="140" y="60"/>
                    <a:pt x="140" y="60"/>
                    <a:pt x="140" y="61"/>
                  </a:cubicBezTo>
                  <a:cubicBezTo>
                    <a:pt x="142" y="69"/>
                    <a:pt x="145" y="73"/>
                    <a:pt x="148" y="77"/>
                  </a:cubicBezTo>
                  <a:cubicBezTo>
                    <a:pt x="149" y="79"/>
                    <a:pt x="150" y="80"/>
                    <a:pt x="151" y="82"/>
                  </a:cubicBezTo>
                  <a:cubicBezTo>
                    <a:pt x="153" y="84"/>
                    <a:pt x="155" y="86"/>
                    <a:pt x="156" y="89"/>
                  </a:cubicBezTo>
                  <a:cubicBezTo>
                    <a:pt x="158" y="92"/>
                    <a:pt x="160" y="96"/>
                    <a:pt x="160" y="100"/>
                  </a:cubicBezTo>
                  <a:cubicBezTo>
                    <a:pt x="160" y="100"/>
                    <a:pt x="160" y="101"/>
                    <a:pt x="160" y="101"/>
                  </a:cubicBezTo>
                  <a:cubicBezTo>
                    <a:pt x="160" y="101"/>
                    <a:pt x="160" y="101"/>
                    <a:pt x="160" y="102"/>
                  </a:cubicBezTo>
                  <a:cubicBezTo>
                    <a:pt x="160" y="105"/>
                    <a:pt x="159" y="108"/>
                    <a:pt x="158" y="112"/>
                  </a:cubicBezTo>
                  <a:cubicBezTo>
                    <a:pt x="156" y="116"/>
                    <a:pt x="144" y="122"/>
                    <a:pt x="138" y="123"/>
                  </a:cubicBezTo>
                  <a:cubicBezTo>
                    <a:pt x="128" y="124"/>
                    <a:pt x="110" y="125"/>
                    <a:pt x="84" y="125"/>
                  </a:cubicBezTo>
                  <a:cubicBezTo>
                    <a:pt x="60" y="125"/>
                    <a:pt x="5" y="121"/>
                    <a:pt x="5" y="121"/>
                  </a:cubicBezTo>
                  <a:cubicBezTo>
                    <a:pt x="5" y="121"/>
                    <a:pt x="5" y="121"/>
                    <a:pt x="5" y="121"/>
                  </a:cubicBezTo>
                  <a:cubicBezTo>
                    <a:pt x="4" y="127"/>
                    <a:pt x="4" y="135"/>
                    <a:pt x="4" y="138"/>
                  </a:cubicBezTo>
                  <a:cubicBezTo>
                    <a:pt x="4" y="145"/>
                    <a:pt x="3" y="151"/>
                    <a:pt x="3" y="155"/>
                  </a:cubicBezTo>
                  <a:cubicBezTo>
                    <a:pt x="2" y="179"/>
                    <a:pt x="1" y="201"/>
                    <a:pt x="1" y="218"/>
                  </a:cubicBezTo>
                  <a:cubicBezTo>
                    <a:pt x="1" y="221"/>
                    <a:pt x="1" y="224"/>
                    <a:pt x="1" y="226"/>
                  </a:cubicBezTo>
                  <a:cubicBezTo>
                    <a:pt x="1" y="233"/>
                    <a:pt x="1" y="239"/>
                    <a:pt x="1" y="244"/>
                  </a:cubicBezTo>
                  <a:cubicBezTo>
                    <a:pt x="1" y="253"/>
                    <a:pt x="2" y="259"/>
                    <a:pt x="3" y="265"/>
                  </a:cubicBezTo>
                  <a:cubicBezTo>
                    <a:pt x="4" y="269"/>
                    <a:pt x="4" y="272"/>
                    <a:pt x="6" y="276"/>
                  </a:cubicBezTo>
                  <a:cubicBezTo>
                    <a:pt x="8" y="278"/>
                    <a:pt x="10" y="281"/>
                    <a:pt x="13" y="282"/>
                  </a:cubicBezTo>
                  <a:cubicBezTo>
                    <a:pt x="16" y="284"/>
                    <a:pt x="19" y="284"/>
                    <a:pt x="21" y="284"/>
                  </a:cubicBezTo>
                  <a:cubicBezTo>
                    <a:pt x="21" y="284"/>
                    <a:pt x="21" y="284"/>
                    <a:pt x="22" y="284"/>
                  </a:cubicBezTo>
                  <a:cubicBezTo>
                    <a:pt x="22" y="284"/>
                    <a:pt x="22" y="284"/>
                    <a:pt x="22" y="284"/>
                  </a:cubicBezTo>
                  <a:cubicBezTo>
                    <a:pt x="26" y="284"/>
                    <a:pt x="30" y="283"/>
                    <a:pt x="35" y="280"/>
                  </a:cubicBezTo>
                  <a:cubicBezTo>
                    <a:pt x="37" y="278"/>
                    <a:pt x="40" y="277"/>
                    <a:pt x="42" y="275"/>
                  </a:cubicBezTo>
                  <a:cubicBezTo>
                    <a:pt x="43" y="274"/>
                    <a:pt x="44" y="274"/>
                    <a:pt x="45" y="273"/>
                  </a:cubicBezTo>
                  <a:cubicBezTo>
                    <a:pt x="51" y="268"/>
                    <a:pt x="58" y="263"/>
                    <a:pt x="71" y="261"/>
                  </a:cubicBezTo>
                  <a:cubicBezTo>
                    <a:pt x="76" y="260"/>
                    <a:pt x="79" y="260"/>
                    <a:pt x="83" y="260"/>
                  </a:cubicBezTo>
                  <a:cubicBezTo>
                    <a:pt x="91" y="260"/>
                    <a:pt x="97" y="262"/>
                    <a:pt x="102" y="265"/>
                  </a:cubicBezTo>
                  <a:cubicBezTo>
                    <a:pt x="107" y="269"/>
                    <a:pt x="111" y="273"/>
                    <a:pt x="115" y="280"/>
                  </a:cubicBezTo>
                  <a:cubicBezTo>
                    <a:pt x="121" y="291"/>
                    <a:pt x="125" y="309"/>
                    <a:pt x="125" y="329"/>
                  </a:cubicBezTo>
                  <a:cubicBezTo>
                    <a:pt x="125" y="330"/>
                    <a:pt x="125" y="331"/>
                    <a:pt x="125" y="332"/>
                  </a:cubicBezTo>
                  <a:cubicBezTo>
                    <a:pt x="124" y="350"/>
                    <a:pt x="119" y="366"/>
                    <a:pt x="110" y="377"/>
                  </a:cubicBezTo>
                  <a:cubicBezTo>
                    <a:pt x="100" y="389"/>
                    <a:pt x="88" y="395"/>
                    <a:pt x="75" y="395"/>
                  </a:cubicBezTo>
                  <a:cubicBezTo>
                    <a:pt x="75" y="395"/>
                    <a:pt x="74" y="395"/>
                    <a:pt x="74" y="395"/>
                  </a:cubicBezTo>
                  <a:cubicBezTo>
                    <a:pt x="71" y="395"/>
                    <a:pt x="69" y="394"/>
                    <a:pt x="66" y="394"/>
                  </a:cubicBezTo>
                  <a:cubicBezTo>
                    <a:pt x="65" y="394"/>
                    <a:pt x="65" y="394"/>
                    <a:pt x="64" y="393"/>
                  </a:cubicBezTo>
                  <a:cubicBezTo>
                    <a:pt x="56" y="391"/>
                    <a:pt x="51" y="388"/>
                    <a:pt x="48" y="386"/>
                  </a:cubicBezTo>
                  <a:cubicBezTo>
                    <a:pt x="46" y="385"/>
                    <a:pt x="45" y="383"/>
                    <a:pt x="43" y="382"/>
                  </a:cubicBezTo>
                  <a:cubicBezTo>
                    <a:pt x="41" y="381"/>
                    <a:pt x="39" y="379"/>
                    <a:pt x="36" y="377"/>
                  </a:cubicBezTo>
                  <a:cubicBezTo>
                    <a:pt x="33" y="375"/>
                    <a:pt x="29" y="373"/>
                    <a:pt x="25" y="373"/>
                  </a:cubicBezTo>
                  <a:cubicBezTo>
                    <a:pt x="24" y="373"/>
                    <a:pt x="24" y="373"/>
                    <a:pt x="24" y="373"/>
                  </a:cubicBezTo>
                  <a:cubicBezTo>
                    <a:pt x="24" y="373"/>
                    <a:pt x="24" y="373"/>
                    <a:pt x="23" y="373"/>
                  </a:cubicBezTo>
                  <a:cubicBezTo>
                    <a:pt x="20" y="373"/>
                    <a:pt x="17" y="374"/>
                    <a:pt x="13" y="376"/>
                  </a:cubicBezTo>
                  <a:cubicBezTo>
                    <a:pt x="9" y="378"/>
                    <a:pt x="3" y="389"/>
                    <a:pt x="2" y="395"/>
                  </a:cubicBezTo>
                  <a:cubicBezTo>
                    <a:pt x="0" y="405"/>
                    <a:pt x="0" y="423"/>
                    <a:pt x="0" y="450"/>
                  </a:cubicBezTo>
                  <a:cubicBezTo>
                    <a:pt x="0" y="463"/>
                    <a:pt x="1" y="504"/>
                    <a:pt x="3" y="547"/>
                  </a:cubicBezTo>
                  <a:cubicBezTo>
                    <a:pt x="3" y="547"/>
                    <a:pt x="3" y="547"/>
                    <a:pt x="3" y="547"/>
                  </a:cubicBezTo>
                  <a:cubicBezTo>
                    <a:pt x="52" y="550"/>
                    <a:pt x="129" y="553"/>
                    <a:pt x="184" y="553"/>
                  </a:cubicBezTo>
                  <a:cubicBezTo>
                    <a:pt x="210" y="553"/>
                    <a:pt x="229" y="552"/>
                    <a:pt x="238" y="551"/>
                  </a:cubicBezTo>
                  <a:cubicBezTo>
                    <a:pt x="245" y="550"/>
                    <a:pt x="256" y="544"/>
                    <a:pt x="258" y="539"/>
                  </a:cubicBezTo>
                  <a:cubicBezTo>
                    <a:pt x="260" y="536"/>
                    <a:pt x="260" y="532"/>
                    <a:pt x="260" y="529"/>
                  </a:cubicBezTo>
                  <a:cubicBezTo>
                    <a:pt x="260" y="529"/>
                    <a:pt x="260" y="529"/>
                    <a:pt x="260" y="529"/>
                  </a:cubicBezTo>
                  <a:cubicBezTo>
                    <a:pt x="260" y="528"/>
                    <a:pt x="260" y="528"/>
                    <a:pt x="260" y="528"/>
                  </a:cubicBezTo>
                  <a:cubicBezTo>
                    <a:pt x="260" y="523"/>
                    <a:pt x="258" y="519"/>
                    <a:pt x="257" y="517"/>
                  </a:cubicBezTo>
                  <a:cubicBezTo>
                    <a:pt x="255" y="514"/>
                    <a:pt x="253" y="512"/>
                    <a:pt x="252" y="509"/>
                  </a:cubicBezTo>
                  <a:cubicBezTo>
                    <a:pt x="250" y="508"/>
                    <a:pt x="249" y="506"/>
                    <a:pt x="248" y="505"/>
                  </a:cubicBezTo>
                  <a:cubicBezTo>
                    <a:pt x="245" y="501"/>
                    <a:pt x="243" y="496"/>
                    <a:pt x="240" y="488"/>
                  </a:cubicBezTo>
                  <a:cubicBezTo>
                    <a:pt x="240" y="488"/>
                    <a:pt x="240" y="487"/>
                    <a:pt x="240" y="487"/>
                  </a:cubicBezTo>
                  <a:cubicBezTo>
                    <a:pt x="239" y="484"/>
                    <a:pt x="239" y="481"/>
                    <a:pt x="239" y="479"/>
                  </a:cubicBezTo>
                  <a:cubicBezTo>
                    <a:pt x="239" y="478"/>
                    <a:pt x="239" y="478"/>
                    <a:pt x="239" y="477"/>
                  </a:cubicBezTo>
                  <a:cubicBezTo>
                    <a:pt x="239" y="464"/>
                    <a:pt x="245" y="452"/>
                    <a:pt x="256" y="443"/>
                  </a:cubicBezTo>
                  <a:cubicBezTo>
                    <a:pt x="268" y="434"/>
                    <a:pt x="284" y="428"/>
                    <a:pt x="302" y="428"/>
                  </a:cubicBezTo>
                  <a:cubicBezTo>
                    <a:pt x="303" y="428"/>
                    <a:pt x="304" y="428"/>
                    <a:pt x="305" y="428"/>
                  </a:cubicBezTo>
                  <a:cubicBezTo>
                    <a:pt x="325" y="428"/>
                    <a:pt x="342" y="431"/>
                    <a:pt x="354" y="438"/>
                  </a:cubicBezTo>
                  <a:cubicBezTo>
                    <a:pt x="360" y="441"/>
                    <a:pt x="365" y="445"/>
                    <a:pt x="368" y="450"/>
                  </a:cubicBezTo>
                  <a:cubicBezTo>
                    <a:pt x="372" y="456"/>
                    <a:pt x="374" y="462"/>
                    <a:pt x="374" y="470"/>
                  </a:cubicBezTo>
                  <a:cubicBezTo>
                    <a:pt x="374" y="473"/>
                    <a:pt x="374" y="477"/>
                    <a:pt x="373" y="481"/>
                  </a:cubicBezTo>
                  <a:cubicBezTo>
                    <a:pt x="370" y="494"/>
                    <a:pt x="366" y="502"/>
                    <a:pt x="361" y="508"/>
                  </a:cubicBezTo>
                  <a:cubicBezTo>
                    <a:pt x="360" y="509"/>
                    <a:pt x="359" y="510"/>
                    <a:pt x="359" y="511"/>
                  </a:cubicBezTo>
                  <a:cubicBezTo>
                    <a:pt x="357" y="513"/>
                    <a:pt x="355" y="515"/>
                    <a:pt x="354" y="518"/>
                  </a:cubicBezTo>
                  <a:cubicBezTo>
                    <a:pt x="351" y="522"/>
                    <a:pt x="349" y="526"/>
                    <a:pt x="349" y="531"/>
                  </a:cubicBezTo>
                  <a:cubicBezTo>
                    <a:pt x="350" y="531"/>
                    <a:pt x="350" y="531"/>
                    <a:pt x="350" y="531"/>
                  </a:cubicBezTo>
                  <a:cubicBezTo>
                    <a:pt x="350" y="531"/>
                    <a:pt x="350" y="531"/>
                    <a:pt x="350" y="532"/>
                  </a:cubicBezTo>
                  <a:cubicBezTo>
                    <a:pt x="350" y="534"/>
                    <a:pt x="350" y="537"/>
                    <a:pt x="351" y="540"/>
                  </a:cubicBezTo>
                  <a:cubicBezTo>
                    <a:pt x="353" y="543"/>
                    <a:pt x="356" y="545"/>
                    <a:pt x="358" y="546"/>
                  </a:cubicBezTo>
                  <a:cubicBezTo>
                    <a:pt x="362" y="548"/>
                    <a:pt x="365" y="549"/>
                    <a:pt x="369" y="550"/>
                  </a:cubicBezTo>
                  <a:cubicBezTo>
                    <a:pt x="374" y="551"/>
                    <a:pt x="381" y="551"/>
                    <a:pt x="389" y="552"/>
                  </a:cubicBezTo>
                  <a:cubicBezTo>
                    <a:pt x="395" y="552"/>
                    <a:pt x="401" y="552"/>
                    <a:pt x="407" y="552"/>
                  </a:cubicBezTo>
                  <a:cubicBezTo>
                    <a:pt x="410" y="552"/>
                    <a:pt x="413" y="552"/>
                    <a:pt x="415" y="552"/>
                  </a:cubicBezTo>
                  <a:cubicBezTo>
                    <a:pt x="433" y="552"/>
                    <a:pt x="455" y="551"/>
                    <a:pt x="478" y="549"/>
                  </a:cubicBezTo>
                  <a:cubicBezTo>
                    <a:pt x="483" y="549"/>
                    <a:pt x="488" y="549"/>
                    <a:pt x="495" y="549"/>
                  </a:cubicBezTo>
                  <a:cubicBezTo>
                    <a:pt x="518" y="547"/>
                    <a:pt x="567" y="543"/>
                    <a:pt x="595" y="541"/>
                  </a:cubicBezTo>
                  <a:cubicBezTo>
                    <a:pt x="423" y="119"/>
                    <a:pt x="423" y="119"/>
                    <a:pt x="423" y="119"/>
                  </a:cubicBezTo>
                  <a:cubicBezTo>
                    <a:pt x="413" y="120"/>
                    <a:pt x="403" y="120"/>
                    <a:pt x="395" y="121"/>
                  </a:cubicBezTo>
                  <a:cubicBezTo>
                    <a:pt x="388" y="121"/>
                    <a:pt x="382" y="121"/>
                    <a:pt x="378" y="122"/>
                  </a:cubicBezTo>
                  <a:close/>
                </a:path>
              </a:pathLst>
            </a:custGeom>
            <a:solidFill>
              <a:schemeClr val="accent2">
                <a:lumMod val="75000"/>
              </a:schemeClr>
            </a:solidFill>
            <a:ln w="9525">
              <a:solidFill>
                <a:schemeClr val="bg1"/>
              </a:solidFill>
              <a:round/>
            </a:ln>
          </p:spPr>
          <p:txBody>
            <a:bodyPr anchor="ctr"/>
            <a:lstStyle/>
            <a:p>
              <a:pPr algn="ctr"/>
              <a:endParaRPr/>
            </a:p>
          </p:txBody>
        </p:sp>
        <p:sp>
          <p:nvSpPr>
            <p:cNvPr id="26" name="Freeform: Shape 65"/>
            <p:cNvSpPr/>
            <p:nvPr/>
          </p:nvSpPr>
          <p:spPr bwMode="auto">
            <a:xfrm>
              <a:off x="732111" y="4756077"/>
              <a:ext cx="1956867" cy="1074768"/>
            </a:xfrm>
            <a:custGeom>
              <a:avLst/>
              <a:gdLst/>
              <a:ahLst/>
              <a:cxnLst>
                <a:cxn ang="0">
                  <a:pos x="739" y="280"/>
                </a:cxn>
                <a:cxn ang="0">
                  <a:pos x="728" y="278"/>
                </a:cxn>
                <a:cxn ang="0">
                  <a:pos x="716" y="281"/>
                </a:cxn>
                <a:cxn ang="0">
                  <a:pos x="704" y="290"/>
                </a:cxn>
                <a:cxn ang="0">
                  <a:pos x="686" y="298"/>
                </a:cxn>
                <a:cxn ang="0">
                  <a:pos x="677" y="300"/>
                </a:cxn>
                <a:cxn ang="0">
                  <a:pos x="628" y="236"/>
                </a:cxn>
                <a:cxn ang="0">
                  <a:pos x="637" y="184"/>
                </a:cxn>
                <a:cxn ang="0">
                  <a:pos x="669" y="164"/>
                </a:cxn>
                <a:cxn ang="0">
                  <a:pos x="707" y="177"/>
                </a:cxn>
                <a:cxn ang="0">
                  <a:pos x="717" y="185"/>
                </a:cxn>
                <a:cxn ang="0">
                  <a:pos x="731" y="189"/>
                </a:cxn>
                <a:cxn ang="0">
                  <a:pos x="739" y="187"/>
                </a:cxn>
                <a:cxn ang="0">
                  <a:pos x="749" y="169"/>
                </a:cxn>
                <a:cxn ang="0">
                  <a:pos x="752" y="131"/>
                </a:cxn>
                <a:cxn ang="0">
                  <a:pos x="746" y="7"/>
                </a:cxn>
                <a:cxn ang="0">
                  <a:pos x="501" y="2"/>
                </a:cxn>
                <a:cxn ang="0">
                  <a:pos x="479" y="24"/>
                </a:cxn>
                <a:cxn ang="0">
                  <a:pos x="479" y="25"/>
                </a:cxn>
                <a:cxn ang="0">
                  <a:pos x="488" y="43"/>
                </a:cxn>
                <a:cxn ang="0">
                  <a:pos x="499" y="65"/>
                </a:cxn>
                <a:cxn ang="0">
                  <a:pos x="501" y="74"/>
                </a:cxn>
                <a:cxn ang="0">
                  <a:pos x="483" y="110"/>
                </a:cxn>
                <a:cxn ang="0">
                  <a:pos x="434" y="125"/>
                </a:cxn>
                <a:cxn ang="0">
                  <a:pos x="371" y="102"/>
                </a:cxn>
                <a:cxn ang="0">
                  <a:pos x="366" y="71"/>
                </a:cxn>
                <a:cxn ang="0">
                  <a:pos x="381" y="42"/>
                </a:cxn>
                <a:cxn ang="0">
                  <a:pos x="390" y="22"/>
                </a:cxn>
                <a:cxn ang="0">
                  <a:pos x="390" y="21"/>
                </a:cxn>
                <a:cxn ang="0">
                  <a:pos x="382" y="7"/>
                </a:cxn>
                <a:cxn ang="0">
                  <a:pos x="350" y="1"/>
                </a:cxn>
                <a:cxn ang="0">
                  <a:pos x="324" y="1"/>
                </a:cxn>
                <a:cxn ang="0">
                  <a:pos x="244" y="4"/>
                </a:cxn>
                <a:cxn ang="0">
                  <a:pos x="8" y="380"/>
                </a:cxn>
                <a:cxn ang="0">
                  <a:pos x="713" y="414"/>
                </a:cxn>
                <a:cxn ang="0">
                  <a:pos x="753" y="354"/>
                </a:cxn>
              </a:cxnLst>
              <a:rect l="0" t="0" r="r" b="b"/>
              <a:pathLst>
                <a:path w="753" h="414">
                  <a:moveTo>
                    <a:pt x="750" y="300"/>
                  </a:moveTo>
                  <a:cubicBezTo>
                    <a:pt x="749" y="294"/>
                    <a:pt x="743" y="282"/>
                    <a:pt x="739" y="280"/>
                  </a:cubicBezTo>
                  <a:cubicBezTo>
                    <a:pt x="735" y="279"/>
                    <a:pt x="732" y="278"/>
                    <a:pt x="729" y="278"/>
                  </a:cubicBezTo>
                  <a:cubicBezTo>
                    <a:pt x="729" y="278"/>
                    <a:pt x="728" y="278"/>
                    <a:pt x="728" y="278"/>
                  </a:cubicBezTo>
                  <a:cubicBezTo>
                    <a:pt x="728" y="278"/>
                    <a:pt x="728" y="278"/>
                    <a:pt x="728" y="278"/>
                  </a:cubicBezTo>
                  <a:cubicBezTo>
                    <a:pt x="723" y="278"/>
                    <a:pt x="719" y="280"/>
                    <a:pt x="716" y="281"/>
                  </a:cubicBezTo>
                  <a:cubicBezTo>
                    <a:pt x="713" y="283"/>
                    <a:pt x="711" y="285"/>
                    <a:pt x="709" y="287"/>
                  </a:cubicBezTo>
                  <a:cubicBezTo>
                    <a:pt x="708" y="288"/>
                    <a:pt x="706" y="289"/>
                    <a:pt x="704" y="290"/>
                  </a:cubicBezTo>
                  <a:cubicBezTo>
                    <a:pt x="701" y="293"/>
                    <a:pt x="696" y="296"/>
                    <a:pt x="688" y="298"/>
                  </a:cubicBezTo>
                  <a:cubicBezTo>
                    <a:pt x="687" y="298"/>
                    <a:pt x="687" y="298"/>
                    <a:pt x="686" y="298"/>
                  </a:cubicBezTo>
                  <a:cubicBezTo>
                    <a:pt x="684" y="299"/>
                    <a:pt x="681" y="300"/>
                    <a:pt x="678" y="300"/>
                  </a:cubicBezTo>
                  <a:cubicBezTo>
                    <a:pt x="678" y="300"/>
                    <a:pt x="677" y="300"/>
                    <a:pt x="677" y="300"/>
                  </a:cubicBezTo>
                  <a:cubicBezTo>
                    <a:pt x="664" y="300"/>
                    <a:pt x="652" y="294"/>
                    <a:pt x="643" y="282"/>
                  </a:cubicBezTo>
                  <a:cubicBezTo>
                    <a:pt x="633" y="270"/>
                    <a:pt x="628" y="254"/>
                    <a:pt x="628" y="236"/>
                  </a:cubicBezTo>
                  <a:cubicBezTo>
                    <a:pt x="628" y="235"/>
                    <a:pt x="628" y="234"/>
                    <a:pt x="628" y="233"/>
                  </a:cubicBezTo>
                  <a:cubicBezTo>
                    <a:pt x="628" y="213"/>
                    <a:pt x="631" y="196"/>
                    <a:pt x="637" y="184"/>
                  </a:cubicBezTo>
                  <a:cubicBezTo>
                    <a:pt x="641" y="178"/>
                    <a:pt x="645" y="173"/>
                    <a:pt x="650" y="170"/>
                  </a:cubicBezTo>
                  <a:cubicBezTo>
                    <a:pt x="655" y="166"/>
                    <a:pt x="662" y="164"/>
                    <a:pt x="669" y="164"/>
                  </a:cubicBezTo>
                  <a:cubicBezTo>
                    <a:pt x="673" y="164"/>
                    <a:pt x="677" y="165"/>
                    <a:pt x="681" y="165"/>
                  </a:cubicBezTo>
                  <a:cubicBezTo>
                    <a:pt x="694" y="168"/>
                    <a:pt x="701" y="173"/>
                    <a:pt x="707" y="177"/>
                  </a:cubicBezTo>
                  <a:cubicBezTo>
                    <a:pt x="708" y="178"/>
                    <a:pt x="709" y="179"/>
                    <a:pt x="710" y="180"/>
                  </a:cubicBezTo>
                  <a:cubicBezTo>
                    <a:pt x="713" y="181"/>
                    <a:pt x="715" y="183"/>
                    <a:pt x="717" y="185"/>
                  </a:cubicBezTo>
                  <a:cubicBezTo>
                    <a:pt x="722" y="187"/>
                    <a:pt x="726" y="189"/>
                    <a:pt x="730" y="189"/>
                  </a:cubicBezTo>
                  <a:cubicBezTo>
                    <a:pt x="730" y="189"/>
                    <a:pt x="731" y="189"/>
                    <a:pt x="731" y="189"/>
                  </a:cubicBezTo>
                  <a:cubicBezTo>
                    <a:pt x="731" y="189"/>
                    <a:pt x="731" y="189"/>
                    <a:pt x="731" y="189"/>
                  </a:cubicBezTo>
                  <a:cubicBezTo>
                    <a:pt x="734" y="189"/>
                    <a:pt x="736" y="188"/>
                    <a:pt x="739" y="187"/>
                  </a:cubicBezTo>
                  <a:cubicBezTo>
                    <a:pt x="743" y="185"/>
                    <a:pt x="745" y="183"/>
                    <a:pt x="746" y="181"/>
                  </a:cubicBezTo>
                  <a:cubicBezTo>
                    <a:pt x="748" y="176"/>
                    <a:pt x="749" y="173"/>
                    <a:pt x="749" y="169"/>
                  </a:cubicBezTo>
                  <a:cubicBezTo>
                    <a:pt x="750" y="164"/>
                    <a:pt x="751" y="158"/>
                    <a:pt x="751" y="149"/>
                  </a:cubicBezTo>
                  <a:cubicBezTo>
                    <a:pt x="751" y="144"/>
                    <a:pt x="752" y="138"/>
                    <a:pt x="752" y="131"/>
                  </a:cubicBezTo>
                  <a:cubicBezTo>
                    <a:pt x="752" y="128"/>
                    <a:pt x="752" y="126"/>
                    <a:pt x="751" y="123"/>
                  </a:cubicBezTo>
                  <a:cubicBezTo>
                    <a:pt x="751" y="113"/>
                    <a:pt x="749" y="59"/>
                    <a:pt x="746" y="7"/>
                  </a:cubicBezTo>
                  <a:cubicBezTo>
                    <a:pt x="746" y="7"/>
                    <a:pt x="613" y="0"/>
                    <a:pt x="555" y="0"/>
                  </a:cubicBezTo>
                  <a:cubicBezTo>
                    <a:pt x="529" y="0"/>
                    <a:pt x="511" y="1"/>
                    <a:pt x="501" y="2"/>
                  </a:cubicBezTo>
                  <a:cubicBezTo>
                    <a:pt x="495" y="3"/>
                    <a:pt x="483" y="9"/>
                    <a:pt x="481" y="13"/>
                  </a:cubicBezTo>
                  <a:cubicBezTo>
                    <a:pt x="480" y="17"/>
                    <a:pt x="479" y="20"/>
                    <a:pt x="479" y="24"/>
                  </a:cubicBezTo>
                  <a:cubicBezTo>
                    <a:pt x="479" y="24"/>
                    <a:pt x="479" y="24"/>
                    <a:pt x="479" y="24"/>
                  </a:cubicBezTo>
                  <a:cubicBezTo>
                    <a:pt x="479" y="24"/>
                    <a:pt x="479" y="25"/>
                    <a:pt x="479" y="25"/>
                  </a:cubicBezTo>
                  <a:cubicBezTo>
                    <a:pt x="479" y="30"/>
                    <a:pt x="481" y="34"/>
                    <a:pt x="482" y="36"/>
                  </a:cubicBezTo>
                  <a:cubicBezTo>
                    <a:pt x="484" y="39"/>
                    <a:pt x="486" y="41"/>
                    <a:pt x="488" y="43"/>
                  </a:cubicBezTo>
                  <a:cubicBezTo>
                    <a:pt x="489" y="45"/>
                    <a:pt x="490" y="46"/>
                    <a:pt x="491" y="48"/>
                  </a:cubicBezTo>
                  <a:cubicBezTo>
                    <a:pt x="494" y="52"/>
                    <a:pt x="497" y="56"/>
                    <a:pt x="499" y="65"/>
                  </a:cubicBezTo>
                  <a:cubicBezTo>
                    <a:pt x="499" y="65"/>
                    <a:pt x="499" y="66"/>
                    <a:pt x="499" y="66"/>
                  </a:cubicBezTo>
                  <a:cubicBezTo>
                    <a:pt x="500" y="69"/>
                    <a:pt x="501" y="72"/>
                    <a:pt x="501" y="74"/>
                  </a:cubicBezTo>
                  <a:cubicBezTo>
                    <a:pt x="501" y="75"/>
                    <a:pt x="501" y="75"/>
                    <a:pt x="501" y="75"/>
                  </a:cubicBezTo>
                  <a:cubicBezTo>
                    <a:pt x="501" y="89"/>
                    <a:pt x="495" y="101"/>
                    <a:pt x="483" y="110"/>
                  </a:cubicBezTo>
                  <a:cubicBezTo>
                    <a:pt x="471" y="119"/>
                    <a:pt x="455" y="125"/>
                    <a:pt x="437" y="125"/>
                  </a:cubicBezTo>
                  <a:cubicBezTo>
                    <a:pt x="436" y="125"/>
                    <a:pt x="435" y="125"/>
                    <a:pt x="434" y="125"/>
                  </a:cubicBezTo>
                  <a:cubicBezTo>
                    <a:pt x="414" y="125"/>
                    <a:pt x="397" y="121"/>
                    <a:pt x="385" y="115"/>
                  </a:cubicBezTo>
                  <a:cubicBezTo>
                    <a:pt x="379" y="112"/>
                    <a:pt x="374" y="108"/>
                    <a:pt x="371" y="102"/>
                  </a:cubicBezTo>
                  <a:cubicBezTo>
                    <a:pt x="367" y="97"/>
                    <a:pt x="365" y="91"/>
                    <a:pt x="365" y="83"/>
                  </a:cubicBezTo>
                  <a:cubicBezTo>
                    <a:pt x="365" y="80"/>
                    <a:pt x="366" y="76"/>
                    <a:pt x="366" y="71"/>
                  </a:cubicBezTo>
                  <a:cubicBezTo>
                    <a:pt x="369" y="59"/>
                    <a:pt x="374" y="51"/>
                    <a:pt x="378" y="45"/>
                  </a:cubicBezTo>
                  <a:cubicBezTo>
                    <a:pt x="379" y="44"/>
                    <a:pt x="380" y="43"/>
                    <a:pt x="381" y="42"/>
                  </a:cubicBezTo>
                  <a:cubicBezTo>
                    <a:pt x="382" y="40"/>
                    <a:pt x="384" y="38"/>
                    <a:pt x="386" y="35"/>
                  </a:cubicBezTo>
                  <a:cubicBezTo>
                    <a:pt x="388" y="31"/>
                    <a:pt x="390" y="26"/>
                    <a:pt x="390" y="22"/>
                  </a:cubicBezTo>
                  <a:cubicBezTo>
                    <a:pt x="390" y="22"/>
                    <a:pt x="390" y="22"/>
                    <a:pt x="390" y="22"/>
                  </a:cubicBezTo>
                  <a:cubicBezTo>
                    <a:pt x="390" y="22"/>
                    <a:pt x="390" y="21"/>
                    <a:pt x="390" y="21"/>
                  </a:cubicBezTo>
                  <a:cubicBezTo>
                    <a:pt x="390" y="19"/>
                    <a:pt x="389" y="16"/>
                    <a:pt x="388" y="13"/>
                  </a:cubicBezTo>
                  <a:cubicBezTo>
                    <a:pt x="386" y="10"/>
                    <a:pt x="384" y="8"/>
                    <a:pt x="382" y="7"/>
                  </a:cubicBezTo>
                  <a:cubicBezTo>
                    <a:pt x="377" y="5"/>
                    <a:pt x="374" y="4"/>
                    <a:pt x="370" y="3"/>
                  </a:cubicBezTo>
                  <a:cubicBezTo>
                    <a:pt x="365" y="2"/>
                    <a:pt x="359" y="2"/>
                    <a:pt x="350" y="1"/>
                  </a:cubicBezTo>
                  <a:cubicBezTo>
                    <a:pt x="345" y="1"/>
                    <a:pt x="339" y="1"/>
                    <a:pt x="332" y="1"/>
                  </a:cubicBezTo>
                  <a:cubicBezTo>
                    <a:pt x="329" y="1"/>
                    <a:pt x="327" y="1"/>
                    <a:pt x="324" y="1"/>
                  </a:cubicBezTo>
                  <a:cubicBezTo>
                    <a:pt x="306" y="1"/>
                    <a:pt x="284" y="2"/>
                    <a:pt x="261" y="3"/>
                  </a:cubicBezTo>
                  <a:cubicBezTo>
                    <a:pt x="257" y="4"/>
                    <a:pt x="251" y="4"/>
                    <a:pt x="244" y="4"/>
                  </a:cubicBezTo>
                  <a:cubicBezTo>
                    <a:pt x="219" y="6"/>
                    <a:pt x="181" y="8"/>
                    <a:pt x="159" y="9"/>
                  </a:cubicBezTo>
                  <a:cubicBezTo>
                    <a:pt x="8" y="380"/>
                    <a:pt x="8" y="380"/>
                    <a:pt x="8" y="380"/>
                  </a:cubicBezTo>
                  <a:cubicBezTo>
                    <a:pt x="0" y="399"/>
                    <a:pt x="11" y="414"/>
                    <a:pt x="31" y="414"/>
                  </a:cubicBezTo>
                  <a:cubicBezTo>
                    <a:pt x="713" y="414"/>
                    <a:pt x="713" y="414"/>
                    <a:pt x="713" y="414"/>
                  </a:cubicBezTo>
                  <a:cubicBezTo>
                    <a:pt x="723" y="414"/>
                    <a:pt x="738" y="414"/>
                    <a:pt x="752" y="414"/>
                  </a:cubicBezTo>
                  <a:cubicBezTo>
                    <a:pt x="752" y="393"/>
                    <a:pt x="753" y="372"/>
                    <a:pt x="753" y="354"/>
                  </a:cubicBezTo>
                  <a:cubicBezTo>
                    <a:pt x="753" y="328"/>
                    <a:pt x="752" y="310"/>
                    <a:pt x="750" y="300"/>
                  </a:cubicBezTo>
                  <a:close/>
                </a:path>
              </a:pathLst>
            </a:custGeom>
            <a:solidFill>
              <a:schemeClr val="accent1"/>
            </a:solidFill>
            <a:ln w="9525">
              <a:solidFill>
                <a:schemeClr val="bg1"/>
              </a:solidFill>
              <a:round/>
            </a:ln>
          </p:spPr>
          <p:txBody>
            <a:bodyPr anchor="ctr"/>
            <a:lstStyle/>
            <a:p>
              <a:pPr algn="ctr"/>
              <a:endParaRPr/>
            </a:p>
          </p:txBody>
        </p:sp>
        <p:sp>
          <p:nvSpPr>
            <p:cNvPr id="27" name="Freeform: Shape 66"/>
            <p:cNvSpPr/>
            <p:nvPr/>
          </p:nvSpPr>
          <p:spPr bwMode="auto">
            <a:xfrm>
              <a:off x="1145305" y="3653452"/>
              <a:ext cx="1840802" cy="1427607"/>
            </a:xfrm>
            <a:custGeom>
              <a:avLst/>
              <a:gdLst/>
              <a:ahLst/>
              <a:cxnLst>
                <a:cxn ang="0">
                  <a:pos x="165" y="426"/>
                </a:cxn>
                <a:cxn ang="0">
                  <a:pos x="191" y="426"/>
                </a:cxn>
                <a:cxn ang="0">
                  <a:pos x="223" y="432"/>
                </a:cxn>
                <a:cxn ang="0">
                  <a:pos x="231" y="446"/>
                </a:cxn>
                <a:cxn ang="0">
                  <a:pos x="231" y="447"/>
                </a:cxn>
                <a:cxn ang="0">
                  <a:pos x="222" y="467"/>
                </a:cxn>
                <a:cxn ang="0">
                  <a:pos x="207" y="496"/>
                </a:cxn>
                <a:cxn ang="0">
                  <a:pos x="212" y="527"/>
                </a:cxn>
                <a:cxn ang="0">
                  <a:pos x="275" y="550"/>
                </a:cxn>
                <a:cxn ang="0">
                  <a:pos x="324" y="535"/>
                </a:cxn>
                <a:cxn ang="0">
                  <a:pos x="342" y="499"/>
                </a:cxn>
                <a:cxn ang="0">
                  <a:pos x="340" y="490"/>
                </a:cxn>
                <a:cxn ang="0">
                  <a:pos x="329" y="468"/>
                </a:cxn>
                <a:cxn ang="0">
                  <a:pos x="320" y="450"/>
                </a:cxn>
                <a:cxn ang="0">
                  <a:pos x="320" y="449"/>
                </a:cxn>
                <a:cxn ang="0">
                  <a:pos x="342" y="427"/>
                </a:cxn>
                <a:cxn ang="0">
                  <a:pos x="587" y="432"/>
                </a:cxn>
                <a:cxn ang="0">
                  <a:pos x="586" y="280"/>
                </a:cxn>
                <a:cxn ang="0">
                  <a:pos x="607" y="258"/>
                </a:cxn>
                <a:cxn ang="0">
                  <a:pos x="609" y="258"/>
                </a:cxn>
                <a:cxn ang="0">
                  <a:pos x="627" y="267"/>
                </a:cxn>
                <a:cxn ang="0">
                  <a:pos x="648" y="278"/>
                </a:cxn>
                <a:cxn ang="0">
                  <a:pos x="658" y="280"/>
                </a:cxn>
                <a:cxn ang="0">
                  <a:pos x="694" y="262"/>
                </a:cxn>
                <a:cxn ang="0">
                  <a:pos x="709" y="214"/>
                </a:cxn>
                <a:cxn ang="0">
                  <a:pos x="686" y="150"/>
                </a:cxn>
                <a:cxn ang="0">
                  <a:pos x="655" y="146"/>
                </a:cxn>
                <a:cxn ang="0">
                  <a:pos x="626" y="160"/>
                </a:cxn>
                <a:cxn ang="0">
                  <a:pos x="606" y="169"/>
                </a:cxn>
                <a:cxn ang="0">
                  <a:pos x="605" y="169"/>
                </a:cxn>
                <a:cxn ang="0">
                  <a:pos x="590" y="161"/>
                </a:cxn>
                <a:cxn ang="0">
                  <a:pos x="585" y="129"/>
                </a:cxn>
                <a:cxn ang="0">
                  <a:pos x="585" y="103"/>
                </a:cxn>
                <a:cxn ang="0">
                  <a:pos x="588" y="23"/>
                </a:cxn>
                <a:cxn ang="0">
                  <a:pos x="501" y="1"/>
                </a:cxn>
                <a:cxn ang="0">
                  <a:pos x="426" y="14"/>
                </a:cxn>
                <a:cxn ang="0">
                  <a:pos x="424" y="24"/>
                </a:cxn>
                <a:cxn ang="0">
                  <a:pos x="428" y="36"/>
                </a:cxn>
                <a:cxn ang="0">
                  <a:pos x="436" y="48"/>
                </a:cxn>
                <a:cxn ang="0">
                  <a:pos x="444" y="67"/>
                </a:cxn>
                <a:cxn ang="0">
                  <a:pos x="446" y="76"/>
                </a:cxn>
                <a:cxn ang="0">
                  <a:pos x="382" y="125"/>
                </a:cxn>
                <a:cxn ang="0">
                  <a:pos x="330" y="115"/>
                </a:cxn>
                <a:cxn ang="0">
                  <a:pos x="310" y="83"/>
                </a:cxn>
                <a:cxn ang="0">
                  <a:pos x="324" y="45"/>
                </a:cxn>
                <a:cxn ang="0">
                  <a:pos x="331" y="35"/>
                </a:cxn>
                <a:cxn ang="0">
                  <a:pos x="335" y="21"/>
                </a:cxn>
                <a:cxn ang="0">
                  <a:pos x="333" y="13"/>
                </a:cxn>
                <a:cxn ang="0">
                  <a:pos x="316" y="3"/>
                </a:cxn>
                <a:cxn ang="0">
                  <a:pos x="277" y="0"/>
                </a:cxn>
                <a:cxn ang="0">
                  <a:pos x="206" y="2"/>
                </a:cxn>
                <a:cxn ang="0">
                  <a:pos x="176" y="4"/>
                </a:cxn>
                <a:cxn ang="0">
                  <a:pos x="85" y="429"/>
                </a:cxn>
              </a:cxnLst>
              <a:rect l="0" t="0" r="r" b="b"/>
              <a:pathLst>
                <a:path w="709" h="550">
                  <a:moveTo>
                    <a:pt x="102" y="428"/>
                  </a:moveTo>
                  <a:cubicBezTo>
                    <a:pt x="125" y="427"/>
                    <a:pt x="147" y="426"/>
                    <a:pt x="165" y="426"/>
                  </a:cubicBezTo>
                  <a:cubicBezTo>
                    <a:pt x="168" y="426"/>
                    <a:pt x="170" y="426"/>
                    <a:pt x="173" y="426"/>
                  </a:cubicBezTo>
                  <a:cubicBezTo>
                    <a:pt x="180" y="426"/>
                    <a:pt x="186" y="426"/>
                    <a:pt x="191" y="426"/>
                  </a:cubicBezTo>
                  <a:cubicBezTo>
                    <a:pt x="200" y="427"/>
                    <a:pt x="206" y="427"/>
                    <a:pt x="211" y="428"/>
                  </a:cubicBezTo>
                  <a:cubicBezTo>
                    <a:pt x="215" y="429"/>
                    <a:pt x="218" y="430"/>
                    <a:pt x="223" y="432"/>
                  </a:cubicBezTo>
                  <a:cubicBezTo>
                    <a:pt x="225" y="433"/>
                    <a:pt x="227" y="435"/>
                    <a:pt x="229" y="438"/>
                  </a:cubicBezTo>
                  <a:cubicBezTo>
                    <a:pt x="230" y="441"/>
                    <a:pt x="231" y="444"/>
                    <a:pt x="231" y="446"/>
                  </a:cubicBezTo>
                  <a:cubicBezTo>
                    <a:pt x="231" y="446"/>
                    <a:pt x="231" y="447"/>
                    <a:pt x="231" y="447"/>
                  </a:cubicBezTo>
                  <a:cubicBezTo>
                    <a:pt x="231" y="447"/>
                    <a:pt x="231" y="447"/>
                    <a:pt x="231" y="447"/>
                  </a:cubicBezTo>
                  <a:cubicBezTo>
                    <a:pt x="231" y="451"/>
                    <a:pt x="229" y="456"/>
                    <a:pt x="227" y="460"/>
                  </a:cubicBezTo>
                  <a:cubicBezTo>
                    <a:pt x="225" y="463"/>
                    <a:pt x="223" y="465"/>
                    <a:pt x="222" y="467"/>
                  </a:cubicBezTo>
                  <a:cubicBezTo>
                    <a:pt x="221" y="468"/>
                    <a:pt x="220" y="469"/>
                    <a:pt x="219" y="470"/>
                  </a:cubicBezTo>
                  <a:cubicBezTo>
                    <a:pt x="215" y="476"/>
                    <a:pt x="210" y="484"/>
                    <a:pt x="207" y="496"/>
                  </a:cubicBezTo>
                  <a:cubicBezTo>
                    <a:pt x="207" y="501"/>
                    <a:pt x="206" y="505"/>
                    <a:pt x="206" y="508"/>
                  </a:cubicBezTo>
                  <a:cubicBezTo>
                    <a:pt x="206" y="516"/>
                    <a:pt x="208" y="522"/>
                    <a:pt x="212" y="527"/>
                  </a:cubicBezTo>
                  <a:cubicBezTo>
                    <a:pt x="215" y="533"/>
                    <a:pt x="220" y="537"/>
                    <a:pt x="226" y="540"/>
                  </a:cubicBezTo>
                  <a:cubicBezTo>
                    <a:pt x="238" y="546"/>
                    <a:pt x="255" y="550"/>
                    <a:pt x="275" y="550"/>
                  </a:cubicBezTo>
                  <a:cubicBezTo>
                    <a:pt x="276" y="550"/>
                    <a:pt x="277" y="550"/>
                    <a:pt x="278" y="550"/>
                  </a:cubicBezTo>
                  <a:cubicBezTo>
                    <a:pt x="296" y="550"/>
                    <a:pt x="312" y="544"/>
                    <a:pt x="324" y="535"/>
                  </a:cubicBezTo>
                  <a:cubicBezTo>
                    <a:pt x="336" y="526"/>
                    <a:pt x="342" y="514"/>
                    <a:pt x="342" y="500"/>
                  </a:cubicBezTo>
                  <a:cubicBezTo>
                    <a:pt x="342" y="500"/>
                    <a:pt x="342" y="500"/>
                    <a:pt x="342" y="499"/>
                  </a:cubicBezTo>
                  <a:cubicBezTo>
                    <a:pt x="342" y="497"/>
                    <a:pt x="341" y="494"/>
                    <a:pt x="340" y="491"/>
                  </a:cubicBezTo>
                  <a:cubicBezTo>
                    <a:pt x="340" y="491"/>
                    <a:pt x="340" y="490"/>
                    <a:pt x="340" y="490"/>
                  </a:cubicBezTo>
                  <a:cubicBezTo>
                    <a:pt x="338" y="481"/>
                    <a:pt x="335" y="477"/>
                    <a:pt x="332" y="473"/>
                  </a:cubicBezTo>
                  <a:cubicBezTo>
                    <a:pt x="331" y="471"/>
                    <a:pt x="330" y="470"/>
                    <a:pt x="329" y="468"/>
                  </a:cubicBezTo>
                  <a:cubicBezTo>
                    <a:pt x="327" y="466"/>
                    <a:pt x="325" y="464"/>
                    <a:pt x="323" y="461"/>
                  </a:cubicBezTo>
                  <a:cubicBezTo>
                    <a:pt x="322" y="459"/>
                    <a:pt x="320" y="455"/>
                    <a:pt x="320" y="450"/>
                  </a:cubicBezTo>
                  <a:cubicBezTo>
                    <a:pt x="320" y="450"/>
                    <a:pt x="320" y="449"/>
                    <a:pt x="320" y="449"/>
                  </a:cubicBezTo>
                  <a:cubicBezTo>
                    <a:pt x="320" y="449"/>
                    <a:pt x="320" y="449"/>
                    <a:pt x="320" y="449"/>
                  </a:cubicBezTo>
                  <a:cubicBezTo>
                    <a:pt x="320" y="445"/>
                    <a:pt x="321" y="442"/>
                    <a:pt x="322" y="438"/>
                  </a:cubicBezTo>
                  <a:cubicBezTo>
                    <a:pt x="324" y="434"/>
                    <a:pt x="336" y="428"/>
                    <a:pt x="342" y="427"/>
                  </a:cubicBezTo>
                  <a:cubicBezTo>
                    <a:pt x="352" y="426"/>
                    <a:pt x="370" y="425"/>
                    <a:pt x="396" y="425"/>
                  </a:cubicBezTo>
                  <a:cubicBezTo>
                    <a:pt x="454" y="425"/>
                    <a:pt x="587" y="432"/>
                    <a:pt x="587" y="432"/>
                  </a:cubicBezTo>
                  <a:cubicBezTo>
                    <a:pt x="585" y="389"/>
                    <a:pt x="584" y="348"/>
                    <a:pt x="584" y="335"/>
                  </a:cubicBezTo>
                  <a:cubicBezTo>
                    <a:pt x="584" y="308"/>
                    <a:pt x="584" y="290"/>
                    <a:pt x="586" y="280"/>
                  </a:cubicBezTo>
                  <a:cubicBezTo>
                    <a:pt x="587" y="274"/>
                    <a:pt x="593" y="263"/>
                    <a:pt x="597" y="261"/>
                  </a:cubicBezTo>
                  <a:cubicBezTo>
                    <a:pt x="601" y="259"/>
                    <a:pt x="604" y="258"/>
                    <a:pt x="607" y="258"/>
                  </a:cubicBezTo>
                  <a:cubicBezTo>
                    <a:pt x="608" y="258"/>
                    <a:pt x="608" y="258"/>
                    <a:pt x="608" y="258"/>
                  </a:cubicBezTo>
                  <a:cubicBezTo>
                    <a:pt x="608" y="258"/>
                    <a:pt x="608" y="258"/>
                    <a:pt x="609" y="258"/>
                  </a:cubicBezTo>
                  <a:cubicBezTo>
                    <a:pt x="613" y="258"/>
                    <a:pt x="617" y="260"/>
                    <a:pt x="620" y="262"/>
                  </a:cubicBezTo>
                  <a:cubicBezTo>
                    <a:pt x="623" y="264"/>
                    <a:pt x="625" y="266"/>
                    <a:pt x="627" y="267"/>
                  </a:cubicBezTo>
                  <a:cubicBezTo>
                    <a:pt x="629" y="268"/>
                    <a:pt x="630" y="270"/>
                    <a:pt x="632" y="271"/>
                  </a:cubicBezTo>
                  <a:cubicBezTo>
                    <a:pt x="635" y="273"/>
                    <a:pt x="640" y="276"/>
                    <a:pt x="648" y="278"/>
                  </a:cubicBezTo>
                  <a:cubicBezTo>
                    <a:pt x="649" y="279"/>
                    <a:pt x="649" y="279"/>
                    <a:pt x="650" y="279"/>
                  </a:cubicBezTo>
                  <a:cubicBezTo>
                    <a:pt x="653" y="279"/>
                    <a:pt x="655" y="280"/>
                    <a:pt x="658" y="280"/>
                  </a:cubicBezTo>
                  <a:cubicBezTo>
                    <a:pt x="658" y="280"/>
                    <a:pt x="659" y="280"/>
                    <a:pt x="659" y="280"/>
                  </a:cubicBezTo>
                  <a:cubicBezTo>
                    <a:pt x="672" y="280"/>
                    <a:pt x="684" y="274"/>
                    <a:pt x="694" y="262"/>
                  </a:cubicBezTo>
                  <a:cubicBezTo>
                    <a:pt x="703" y="251"/>
                    <a:pt x="708" y="235"/>
                    <a:pt x="709" y="217"/>
                  </a:cubicBezTo>
                  <a:cubicBezTo>
                    <a:pt x="709" y="216"/>
                    <a:pt x="709" y="215"/>
                    <a:pt x="709" y="214"/>
                  </a:cubicBezTo>
                  <a:cubicBezTo>
                    <a:pt x="709" y="194"/>
                    <a:pt x="705" y="176"/>
                    <a:pt x="699" y="165"/>
                  </a:cubicBezTo>
                  <a:cubicBezTo>
                    <a:pt x="695" y="158"/>
                    <a:pt x="691" y="154"/>
                    <a:pt x="686" y="150"/>
                  </a:cubicBezTo>
                  <a:cubicBezTo>
                    <a:pt x="681" y="147"/>
                    <a:pt x="675" y="145"/>
                    <a:pt x="667" y="145"/>
                  </a:cubicBezTo>
                  <a:cubicBezTo>
                    <a:pt x="663" y="145"/>
                    <a:pt x="660" y="145"/>
                    <a:pt x="655" y="146"/>
                  </a:cubicBezTo>
                  <a:cubicBezTo>
                    <a:pt x="642" y="148"/>
                    <a:pt x="635" y="153"/>
                    <a:pt x="629" y="158"/>
                  </a:cubicBezTo>
                  <a:cubicBezTo>
                    <a:pt x="628" y="159"/>
                    <a:pt x="627" y="159"/>
                    <a:pt x="626" y="160"/>
                  </a:cubicBezTo>
                  <a:cubicBezTo>
                    <a:pt x="624" y="162"/>
                    <a:pt x="621" y="163"/>
                    <a:pt x="619" y="165"/>
                  </a:cubicBezTo>
                  <a:cubicBezTo>
                    <a:pt x="614" y="168"/>
                    <a:pt x="610" y="169"/>
                    <a:pt x="606" y="169"/>
                  </a:cubicBezTo>
                  <a:cubicBezTo>
                    <a:pt x="606" y="169"/>
                    <a:pt x="606" y="169"/>
                    <a:pt x="606" y="169"/>
                  </a:cubicBezTo>
                  <a:cubicBezTo>
                    <a:pt x="605" y="169"/>
                    <a:pt x="605" y="169"/>
                    <a:pt x="605" y="169"/>
                  </a:cubicBezTo>
                  <a:cubicBezTo>
                    <a:pt x="603" y="169"/>
                    <a:pt x="600" y="169"/>
                    <a:pt x="597" y="167"/>
                  </a:cubicBezTo>
                  <a:cubicBezTo>
                    <a:pt x="594" y="166"/>
                    <a:pt x="592" y="163"/>
                    <a:pt x="590" y="161"/>
                  </a:cubicBezTo>
                  <a:cubicBezTo>
                    <a:pt x="588" y="157"/>
                    <a:pt x="588" y="154"/>
                    <a:pt x="587" y="150"/>
                  </a:cubicBezTo>
                  <a:cubicBezTo>
                    <a:pt x="586" y="144"/>
                    <a:pt x="585" y="138"/>
                    <a:pt x="585" y="129"/>
                  </a:cubicBezTo>
                  <a:cubicBezTo>
                    <a:pt x="585" y="124"/>
                    <a:pt x="585" y="118"/>
                    <a:pt x="585" y="111"/>
                  </a:cubicBezTo>
                  <a:cubicBezTo>
                    <a:pt x="585" y="109"/>
                    <a:pt x="585" y="106"/>
                    <a:pt x="585" y="103"/>
                  </a:cubicBezTo>
                  <a:cubicBezTo>
                    <a:pt x="585" y="86"/>
                    <a:pt x="586" y="64"/>
                    <a:pt x="587" y="40"/>
                  </a:cubicBezTo>
                  <a:cubicBezTo>
                    <a:pt x="587" y="36"/>
                    <a:pt x="588" y="30"/>
                    <a:pt x="588" y="23"/>
                  </a:cubicBezTo>
                  <a:cubicBezTo>
                    <a:pt x="588" y="20"/>
                    <a:pt x="588" y="12"/>
                    <a:pt x="589" y="6"/>
                  </a:cubicBezTo>
                  <a:cubicBezTo>
                    <a:pt x="557" y="5"/>
                    <a:pt x="528" y="1"/>
                    <a:pt x="501" y="1"/>
                  </a:cubicBezTo>
                  <a:cubicBezTo>
                    <a:pt x="475" y="1"/>
                    <a:pt x="456" y="1"/>
                    <a:pt x="446" y="3"/>
                  </a:cubicBezTo>
                  <a:cubicBezTo>
                    <a:pt x="440" y="3"/>
                    <a:pt x="428" y="10"/>
                    <a:pt x="426" y="14"/>
                  </a:cubicBezTo>
                  <a:cubicBezTo>
                    <a:pt x="425" y="17"/>
                    <a:pt x="424" y="21"/>
                    <a:pt x="424" y="24"/>
                  </a:cubicBezTo>
                  <a:cubicBezTo>
                    <a:pt x="424" y="24"/>
                    <a:pt x="424" y="24"/>
                    <a:pt x="424" y="24"/>
                  </a:cubicBezTo>
                  <a:cubicBezTo>
                    <a:pt x="424" y="25"/>
                    <a:pt x="424" y="25"/>
                    <a:pt x="424" y="25"/>
                  </a:cubicBezTo>
                  <a:cubicBezTo>
                    <a:pt x="424" y="30"/>
                    <a:pt x="426" y="34"/>
                    <a:pt x="428" y="36"/>
                  </a:cubicBezTo>
                  <a:cubicBezTo>
                    <a:pt x="429" y="39"/>
                    <a:pt x="431" y="42"/>
                    <a:pt x="433" y="44"/>
                  </a:cubicBezTo>
                  <a:cubicBezTo>
                    <a:pt x="434" y="45"/>
                    <a:pt x="435" y="47"/>
                    <a:pt x="436" y="48"/>
                  </a:cubicBezTo>
                  <a:cubicBezTo>
                    <a:pt x="439" y="52"/>
                    <a:pt x="442" y="57"/>
                    <a:pt x="444" y="65"/>
                  </a:cubicBezTo>
                  <a:cubicBezTo>
                    <a:pt x="444" y="66"/>
                    <a:pt x="444" y="66"/>
                    <a:pt x="444" y="67"/>
                  </a:cubicBezTo>
                  <a:cubicBezTo>
                    <a:pt x="445" y="69"/>
                    <a:pt x="445" y="72"/>
                    <a:pt x="445" y="75"/>
                  </a:cubicBezTo>
                  <a:cubicBezTo>
                    <a:pt x="446" y="75"/>
                    <a:pt x="446" y="75"/>
                    <a:pt x="446" y="76"/>
                  </a:cubicBezTo>
                  <a:cubicBezTo>
                    <a:pt x="446" y="89"/>
                    <a:pt x="439" y="101"/>
                    <a:pt x="428" y="110"/>
                  </a:cubicBezTo>
                  <a:cubicBezTo>
                    <a:pt x="416" y="120"/>
                    <a:pt x="400" y="125"/>
                    <a:pt x="382" y="125"/>
                  </a:cubicBezTo>
                  <a:cubicBezTo>
                    <a:pt x="381" y="125"/>
                    <a:pt x="380" y="125"/>
                    <a:pt x="379" y="125"/>
                  </a:cubicBezTo>
                  <a:cubicBezTo>
                    <a:pt x="359" y="125"/>
                    <a:pt x="342" y="121"/>
                    <a:pt x="330" y="115"/>
                  </a:cubicBezTo>
                  <a:cubicBezTo>
                    <a:pt x="324" y="111"/>
                    <a:pt x="319" y="107"/>
                    <a:pt x="316" y="102"/>
                  </a:cubicBezTo>
                  <a:cubicBezTo>
                    <a:pt x="312" y="97"/>
                    <a:pt x="310" y="90"/>
                    <a:pt x="310" y="83"/>
                  </a:cubicBezTo>
                  <a:cubicBezTo>
                    <a:pt x="310" y="79"/>
                    <a:pt x="310" y="75"/>
                    <a:pt x="311" y="71"/>
                  </a:cubicBezTo>
                  <a:cubicBezTo>
                    <a:pt x="314" y="58"/>
                    <a:pt x="319" y="51"/>
                    <a:pt x="324" y="45"/>
                  </a:cubicBezTo>
                  <a:cubicBezTo>
                    <a:pt x="324" y="44"/>
                    <a:pt x="325" y="43"/>
                    <a:pt x="326" y="42"/>
                  </a:cubicBezTo>
                  <a:cubicBezTo>
                    <a:pt x="327" y="40"/>
                    <a:pt x="329" y="37"/>
                    <a:pt x="331" y="35"/>
                  </a:cubicBezTo>
                  <a:cubicBezTo>
                    <a:pt x="334" y="30"/>
                    <a:pt x="335" y="26"/>
                    <a:pt x="335" y="22"/>
                  </a:cubicBezTo>
                  <a:cubicBezTo>
                    <a:pt x="335" y="22"/>
                    <a:pt x="335" y="22"/>
                    <a:pt x="335" y="21"/>
                  </a:cubicBezTo>
                  <a:cubicBezTo>
                    <a:pt x="335" y="21"/>
                    <a:pt x="335" y="21"/>
                    <a:pt x="335" y="21"/>
                  </a:cubicBezTo>
                  <a:cubicBezTo>
                    <a:pt x="335" y="18"/>
                    <a:pt x="334" y="16"/>
                    <a:pt x="333" y="13"/>
                  </a:cubicBezTo>
                  <a:cubicBezTo>
                    <a:pt x="332" y="9"/>
                    <a:pt x="329" y="8"/>
                    <a:pt x="327" y="6"/>
                  </a:cubicBezTo>
                  <a:cubicBezTo>
                    <a:pt x="323" y="4"/>
                    <a:pt x="320" y="3"/>
                    <a:pt x="316" y="3"/>
                  </a:cubicBezTo>
                  <a:cubicBezTo>
                    <a:pt x="310" y="2"/>
                    <a:pt x="304" y="1"/>
                    <a:pt x="295" y="1"/>
                  </a:cubicBezTo>
                  <a:cubicBezTo>
                    <a:pt x="290" y="0"/>
                    <a:pt x="284" y="0"/>
                    <a:pt x="277" y="0"/>
                  </a:cubicBezTo>
                  <a:cubicBezTo>
                    <a:pt x="275" y="0"/>
                    <a:pt x="272" y="0"/>
                    <a:pt x="269" y="0"/>
                  </a:cubicBezTo>
                  <a:cubicBezTo>
                    <a:pt x="252" y="0"/>
                    <a:pt x="230" y="1"/>
                    <a:pt x="206" y="2"/>
                  </a:cubicBezTo>
                  <a:cubicBezTo>
                    <a:pt x="202" y="2"/>
                    <a:pt x="196" y="3"/>
                    <a:pt x="189" y="3"/>
                  </a:cubicBezTo>
                  <a:cubicBezTo>
                    <a:pt x="185" y="3"/>
                    <a:pt x="181" y="3"/>
                    <a:pt x="176" y="4"/>
                  </a:cubicBezTo>
                  <a:cubicBezTo>
                    <a:pt x="0" y="434"/>
                    <a:pt x="0" y="434"/>
                    <a:pt x="0" y="434"/>
                  </a:cubicBezTo>
                  <a:cubicBezTo>
                    <a:pt x="22" y="433"/>
                    <a:pt x="60" y="431"/>
                    <a:pt x="85" y="429"/>
                  </a:cubicBezTo>
                  <a:cubicBezTo>
                    <a:pt x="92" y="429"/>
                    <a:pt x="98" y="429"/>
                    <a:pt x="102" y="428"/>
                  </a:cubicBezTo>
                  <a:close/>
                </a:path>
              </a:pathLst>
            </a:custGeom>
            <a:solidFill>
              <a:schemeClr val="accent2"/>
            </a:solidFill>
            <a:ln w="9525">
              <a:solidFill>
                <a:schemeClr val="bg1"/>
              </a:solidFill>
              <a:round/>
            </a:ln>
          </p:spPr>
          <p:txBody>
            <a:bodyPr anchor="ctr"/>
            <a:lstStyle/>
            <a:p>
              <a:pPr algn="ctr"/>
              <a:endParaRPr/>
            </a:p>
          </p:txBody>
        </p:sp>
        <p:sp>
          <p:nvSpPr>
            <p:cNvPr id="28" name="Freeform: Shape 67"/>
            <p:cNvSpPr/>
            <p:nvPr/>
          </p:nvSpPr>
          <p:spPr bwMode="auto">
            <a:xfrm>
              <a:off x="2363995" y="4465912"/>
              <a:ext cx="2265601" cy="1364932"/>
            </a:xfrm>
            <a:custGeom>
              <a:avLst/>
              <a:gdLst/>
              <a:ahLst/>
              <a:cxnLst>
                <a:cxn ang="0">
                  <a:pos x="710" y="113"/>
                </a:cxn>
                <a:cxn ang="0">
                  <a:pos x="593" y="121"/>
                </a:cxn>
                <a:cxn ang="0">
                  <a:pos x="522" y="124"/>
                </a:cxn>
                <a:cxn ang="0">
                  <a:pos x="484" y="122"/>
                </a:cxn>
                <a:cxn ang="0">
                  <a:pos x="466" y="112"/>
                </a:cxn>
                <a:cxn ang="0">
                  <a:pos x="465" y="103"/>
                </a:cxn>
                <a:cxn ang="0">
                  <a:pos x="469" y="90"/>
                </a:cxn>
                <a:cxn ang="0">
                  <a:pos x="476" y="80"/>
                </a:cxn>
                <a:cxn ang="0">
                  <a:pos x="489" y="42"/>
                </a:cxn>
                <a:cxn ang="0">
                  <a:pos x="469" y="10"/>
                </a:cxn>
                <a:cxn ang="0">
                  <a:pos x="417" y="0"/>
                </a:cxn>
                <a:cxn ang="0">
                  <a:pos x="354" y="49"/>
                </a:cxn>
                <a:cxn ang="0">
                  <a:pos x="355" y="59"/>
                </a:cxn>
                <a:cxn ang="0">
                  <a:pos x="363" y="77"/>
                </a:cxn>
                <a:cxn ang="0">
                  <a:pos x="372" y="89"/>
                </a:cxn>
                <a:cxn ang="0">
                  <a:pos x="375" y="101"/>
                </a:cxn>
                <a:cxn ang="0">
                  <a:pos x="373" y="111"/>
                </a:cxn>
                <a:cxn ang="0">
                  <a:pos x="299" y="125"/>
                </a:cxn>
                <a:cxn ang="0">
                  <a:pos x="118" y="119"/>
                </a:cxn>
                <a:cxn ang="0">
                  <a:pos x="124" y="243"/>
                </a:cxn>
                <a:cxn ang="0">
                  <a:pos x="121" y="281"/>
                </a:cxn>
                <a:cxn ang="0">
                  <a:pos x="111" y="299"/>
                </a:cxn>
                <a:cxn ang="0">
                  <a:pos x="103" y="301"/>
                </a:cxn>
                <a:cxn ang="0">
                  <a:pos x="89" y="297"/>
                </a:cxn>
                <a:cxn ang="0">
                  <a:pos x="79" y="289"/>
                </a:cxn>
                <a:cxn ang="0">
                  <a:pos x="41" y="276"/>
                </a:cxn>
                <a:cxn ang="0">
                  <a:pos x="9" y="296"/>
                </a:cxn>
                <a:cxn ang="0">
                  <a:pos x="0" y="348"/>
                </a:cxn>
                <a:cxn ang="0">
                  <a:pos x="49" y="412"/>
                </a:cxn>
                <a:cxn ang="0">
                  <a:pos x="58" y="410"/>
                </a:cxn>
                <a:cxn ang="0">
                  <a:pos x="76" y="402"/>
                </a:cxn>
                <a:cxn ang="0">
                  <a:pos x="88" y="393"/>
                </a:cxn>
                <a:cxn ang="0">
                  <a:pos x="100" y="390"/>
                </a:cxn>
                <a:cxn ang="0">
                  <a:pos x="111" y="392"/>
                </a:cxn>
                <a:cxn ang="0">
                  <a:pos x="125" y="466"/>
                </a:cxn>
                <a:cxn ang="0">
                  <a:pos x="160" y="526"/>
                </a:cxn>
                <a:cxn ang="0">
                  <a:pos x="865" y="492"/>
                </a:cxn>
              </a:cxnLst>
              <a:rect l="0" t="0" r="r" b="b"/>
              <a:pathLst>
                <a:path w="873" h="526">
                  <a:moveTo>
                    <a:pt x="865" y="492"/>
                  </a:moveTo>
                  <a:cubicBezTo>
                    <a:pt x="710" y="113"/>
                    <a:pt x="710" y="113"/>
                    <a:pt x="710" y="113"/>
                  </a:cubicBezTo>
                  <a:cubicBezTo>
                    <a:pt x="682" y="115"/>
                    <a:pt x="633" y="119"/>
                    <a:pt x="610" y="121"/>
                  </a:cubicBezTo>
                  <a:cubicBezTo>
                    <a:pt x="603" y="121"/>
                    <a:pt x="598" y="121"/>
                    <a:pt x="593" y="121"/>
                  </a:cubicBezTo>
                  <a:cubicBezTo>
                    <a:pt x="570" y="123"/>
                    <a:pt x="548" y="124"/>
                    <a:pt x="530" y="124"/>
                  </a:cubicBezTo>
                  <a:cubicBezTo>
                    <a:pt x="528" y="124"/>
                    <a:pt x="525" y="124"/>
                    <a:pt x="522" y="124"/>
                  </a:cubicBezTo>
                  <a:cubicBezTo>
                    <a:pt x="516" y="124"/>
                    <a:pt x="510" y="124"/>
                    <a:pt x="504" y="124"/>
                  </a:cubicBezTo>
                  <a:cubicBezTo>
                    <a:pt x="496" y="123"/>
                    <a:pt x="489" y="123"/>
                    <a:pt x="484" y="122"/>
                  </a:cubicBezTo>
                  <a:cubicBezTo>
                    <a:pt x="480" y="121"/>
                    <a:pt x="477" y="120"/>
                    <a:pt x="473" y="118"/>
                  </a:cubicBezTo>
                  <a:cubicBezTo>
                    <a:pt x="471" y="117"/>
                    <a:pt x="468" y="115"/>
                    <a:pt x="466" y="112"/>
                  </a:cubicBezTo>
                  <a:cubicBezTo>
                    <a:pt x="465" y="109"/>
                    <a:pt x="465" y="106"/>
                    <a:pt x="465" y="104"/>
                  </a:cubicBezTo>
                  <a:cubicBezTo>
                    <a:pt x="465" y="103"/>
                    <a:pt x="465" y="103"/>
                    <a:pt x="465" y="103"/>
                  </a:cubicBezTo>
                  <a:cubicBezTo>
                    <a:pt x="465" y="103"/>
                    <a:pt x="465" y="103"/>
                    <a:pt x="464" y="103"/>
                  </a:cubicBezTo>
                  <a:cubicBezTo>
                    <a:pt x="464" y="98"/>
                    <a:pt x="466" y="94"/>
                    <a:pt x="469" y="90"/>
                  </a:cubicBezTo>
                  <a:cubicBezTo>
                    <a:pt x="470" y="87"/>
                    <a:pt x="472" y="85"/>
                    <a:pt x="474" y="83"/>
                  </a:cubicBezTo>
                  <a:cubicBezTo>
                    <a:pt x="474" y="82"/>
                    <a:pt x="475" y="81"/>
                    <a:pt x="476" y="80"/>
                  </a:cubicBezTo>
                  <a:cubicBezTo>
                    <a:pt x="481" y="74"/>
                    <a:pt x="485" y="66"/>
                    <a:pt x="488" y="53"/>
                  </a:cubicBezTo>
                  <a:cubicBezTo>
                    <a:pt x="489" y="49"/>
                    <a:pt x="489" y="45"/>
                    <a:pt x="489" y="42"/>
                  </a:cubicBezTo>
                  <a:cubicBezTo>
                    <a:pt x="489" y="34"/>
                    <a:pt x="487" y="28"/>
                    <a:pt x="483" y="22"/>
                  </a:cubicBezTo>
                  <a:cubicBezTo>
                    <a:pt x="480" y="17"/>
                    <a:pt x="475" y="13"/>
                    <a:pt x="469" y="10"/>
                  </a:cubicBezTo>
                  <a:cubicBezTo>
                    <a:pt x="457" y="3"/>
                    <a:pt x="440" y="0"/>
                    <a:pt x="420" y="0"/>
                  </a:cubicBezTo>
                  <a:cubicBezTo>
                    <a:pt x="419" y="0"/>
                    <a:pt x="418" y="0"/>
                    <a:pt x="417" y="0"/>
                  </a:cubicBezTo>
                  <a:cubicBezTo>
                    <a:pt x="399" y="0"/>
                    <a:pt x="383" y="6"/>
                    <a:pt x="371" y="15"/>
                  </a:cubicBezTo>
                  <a:cubicBezTo>
                    <a:pt x="360" y="24"/>
                    <a:pt x="354" y="36"/>
                    <a:pt x="354" y="49"/>
                  </a:cubicBezTo>
                  <a:cubicBezTo>
                    <a:pt x="354" y="50"/>
                    <a:pt x="354" y="50"/>
                    <a:pt x="354" y="51"/>
                  </a:cubicBezTo>
                  <a:cubicBezTo>
                    <a:pt x="354" y="53"/>
                    <a:pt x="354" y="56"/>
                    <a:pt x="355" y="59"/>
                  </a:cubicBezTo>
                  <a:cubicBezTo>
                    <a:pt x="355" y="59"/>
                    <a:pt x="355" y="60"/>
                    <a:pt x="355" y="60"/>
                  </a:cubicBezTo>
                  <a:cubicBezTo>
                    <a:pt x="358" y="68"/>
                    <a:pt x="360" y="73"/>
                    <a:pt x="363" y="77"/>
                  </a:cubicBezTo>
                  <a:cubicBezTo>
                    <a:pt x="364" y="78"/>
                    <a:pt x="365" y="80"/>
                    <a:pt x="367" y="81"/>
                  </a:cubicBezTo>
                  <a:cubicBezTo>
                    <a:pt x="368" y="84"/>
                    <a:pt x="370" y="86"/>
                    <a:pt x="372" y="89"/>
                  </a:cubicBezTo>
                  <a:cubicBezTo>
                    <a:pt x="373" y="91"/>
                    <a:pt x="375" y="95"/>
                    <a:pt x="375" y="100"/>
                  </a:cubicBezTo>
                  <a:cubicBezTo>
                    <a:pt x="375" y="100"/>
                    <a:pt x="375" y="100"/>
                    <a:pt x="375" y="101"/>
                  </a:cubicBezTo>
                  <a:cubicBezTo>
                    <a:pt x="375" y="101"/>
                    <a:pt x="375" y="101"/>
                    <a:pt x="375" y="101"/>
                  </a:cubicBezTo>
                  <a:cubicBezTo>
                    <a:pt x="375" y="104"/>
                    <a:pt x="375" y="108"/>
                    <a:pt x="373" y="111"/>
                  </a:cubicBezTo>
                  <a:cubicBezTo>
                    <a:pt x="371" y="116"/>
                    <a:pt x="360" y="122"/>
                    <a:pt x="353" y="123"/>
                  </a:cubicBezTo>
                  <a:cubicBezTo>
                    <a:pt x="344" y="124"/>
                    <a:pt x="325" y="125"/>
                    <a:pt x="299" y="125"/>
                  </a:cubicBezTo>
                  <a:cubicBezTo>
                    <a:pt x="244" y="125"/>
                    <a:pt x="167" y="122"/>
                    <a:pt x="118" y="119"/>
                  </a:cubicBezTo>
                  <a:cubicBezTo>
                    <a:pt x="118" y="119"/>
                    <a:pt x="118" y="119"/>
                    <a:pt x="118" y="119"/>
                  </a:cubicBezTo>
                  <a:cubicBezTo>
                    <a:pt x="121" y="171"/>
                    <a:pt x="123" y="225"/>
                    <a:pt x="123" y="235"/>
                  </a:cubicBezTo>
                  <a:cubicBezTo>
                    <a:pt x="124" y="238"/>
                    <a:pt x="124" y="240"/>
                    <a:pt x="124" y="243"/>
                  </a:cubicBezTo>
                  <a:cubicBezTo>
                    <a:pt x="124" y="250"/>
                    <a:pt x="123" y="256"/>
                    <a:pt x="123" y="261"/>
                  </a:cubicBezTo>
                  <a:cubicBezTo>
                    <a:pt x="123" y="270"/>
                    <a:pt x="122" y="276"/>
                    <a:pt x="121" y="281"/>
                  </a:cubicBezTo>
                  <a:cubicBezTo>
                    <a:pt x="121" y="285"/>
                    <a:pt x="120" y="288"/>
                    <a:pt x="118" y="293"/>
                  </a:cubicBezTo>
                  <a:cubicBezTo>
                    <a:pt x="117" y="295"/>
                    <a:pt x="115" y="297"/>
                    <a:pt x="111" y="299"/>
                  </a:cubicBezTo>
                  <a:cubicBezTo>
                    <a:pt x="108" y="300"/>
                    <a:pt x="106" y="301"/>
                    <a:pt x="103" y="301"/>
                  </a:cubicBezTo>
                  <a:cubicBezTo>
                    <a:pt x="103" y="301"/>
                    <a:pt x="103" y="301"/>
                    <a:pt x="103" y="301"/>
                  </a:cubicBezTo>
                  <a:cubicBezTo>
                    <a:pt x="103" y="301"/>
                    <a:pt x="102" y="301"/>
                    <a:pt x="102" y="301"/>
                  </a:cubicBezTo>
                  <a:cubicBezTo>
                    <a:pt x="98" y="301"/>
                    <a:pt x="94" y="299"/>
                    <a:pt x="89" y="297"/>
                  </a:cubicBezTo>
                  <a:cubicBezTo>
                    <a:pt x="87" y="295"/>
                    <a:pt x="85" y="293"/>
                    <a:pt x="82" y="292"/>
                  </a:cubicBezTo>
                  <a:cubicBezTo>
                    <a:pt x="81" y="291"/>
                    <a:pt x="80" y="290"/>
                    <a:pt x="79" y="289"/>
                  </a:cubicBezTo>
                  <a:cubicBezTo>
                    <a:pt x="73" y="285"/>
                    <a:pt x="66" y="280"/>
                    <a:pt x="53" y="277"/>
                  </a:cubicBezTo>
                  <a:cubicBezTo>
                    <a:pt x="49" y="277"/>
                    <a:pt x="45" y="276"/>
                    <a:pt x="41" y="276"/>
                  </a:cubicBezTo>
                  <a:cubicBezTo>
                    <a:pt x="34" y="276"/>
                    <a:pt x="27" y="278"/>
                    <a:pt x="22" y="282"/>
                  </a:cubicBezTo>
                  <a:cubicBezTo>
                    <a:pt x="17" y="285"/>
                    <a:pt x="13" y="290"/>
                    <a:pt x="9" y="296"/>
                  </a:cubicBezTo>
                  <a:cubicBezTo>
                    <a:pt x="3" y="308"/>
                    <a:pt x="0" y="325"/>
                    <a:pt x="0" y="345"/>
                  </a:cubicBezTo>
                  <a:cubicBezTo>
                    <a:pt x="0" y="346"/>
                    <a:pt x="0" y="347"/>
                    <a:pt x="0" y="348"/>
                  </a:cubicBezTo>
                  <a:cubicBezTo>
                    <a:pt x="0" y="366"/>
                    <a:pt x="5" y="382"/>
                    <a:pt x="15" y="394"/>
                  </a:cubicBezTo>
                  <a:cubicBezTo>
                    <a:pt x="24" y="406"/>
                    <a:pt x="36" y="412"/>
                    <a:pt x="49" y="412"/>
                  </a:cubicBezTo>
                  <a:cubicBezTo>
                    <a:pt x="49" y="412"/>
                    <a:pt x="50" y="412"/>
                    <a:pt x="50" y="412"/>
                  </a:cubicBezTo>
                  <a:cubicBezTo>
                    <a:pt x="53" y="412"/>
                    <a:pt x="56" y="411"/>
                    <a:pt x="58" y="410"/>
                  </a:cubicBezTo>
                  <a:cubicBezTo>
                    <a:pt x="59" y="410"/>
                    <a:pt x="59" y="410"/>
                    <a:pt x="60" y="410"/>
                  </a:cubicBezTo>
                  <a:cubicBezTo>
                    <a:pt x="68" y="408"/>
                    <a:pt x="73" y="405"/>
                    <a:pt x="76" y="402"/>
                  </a:cubicBezTo>
                  <a:cubicBezTo>
                    <a:pt x="78" y="401"/>
                    <a:pt x="80" y="400"/>
                    <a:pt x="81" y="399"/>
                  </a:cubicBezTo>
                  <a:cubicBezTo>
                    <a:pt x="83" y="397"/>
                    <a:pt x="85" y="395"/>
                    <a:pt x="88" y="393"/>
                  </a:cubicBezTo>
                  <a:cubicBezTo>
                    <a:pt x="91" y="392"/>
                    <a:pt x="95" y="390"/>
                    <a:pt x="100" y="390"/>
                  </a:cubicBezTo>
                  <a:cubicBezTo>
                    <a:pt x="100" y="390"/>
                    <a:pt x="100" y="390"/>
                    <a:pt x="100" y="390"/>
                  </a:cubicBezTo>
                  <a:cubicBezTo>
                    <a:pt x="100" y="390"/>
                    <a:pt x="101" y="390"/>
                    <a:pt x="101" y="390"/>
                  </a:cubicBezTo>
                  <a:cubicBezTo>
                    <a:pt x="104" y="390"/>
                    <a:pt x="107" y="391"/>
                    <a:pt x="111" y="392"/>
                  </a:cubicBezTo>
                  <a:cubicBezTo>
                    <a:pt x="115" y="394"/>
                    <a:pt x="121" y="406"/>
                    <a:pt x="122" y="412"/>
                  </a:cubicBezTo>
                  <a:cubicBezTo>
                    <a:pt x="124" y="422"/>
                    <a:pt x="125" y="440"/>
                    <a:pt x="125" y="466"/>
                  </a:cubicBezTo>
                  <a:cubicBezTo>
                    <a:pt x="125" y="484"/>
                    <a:pt x="124" y="505"/>
                    <a:pt x="124" y="526"/>
                  </a:cubicBezTo>
                  <a:cubicBezTo>
                    <a:pt x="137" y="526"/>
                    <a:pt x="150" y="526"/>
                    <a:pt x="160" y="526"/>
                  </a:cubicBezTo>
                  <a:cubicBezTo>
                    <a:pt x="841" y="526"/>
                    <a:pt x="841" y="526"/>
                    <a:pt x="841" y="526"/>
                  </a:cubicBezTo>
                  <a:cubicBezTo>
                    <a:pt x="862" y="526"/>
                    <a:pt x="873" y="511"/>
                    <a:pt x="865" y="492"/>
                  </a:cubicBezTo>
                  <a:close/>
                </a:path>
              </a:pathLst>
            </a:custGeom>
            <a:solidFill>
              <a:schemeClr val="accent1">
                <a:lumMod val="75000"/>
              </a:schemeClr>
            </a:solidFill>
            <a:ln w="9525">
              <a:solidFill>
                <a:schemeClr val="bg1"/>
              </a:solidFill>
              <a:round/>
            </a:ln>
          </p:spPr>
          <p:txBody>
            <a:bodyPr anchor="ctr"/>
            <a:lstStyle/>
            <a:p>
              <a:pPr algn="ctr"/>
              <a:endParaRPr/>
            </a:p>
          </p:txBody>
        </p:sp>
        <p:sp>
          <p:nvSpPr>
            <p:cNvPr id="29" name="Freeform: Shape 68"/>
            <p:cNvSpPr/>
            <p:nvPr/>
          </p:nvSpPr>
          <p:spPr bwMode="auto">
            <a:xfrm>
              <a:off x="1602604" y="2453335"/>
              <a:ext cx="1072447" cy="1522780"/>
            </a:xfrm>
            <a:custGeom>
              <a:avLst/>
              <a:gdLst/>
              <a:ahLst/>
              <a:cxnLst>
                <a:cxn ang="0">
                  <a:pos x="413" y="400"/>
                </a:cxn>
                <a:cxn ang="0">
                  <a:pos x="400" y="326"/>
                </a:cxn>
                <a:cxn ang="0">
                  <a:pos x="389" y="324"/>
                </a:cxn>
                <a:cxn ang="0">
                  <a:pos x="378" y="328"/>
                </a:cxn>
                <a:cxn ang="0">
                  <a:pos x="366" y="336"/>
                </a:cxn>
                <a:cxn ang="0">
                  <a:pos x="348" y="344"/>
                </a:cxn>
                <a:cxn ang="0">
                  <a:pos x="339" y="346"/>
                </a:cxn>
                <a:cxn ang="0">
                  <a:pos x="290" y="283"/>
                </a:cxn>
                <a:cxn ang="0">
                  <a:pos x="299" y="231"/>
                </a:cxn>
                <a:cxn ang="0">
                  <a:pos x="331" y="211"/>
                </a:cxn>
                <a:cxn ang="0">
                  <a:pos x="369" y="224"/>
                </a:cxn>
                <a:cxn ang="0">
                  <a:pos x="378" y="232"/>
                </a:cxn>
                <a:cxn ang="0">
                  <a:pos x="392" y="236"/>
                </a:cxn>
                <a:cxn ang="0">
                  <a:pos x="400" y="234"/>
                </a:cxn>
                <a:cxn ang="0">
                  <a:pos x="410" y="216"/>
                </a:cxn>
                <a:cxn ang="0">
                  <a:pos x="412" y="179"/>
                </a:cxn>
                <a:cxn ang="0">
                  <a:pos x="411" y="124"/>
                </a:cxn>
                <a:cxn ang="0">
                  <a:pos x="411" y="134"/>
                </a:cxn>
                <a:cxn ang="0">
                  <a:pos x="368" y="114"/>
                </a:cxn>
                <a:cxn ang="0">
                  <a:pos x="348" y="82"/>
                </a:cxn>
                <a:cxn ang="0">
                  <a:pos x="361" y="44"/>
                </a:cxn>
                <a:cxn ang="0">
                  <a:pos x="368" y="34"/>
                </a:cxn>
                <a:cxn ang="0">
                  <a:pos x="372" y="21"/>
                </a:cxn>
                <a:cxn ang="0">
                  <a:pos x="371" y="12"/>
                </a:cxn>
                <a:cxn ang="0">
                  <a:pos x="353" y="2"/>
                </a:cxn>
                <a:cxn ang="0">
                  <a:pos x="315" y="0"/>
                </a:cxn>
                <a:cxn ang="0">
                  <a:pos x="244" y="2"/>
                </a:cxn>
                <a:cxn ang="0">
                  <a:pos x="189" y="5"/>
                </a:cxn>
                <a:cxn ang="0">
                  <a:pos x="23" y="411"/>
                </a:cxn>
                <a:cxn ang="0">
                  <a:pos x="13" y="465"/>
                </a:cxn>
                <a:cxn ang="0">
                  <a:pos x="93" y="462"/>
                </a:cxn>
                <a:cxn ang="0">
                  <a:pos x="119" y="463"/>
                </a:cxn>
                <a:cxn ang="0">
                  <a:pos x="151" y="468"/>
                </a:cxn>
                <a:cxn ang="0">
                  <a:pos x="159" y="483"/>
                </a:cxn>
                <a:cxn ang="0">
                  <a:pos x="159" y="484"/>
                </a:cxn>
                <a:cxn ang="0">
                  <a:pos x="150" y="504"/>
                </a:cxn>
                <a:cxn ang="0">
                  <a:pos x="135" y="533"/>
                </a:cxn>
                <a:cxn ang="0">
                  <a:pos x="140" y="564"/>
                </a:cxn>
                <a:cxn ang="0">
                  <a:pos x="203" y="587"/>
                </a:cxn>
                <a:cxn ang="0">
                  <a:pos x="252" y="572"/>
                </a:cxn>
                <a:cxn ang="0">
                  <a:pos x="269" y="537"/>
                </a:cxn>
                <a:cxn ang="0">
                  <a:pos x="268" y="527"/>
                </a:cxn>
                <a:cxn ang="0">
                  <a:pos x="257" y="506"/>
                </a:cxn>
                <a:cxn ang="0">
                  <a:pos x="248" y="487"/>
                </a:cxn>
                <a:cxn ang="0">
                  <a:pos x="248" y="486"/>
                </a:cxn>
                <a:cxn ang="0">
                  <a:pos x="270" y="465"/>
                </a:cxn>
                <a:cxn ang="0">
                  <a:pos x="412" y="468"/>
                </a:cxn>
                <a:cxn ang="0">
                  <a:pos x="412" y="462"/>
                </a:cxn>
              </a:cxnLst>
              <a:rect l="0" t="0" r="r" b="b"/>
              <a:pathLst>
                <a:path w="413" h="587">
                  <a:moveTo>
                    <a:pt x="412" y="462"/>
                  </a:moveTo>
                  <a:cubicBezTo>
                    <a:pt x="413" y="440"/>
                    <a:pt x="413" y="419"/>
                    <a:pt x="413" y="400"/>
                  </a:cubicBezTo>
                  <a:cubicBezTo>
                    <a:pt x="413" y="374"/>
                    <a:pt x="413" y="355"/>
                    <a:pt x="411" y="346"/>
                  </a:cubicBezTo>
                  <a:cubicBezTo>
                    <a:pt x="410" y="340"/>
                    <a:pt x="404" y="328"/>
                    <a:pt x="400" y="326"/>
                  </a:cubicBezTo>
                  <a:cubicBezTo>
                    <a:pt x="396" y="325"/>
                    <a:pt x="393" y="324"/>
                    <a:pt x="390" y="324"/>
                  </a:cubicBezTo>
                  <a:cubicBezTo>
                    <a:pt x="390" y="324"/>
                    <a:pt x="390" y="324"/>
                    <a:pt x="389" y="324"/>
                  </a:cubicBezTo>
                  <a:cubicBezTo>
                    <a:pt x="389" y="324"/>
                    <a:pt x="389" y="324"/>
                    <a:pt x="389" y="324"/>
                  </a:cubicBezTo>
                  <a:cubicBezTo>
                    <a:pt x="384" y="324"/>
                    <a:pt x="380" y="326"/>
                    <a:pt x="378" y="328"/>
                  </a:cubicBezTo>
                  <a:cubicBezTo>
                    <a:pt x="375" y="329"/>
                    <a:pt x="372" y="331"/>
                    <a:pt x="370" y="333"/>
                  </a:cubicBezTo>
                  <a:cubicBezTo>
                    <a:pt x="369" y="334"/>
                    <a:pt x="367" y="335"/>
                    <a:pt x="366" y="336"/>
                  </a:cubicBezTo>
                  <a:cubicBezTo>
                    <a:pt x="362" y="339"/>
                    <a:pt x="357" y="342"/>
                    <a:pt x="349" y="344"/>
                  </a:cubicBezTo>
                  <a:cubicBezTo>
                    <a:pt x="349" y="344"/>
                    <a:pt x="348" y="344"/>
                    <a:pt x="348" y="344"/>
                  </a:cubicBezTo>
                  <a:cubicBezTo>
                    <a:pt x="345" y="345"/>
                    <a:pt x="342" y="345"/>
                    <a:pt x="340" y="346"/>
                  </a:cubicBezTo>
                  <a:cubicBezTo>
                    <a:pt x="339" y="346"/>
                    <a:pt x="339" y="346"/>
                    <a:pt x="339" y="346"/>
                  </a:cubicBezTo>
                  <a:cubicBezTo>
                    <a:pt x="325" y="346"/>
                    <a:pt x="314" y="340"/>
                    <a:pt x="304" y="328"/>
                  </a:cubicBezTo>
                  <a:cubicBezTo>
                    <a:pt x="295" y="317"/>
                    <a:pt x="290" y="300"/>
                    <a:pt x="290" y="283"/>
                  </a:cubicBezTo>
                  <a:cubicBezTo>
                    <a:pt x="290" y="282"/>
                    <a:pt x="290" y="281"/>
                    <a:pt x="290" y="280"/>
                  </a:cubicBezTo>
                  <a:cubicBezTo>
                    <a:pt x="290" y="260"/>
                    <a:pt x="293" y="243"/>
                    <a:pt x="299" y="231"/>
                  </a:cubicBezTo>
                  <a:cubicBezTo>
                    <a:pt x="303" y="225"/>
                    <a:pt x="307" y="220"/>
                    <a:pt x="312" y="217"/>
                  </a:cubicBezTo>
                  <a:cubicBezTo>
                    <a:pt x="317" y="213"/>
                    <a:pt x="323" y="212"/>
                    <a:pt x="331" y="211"/>
                  </a:cubicBezTo>
                  <a:cubicBezTo>
                    <a:pt x="334" y="211"/>
                    <a:pt x="338" y="212"/>
                    <a:pt x="343" y="213"/>
                  </a:cubicBezTo>
                  <a:cubicBezTo>
                    <a:pt x="355" y="215"/>
                    <a:pt x="362" y="220"/>
                    <a:pt x="369" y="224"/>
                  </a:cubicBezTo>
                  <a:cubicBezTo>
                    <a:pt x="370" y="225"/>
                    <a:pt x="371" y="226"/>
                    <a:pt x="372" y="227"/>
                  </a:cubicBezTo>
                  <a:cubicBezTo>
                    <a:pt x="374" y="228"/>
                    <a:pt x="376" y="230"/>
                    <a:pt x="378" y="232"/>
                  </a:cubicBezTo>
                  <a:cubicBezTo>
                    <a:pt x="383" y="234"/>
                    <a:pt x="387" y="236"/>
                    <a:pt x="391" y="236"/>
                  </a:cubicBezTo>
                  <a:cubicBezTo>
                    <a:pt x="391" y="236"/>
                    <a:pt x="392" y="236"/>
                    <a:pt x="392" y="236"/>
                  </a:cubicBezTo>
                  <a:cubicBezTo>
                    <a:pt x="392" y="236"/>
                    <a:pt x="392" y="236"/>
                    <a:pt x="392" y="236"/>
                  </a:cubicBezTo>
                  <a:cubicBezTo>
                    <a:pt x="395" y="236"/>
                    <a:pt x="398" y="235"/>
                    <a:pt x="400" y="234"/>
                  </a:cubicBezTo>
                  <a:cubicBezTo>
                    <a:pt x="404" y="232"/>
                    <a:pt x="405" y="230"/>
                    <a:pt x="407" y="228"/>
                  </a:cubicBezTo>
                  <a:cubicBezTo>
                    <a:pt x="409" y="224"/>
                    <a:pt x="410" y="220"/>
                    <a:pt x="410" y="216"/>
                  </a:cubicBezTo>
                  <a:cubicBezTo>
                    <a:pt x="411" y="211"/>
                    <a:pt x="412" y="205"/>
                    <a:pt x="412" y="196"/>
                  </a:cubicBezTo>
                  <a:cubicBezTo>
                    <a:pt x="412" y="191"/>
                    <a:pt x="412" y="185"/>
                    <a:pt x="412" y="179"/>
                  </a:cubicBezTo>
                  <a:cubicBezTo>
                    <a:pt x="412" y="176"/>
                    <a:pt x="412" y="173"/>
                    <a:pt x="412" y="170"/>
                  </a:cubicBezTo>
                  <a:cubicBezTo>
                    <a:pt x="412" y="157"/>
                    <a:pt x="412" y="141"/>
                    <a:pt x="411" y="124"/>
                  </a:cubicBezTo>
                  <a:cubicBezTo>
                    <a:pt x="411" y="124"/>
                    <a:pt x="411" y="124"/>
                    <a:pt x="410" y="124"/>
                  </a:cubicBezTo>
                  <a:cubicBezTo>
                    <a:pt x="411" y="127"/>
                    <a:pt x="411" y="131"/>
                    <a:pt x="411" y="134"/>
                  </a:cubicBezTo>
                  <a:cubicBezTo>
                    <a:pt x="410" y="124"/>
                    <a:pt x="410" y="124"/>
                    <a:pt x="410" y="124"/>
                  </a:cubicBezTo>
                  <a:cubicBezTo>
                    <a:pt x="393" y="123"/>
                    <a:pt x="378" y="120"/>
                    <a:pt x="368" y="114"/>
                  </a:cubicBezTo>
                  <a:cubicBezTo>
                    <a:pt x="362" y="111"/>
                    <a:pt x="357" y="106"/>
                    <a:pt x="354" y="101"/>
                  </a:cubicBezTo>
                  <a:cubicBezTo>
                    <a:pt x="350" y="96"/>
                    <a:pt x="348" y="90"/>
                    <a:pt x="348" y="82"/>
                  </a:cubicBezTo>
                  <a:cubicBezTo>
                    <a:pt x="348" y="79"/>
                    <a:pt x="348" y="75"/>
                    <a:pt x="349" y="70"/>
                  </a:cubicBezTo>
                  <a:cubicBezTo>
                    <a:pt x="352" y="58"/>
                    <a:pt x="356" y="50"/>
                    <a:pt x="361" y="44"/>
                  </a:cubicBezTo>
                  <a:cubicBezTo>
                    <a:pt x="362" y="43"/>
                    <a:pt x="363" y="42"/>
                    <a:pt x="363" y="41"/>
                  </a:cubicBezTo>
                  <a:cubicBezTo>
                    <a:pt x="365" y="39"/>
                    <a:pt x="367" y="37"/>
                    <a:pt x="368" y="34"/>
                  </a:cubicBezTo>
                  <a:cubicBezTo>
                    <a:pt x="371" y="30"/>
                    <a:pt x="373" y="25"/>
                    <a:pt x="373" y="21"/>
                  </a:cubicBezTo>
                  <a:cubicBezTo>
                    <a:pt x="372" y="21"/>
                    <a:pt x="372" y="21"/>
                    <a:pt x="372" y="21"/>
                  </a:cubicBezTo>
                  <a:cubicBezTo>
                    <a:pt x="372" y="21"/>
                    <a:pt x="372" y="20"/>
                    <a:pt x="372" y="20"/>
                  </a:cubicBezTo>
                  <a:cubicBezTo>
                    <a:pt x="372" y="18"/>
                    <a:pt x="372" y="15"/>
                    <a:pt x="371" y="12"/>
                  </a:cubicBezTo>
                  <a:cubicBezTo>
                    <a:pt x="369" y="9"/>
                    <a:pt x="366" y="7"/>
                    <a:pt x="364" y="6"/>
                  </a:cubicBezTo>
                  <a:cubicBezTo>
                    <a:pt x="360" y="3"/>
                    <a:pt x="357" y="3"/>
                    <a:pt x="353" y="2"/>
                  </a:cubicBezTo>
                  <a:cubicBezTo>
                    <a:pt x="348" y="1"/>
                    <a:pt x="341" y="0"/>
                    <a:pt x="333" y="0"/>
                  </a:cubicBezTo>
                  <a:cubicBezTo>
                    <a:pt x="327" y="0"/>
                    <a:pt x="321" y="0"/>
                    <a:pt x="315" y="0"/>
                  </a:cubicBezTo>
                  <a:cubicBezTo>
                    <a:pt x="312" y="0"/>
                    <a:pt x="309" y="0"/>
                    <a:pt x="307" y="0"/>
                  </a:cubicBezTo>
                  <a:cubicBezTo>
                    <a:pt x="289" y="0"/>
                    <a:pt x="267" y="1"/>
                    <a:pt x="244" y="2"/>
                  </a:cubicBezTo>
                  <a:cubicBezTo>
                    <a:pt x="240" y="3"/>
                    <a:pt x="234" y="3"/>
                    <a:pt x="227" y="3"/>
                  </a:cubicBezTo>
                  <a:cubicBezTo>
                    <a:pt x="216" y="4"/>
                    <a:pt x="202" y="5"/>
                    <a:pt x="189" y="5"/>
                  </a:cubicBezTo>
                  <a:cubicBezTo>
                    <a:pt x="51" y="341"/>
                    <a:pt x="51" y="341"/>
                    <a:pt x="51" y="341"/>
                  </a:cubicBezTo>
                  <a:cubicBezTo>
                    <a:pt x="43" y="360"/>
                    <a:pt x="31" y="392"/>
                    <a:pt x="23" y="411"/>
                  </a:cubicBezTo>
                  <a:cubicBezTo>
                    <a:pt x="0" y="466"/>
                    <a:pt x="0" y="466"/>
                    <a:pt x="0" y="466"/>
                  </a:cubicBezTo>
                  <a:cubicBezTo>
                    <a:pt x="5" y="465"/>
                    <a:pt x="9" y="465"/>
                    <a:pt x="13" y="465"/>
                  </a:cubicBezTo>
                  <a:cubicBezTo>
                    <a:pt x="20" y="465"/>
                    <a:pt x="26" y="464"/>
                    <a:pt x="30" y="464"/>
                  </a:cubicBezTo>
                  <a:cubicBezTo>
                    <a:pt x="54" y="463"/>
                    <a:pt x="76" y="462"/>
                    <a:pt x="93" y="462"/>
                  </a:cubicBezTo>
                  <a:cubicBezTo>
                    <a:pt x="96" y="462"/>
                    <a:pt x="99" y="462"/>
                    <a:pt x="101" y="462"/>
                  </a:cubicBezTo>
                  <a:cubicBezTo>
                    <a:pt x="108" y="462"/>
                    <a:pt x="114" y="462"/>
                    <a:pt x="119" y="463"/>
                  </a:cubicBezTo>
                  <a:cubicBezTo>
                    <a:pt x="128" y="463"/>
                    <a:pt x="134" y="464"/>
                    <a:pt x="140" y="465"/>
                  </a:cubicBezTo>
                  <a:cubicBezTo>
                    <a:pt x="144" y="465"/>
                    <a:pt x="147" y="466"/>
                    <a:pt x="151" y="468"/>
                  </a:cubicBezTo>
                  <a:cubicBezTo>
                    <a:pt x="153" y="470"/>
                    <a:pt x="156" y="471"/>
                    <a:pt x="157" y="475"/>
                  </a:cubicBezTo>
                  <a:cubicBezTo>
                    <a:pt x="158" y="478"/>
                    <a:pt x="159" y="480"/>
                    <a:pt x="159" y="483"/>
                  </a:cubicBezTo>
                  <a:cubicBezTo>
                    <a:pt x="159" y="483"/>
                    <a:pt x="159" y="483"/>
                    <a:pt x="159" y="483"/>
                  </a:cubicBezTo>
                  <a:cubicBezTo>
                    <a:pt x="159" y="484"/>
                    <a:pt x="159" y="484"/>
                    <a:pt x="159" y="484"/>
                  </a:cubicBezTo>
                  <a:cubicBezTo>
                    <a:pt x="159" y="488"/>
                    <a:pt x="158" y="492"/>
                    <a:pt x="155" y="497"/>
                  </a:cubicBezTo>
                  <a:cubicBezTo>
                    <a:pt x="153" y="499"/>
                    <a:pt x="151" y="502"/>
                    <a:pt x="150" y="504"/>
                  </a:cubicBezTo>
                  <a:cubicBezTo>
                    <a:pt x="149" y="505"/>
                    <a:pt x="148" y="506"/>
                    <a:pt x="148" y="507"/>
                  </a:cubicBezTo>
                  <a:cubicBezTo>
                    <a:pt x="143" y="513"/>
                    <a:pt x="138" y="520"/>
                    <a:pt x="135" y="533"/>
                  </a:cubicBezTo>
                  <a:cubicBezTo>
                    <a:pt x="134" y="537"/>
                    <a:pt x="134" y="541"/>
                    <a:pt x="134" y="545"/>
                  </a:cubicBezTo>
                  <a:cubicBezTo>
                    <a:pt x="134" y="552"/>
                    <a:pt x="136" y="559"/>
                    <a:pt x="140" y="564"/>
                  </a:cubicBezTo>
                  <a:cubicBezTo>
                    <a:pt x="143" y="569"/>
                    <a:pt x="148" y="573"/>
                    <a:pt x="154" y="577"/>
                  </a:cubicBezTo>
                  <a:cubicBezTo>
                    <a:pt x="166" y="583"/>
                    <a:pt x="183" y="587"/>
                    <a:pt x="203" y="587"/>
                  </a:cubicBezTo>
                  <a:cubicBezTo>
                    <a:pt x="204" y="587"/>
                    <a:pt x="205" y="587"/>
                    <a:pt x="206" y="587"/>
                  </a:cubicBezTo>
                  <a:cubicBezTo>
                    <a:pt x="224" y="587"/>
                    <a:pt x="240" y="582"/>
                    <a:pt x="252" y="572"/>
                  </a:cubicBezTo>
                  <a:cubicBezTo>
                    <a:pt x="263" y="563"/>
                    <a:pt x="270" y="551"/>
                    <a:pt x="270" y="538"/>
                  </a:cubicBezTo>
                  <a:cubicBezTo>
                    <a:pt x="270" y="537"/>
                    <a:pt x="270" y="537"/>
                    <a:pt x="269" y="537"/>
                  </a:cubicBezTo>
                  <a:cubicBezTo>
                    <a:pt x="269" y="534"/>
                    <a:pt x="269" y="531"/>
                    <a:pt x="268" y="529"/>
                  </a:cubicBezTo>
                  <a:cubicBezTo>
                    <a:pt x="268" y="528"/>
                    <a:pt x="268" y="528"/>
                    <a:pt x="268" y="527"/>
                  </a:cubicBezTo>
                  <a:cubicBezTo>
                    <a:pt x="266" y="519"/>
                    <a:pt x="263" y="514"/>
                    <a:pt x="260" y="510"/>
                  </a:cubicBezTo>
                  <a:cubicBezTo>
                    <a:pt x="259" y="509"/>
                    <a:pt x="258" y="507"/>
                    <a:pt x="257" y="506"/>
                  </a:cubicBezTo>
                  <a:cubicBezTo>
                    <a:pt x="255" y="504"/>
                    <a:pt x="253" y="501"/>
                    <a:pt x="252" y="498"/>
                  </a:cubicBezTo>
                  <a:cubicBezTo>
                    <a:pt x="250" y="496"/>
                    <a:pt x="248" y="492"/>
                    <a:pt x="248" y="487"/>
                  </a:cubicBezTo>
                  <a:cubicBezTo>
                    <a:pt x="248" y="487"/>
                    <a:pt x="248" y="487"/>
                    <a:pt x="248" y="486"/>
                  </a:cubicBezTo>
                  <a:cubicBezTo>
                    <a:pt x="248" y="486"/>
                    <a:pt x="248" y="486"/>
                    <a:pt x="248" y="486"/>
                  </a:cubicBezTo>
                  <a:cubicBezTo>
                    <a:pt x="248" y="483"/>
                    <a:pt x="249" y="479"/>
                    <a:pt x="250" y="476"/>
                  </a:cubicBezTo>
                  <a:cubicBezTo>
                    <a:pt x="252" y="472"/>
                    <a:pt x="264" y="465"/>
                    <a:pt x="270" y="465"/>
                  </a:cubicBezTo>
                  <a:cubicBezTo>
                    <a:pt x="280" y="463"/>
                    <a:pt x="299" y="463"/>
                    <a:pt x="325" y="463"/>
                  </a:cubicBezTo>
                  <a:cubicBezTo>
                    <a:pt x="352" y="463"/>
                    <a:pt x="381" y="467"/>
                    <a:pt x="412" y="468"/>
                  </a:cubicBezTo>
                  <a:cubicBezTo>
                    <a:pt x="412" y="453"/>
                    <a:pt x="412" y="453"/>
                    <a:pt x="412" y="453"/>
                  </a:cubicBezTo>
                  <a:cubicBezTo>
                    <a:pt x="412" y="453"/>
                    <a:pt x="412" y="457"/>
                    <a:pt x="412" y="462"/>
                  </a:cubicBezTo>
                  <a:close/>
                </a:path>
              </a:pathLst>
            </a:custGeom>
            <a:solidFill>
              <a:schemeClr val="accent3"/>
            </a:solidFill>
            <a:ln w="9525">
              <a:solidFill>
                <a:schemeClr val="bg1"/>
              </a:solidFill>
              <a:round/>
            </a:ln>
          </p:spPr>
          <p:txBody>
            <a:bodyPr anchor="ctr"/>
            <a:lstStyle/>
            <a:p>
              <a:pPr algn="ctr"/>
              <a:endParaRPr/>
            </a:p>
          </p:txBody>
        </p:sp>
        <p:sp>
          <p:nvSpPr>
            <p:cNvPr id="30" name="Freeform: Shape 69"/>
            <p:cNvSpPr/>
            <p:nvPr/>
          </p:nvSpPr>
          <p:spPr bwMode="auto">
            <a:xfrm>
              <a:off x="2357030" y="2451013"/>
              <a:ext cx="1404395" cy="1227975"/>
            </a:xfrm>
            <a:custGeom>
              <a:avLst/>
              <a:gdLst/>
              <a:ahLst/>
              <a:cxnLst>
                <a:cxn ang="0">
                  <a:pos x="489" y="342"/>
                </a:cxn>
                <a:cxn ang="0">
                  <a:pos x="248" y="0"/>
                </a:cxn>
                <a:cxn ang="0">
                  <a:pos x="174" y="13"/>
                </a:cxn>
                <a:cxn ang="0">
                  <a:pos x="172" y="24"/>
                </a:cxn>
                <a:cxn ang="0">
                  <a:pos x="175" y="36"/>
                </a:cxn>
                <a:cxn ang="0">
                  <a:pos x="184" y="48"/>
                </a:cxn>
                <a:cxn ang="0">
                  <a:pos x="192" y="66"/>
                </a:cxn>
                <a:cxn ang="0">
                  <a:pos x="193" y="75"/>
                </a:cxn>
                <a:cxn ang="0">
                  <a:pos x="130" y="125"/>
                </a:cxn>
                <a:cxn ang="0">
                  <a:pos x="121" y="125"/>
                </a:cxn>
                <a:cxn ang="0">
                  <a:pos x="122" y="180"/>
                </a:cxn>
                <a:cxn ang="0">
                  <a:pos x="120" y="217"/>
                </a:cxn>
                <a:cxn ang="0">
                  <a:pos x="110" y="235"/>
                </a:cxn>
                <a:cxn ang="0">
                  <a:pos x="102" y="237"/>
                </a:cxn>
                <a:cxn ang="0">
                  <a:pos x="88" y="233"/>
                </a:cxn>
                <a:cxn ang="0">
                  <a:pos x="79" y="225"/>
                </a:cxn>
                <a:cxn ang="0">
                  <a:pos x="41" y="212"/>
                </a:cxn>
                <a:cxn ang="0">
                  <a:pos x="9" y="232"/>
                </a:cxn>
                <a:cxn ang="0">
                  <a:pos x="0" y="284"/>
                </a:cxn>
                <a:cxn ang="0">
                  <a:pos x="49" y="347"/>
                </a:cxn>
                <a:cxn ang="0">
                  <a:pos x="58" y="345"/>
                </a:cxn>
                <a:cxn ang="0">
                  <a:pos x="76" y="337"/>
                </a:cxn>
                <a:cxn ang="0">
                  <a:pos x="88" y="329"/>
                </a:cxn>
                <a:cxn ang="0">
                  <a:pos x="99" y="325"/>
                </a:cxn>
                <a:cxn ang="0">
                  <a:pos x="110" y="327"/>
                </a:cxn>
                <a:cxn ang="0">
                  <a:pos x="123" y="401"/>
                </a:cxn>
                <a:cxn ang="0">
                  <a:pos x="123" y="468"/>
                </a:cxn>
                <a:cxn ang="0">
                  <a:pos x="123" y="468"/>
                </a:cxn>
                <a:cxn ang="0">
                  <a:pos x="123" y="469"/>
                </a:cxn>
                <a:cxn ang="0">
                  <a:pos x="256" y="471"/>
                </a:cxn>
                <a:cxn ang="0">
                  <a:pos x="278" y="450"/>
                </a:cxn>
                <a:cxn ang="0">
                  <a:pos x="278" y="448"/>
                </a:cxn>
                <a:cxn ang="0">
                  <a:pos x="269" y="430"/>
                </a:cxn>
                <a:cxn ang="0">
                  <a:pos x="258" y="409"/>
                </a:cxn>
                <a:cxn ang="0">
                  <a:pos x="256" y="399"/>
                </a:cxn>
                <a:cxn ang="0">
                  <a:pos x="274" y="363"/>
                </a:cxn>
                <a:cxn ang="0">
                  <a:pos x="322" y="348"/>
                </a:cxn>
                <a:cxn ang="0">
                  <a:pos x="386" y="371"/>
                </a:cxn>
                <a:cxn ang="0">
                  <a:pos x="391" y="402"/>
                </a:cxn>
                <a:cxn ang="0">
                  <a:pos x="376" y="431"/>
                </a:cxn>
                <a:cxn ang="0">
                  <a:pos x="367" y="451"/>
                </a:cxn>
                <a:cxn ang="0">
                  <a:pos x="367" y="452"/>
                </a:cxn>
                <a:cxn ang="0">
                  <a:pos x="375" y="466"/>
                </a:cxn>
                <a:cxn ang="0">
                  <a:pos x="407" y="472"/>
                </a:cxn>
                <a:cxn ang="0">
                  <a:pos x="433" y="472"/>
                </a:cxn>
                <a:cxn ang="0">
                  <a:pos x="513" y="469"/>
                </a:cxn>
                <a:cxn ang="0">
                  <a:pos x="518" y="412"/>
                </a:cxn>
              </a:cxnLst>
              <a:rect l="0" t="0" r="r" b="b"/>
              <a:pathLst>
                <a:path w="541" h="473">
                  <a:moveTo>
                    <a:pt x="518" y="412"/>
                  </a:moveTo>
                  <a:cubicBezTo>
                    <a:pt x="510" y="393"/>
                    <a:pt x="497" y="361"/>
                    <a:pt x="489" y="342"/>
                  </a:cubicBezTo>
                  <a:cubicBezTo>
                    <a:pt x="350" y="2"/>
                    <a:pt x="350" y="2"/>
                    <a:pt x="350" y="2"/>
                  </a:cubicBezTo>
                  <a:cubicBezTo>
                    <a:pt x="315" y="1"/>
                    <a:pt x="278" y="0"/>
                    <a:pt x="248" y="0"/>
                  </a:cubicBezTo>
                  <a:cubicBezTo>
                    <a:pt x="222" y="0"/>
                    <a:pt x="203" y="1"/>
                    <a:pt x="194" y="2"/>
                  </a:cubicBezTo>
                  <a:cubicBezTo>
                    <a:pt x="187" y="3"/>
                    <a:pt x="176" y="9"/>
                    <a:pt x="174" y="13"/>
                  </a:cubicBezTo>
                  <a:cubicBezTo>
                    <a:pt x="172" y="17"/>
                    <a:pt x="172" y="20"/>
                    <a:pt x="172" y="23"/>
                  </a:cubicBezTo>
                  <a:cubicBezTo>
                    <a:pt x="172" y="24"/>
                    <a:pt x="172" y="24"/>
                    <a:pt x="172" y="24"/>
                  </a:cubicBezTo>
                  <a:cubicBezTo>
                    <a:pt x="172" y="24"/>
                    <a:pt x="172" y="25"/>
                    <a:pt x="172" y="25"/>
                  </a:cubicBezTo>
                  <a:cubicBezTo>
                    <a:pt x="172" y="30"/>
                    <a:pt x="174" y="34"/>
                    <a:pt x="175" y="36"/>
                  </a:cubicBezTo>
                  <a:cubicBezTo>
                    <a:pt x="177" y="39"/>
                    <a:pt x="179" y="41"/>
                    <a:pt x="180" y="43"/>
                  </a:cubicBezTo>
                  <a:cubicBezTo>
                    <a:pt x="182" y="45"/>
                    <a:pt x="183" y="46"/>
                    <a:pt x="184" y="48"/>
                  </a:cubicBezTo>
                  <a:cubicBezTo>
                    <a:pt x="187" y="52"/>
                    <a:pt x="189" y="56"/>
                    <a:pt x="192" y="65"/>
                  </a:cubicBezTo>
                  <a:cubicBezTo>
                    <a:pt x="192" y="65"/>
                    <a:pt x="192" y="65"/>
                    <a:pt x="192" y="66"/>
                  </a:cubicBezTo>
                  <a:cubicBezTo>
                    <a:pt x="193" y="69"/>
                    <a:pt x="193" y="72"/>
                    <a:pt x="193" y="74"/>
                  </a:cubicBezTo>
                  <a:cubicBezTo>
                    <a:pt x="193" y="74"/>
                    <a:pt x="193" y="75"/>
                    <a:pt x="193" y="75"/>
                  </a:cubicBezTo>
                  <a:cubicBezTo>
                    <a:pt x="193" y="89"/>
                    <a:pt x="187" y="101"/>
                    <a:pt x="176" y="110"/>
                  </a:cubicBezTo>
                  <a:cubicBezTo>
                    <a:pt x="164" y="119"/>
                    <a:pt x="148" y="125"/>
                    <a:pt x="130" y="125"/>
                  </a:cubicBezTo>
                  <a:cubicBezTo>
                    <a:pt x="129" y="125"/>
                    <a:pt x="128" y="125"/>
                    <a:pt x="127" y="125"/>
                  </a:cubicBezTo>
                  <a:cubicBezTo>
                    <a:pt x="125" y="125"/>
                    <a:pt x="123" y="125"/>
                    <a:pt x="121" y="125"/>
                  </a:cubicBezTo>
                  <a:cubicBezTo>
                    <a:pt x="122" y="142"/>
                    <a:pt x="122" y="158"/>
                    <a:pt x="122" y="171"/>
                  </a:cubicBezTo>
                  <a:cubicBezTo>
                    <a:pt x="122" y="174"/>
                    <a:pt x="122" y="177"/>
                    <a:pt x="122" y="180"/>
                  </a:cubicBezTo>
                  <a:cubicBezTo>
                    <a:pt x="122" y="186"/>
                    <a:pt x="122" y="192"/>
                    <a:pt x="122" y="197"/>
                  </a:cubicBezTo>
                  <a:cubicBezTo>
                    <a:pt x="122" y="206"/>
                    <a:pt x="121" y="212"/>
                    <a:pt x="120" y="217"/>
                  </a:cubicBezTo>
                  <a:cubicBezTo>
                    <a:pt x="120" y="221"/>
                    <a:pt x="119" y="225"/>
                    <a:pt x="117" y="229"/>
                  </a:cubicBezTo>
                  <a:cubicBezTo>
                    <a:pt x="115" y="231"/>
                    <a:pt x="114" y="233"/>
                    <a:pt x="110" y="235"/>
                  </a:cubicBezTo>
                  <a:cubicBezTo>
                    <a:pt x="108" y="236"/>
                    <a:pt x="105" y="237"/>
                    <a:pt x="102" y="237"/>
                  </a:cubicBezTo>
                  <a:cubicBezTo>
                    <a:pt x="102" y="237"/>
                    <a:pt x="102" y="237"/>
                    <a:pt x="102" y="237"/>
                  </a:cubicBezTo>
                  <a:cubicBezTo>
                    <a:pt x="102" y="237"/>
                    <a:pt x="101" y="237"/>
                    <a:pt x="101" y="237"/>
                  </a:cubicBezTo>
                  <a:cubicBezTo>
                    <a:pt x="97" y="237"/>
                    <a:pt x="93" y="235"/>
                    <a:pt x="88" y="233"/>
                  </a:cubicBezTo>
                  <a:cubicBezTo>
                    <a:pt x="86" y="231"/>
                    <a:pt x="84" y="229"/>
                    <a:pt x="82" y="228"/>
                  </a:cubicBezTo>
                  <a:cubicBezTo>
                    <a:pt x="81" y="227"/>
                    <a:pt x="80" y="226"/>
                    <a:pt x="79" y="225"/>
                  </a:cubicBezTo>
                  <a:cubicBezTo>
                    <a:pt x="72" y="221"/>
                    <a:pt x="65" y="216"/>
                    <a:pt x="53" y="214"/>
                  </a:cubicBezTo>
                  <a:cubicBezTo>
                    <a:pt x="48" y="213"/>
                    <a:pt x="44" y="212"/>
                    <a:pt x="41" y="212"/>
                  </a:cubicBezTo>
                  <a:cubicBezTo>
                    <a:pt x="33" y="213"/>
                    <a:pt x="27" y="214"/>
                    <a:pt x="22" y="218"/>
                  </a:cubicBezTo>
                  <a:cubicBezTo>
                    <a:pt x="17" y="221"/>
                    <a:pt x="13" y="226"/>
                    <a:pt x="9" y="232"/>
                  </a:cubicBezTo>
                  <a:cubicBezTo>
                    <a:pt x="3" y="244"/>
                    <a:pt x="0" y="261"/>
                    <a:pt x="0" y="281"/>
                  </a:cubicBezTo>
                  <a:cubicBezTo>
                    <a:pt x="0" y="282"/>
                    <a:pt x="0" y="283"/>
                    <a:pt x="0" y="284"/>
                  </a:cubicBezTo>
                  <a:cubicBezTo>
                    <a:pt x="0" y="301"/>
                    <a:pt x="5" y="318"/>
                    <a:pt x="14" y="329"/>
                  </a:cubicBezTo>
                  <a:cubicBezTo>
                    <a:pt x="24" y="341"/>
                    <a:pt x="35" y="347"/>
                    <a:pt x="49" y="347"/>
                  </a:cubicBezTo>
                  <a:cubicBezTo>
                    <a:pt x="49" y="347"/>
                    <a:pt x="49" y="347"/>
                    <a:pt x="50" y="347"/>
                  </a:cubicBezTo>
                  <a:cubicBezTo>
                    <a:pt x="52" y="346"/>
                    <a:pt x="55" y="346"/>
                    <a:pt x="58" y="345"/>
                  </a:cubicBezTo>
                  <a:cubicBezTo>
                    <a:pt x="58" y="345"/>
                    <a:pt x="59" y="345"/>
                    <a:pt x="59" y="345"/>
                  </a:cubicBezTo>
                  <a:cubicBezTo>
                    <a:pt x="67" y="343"/>
                    <a:pt x="72" y="340"/>
                    <a:pt x="76" y="337"/>
                  </a:cubicBezTo>
                  <a:cubicBezTo>
                    <a:pt x="77" y="336"/>
                    <a:pt x="79" y="335"/>
                    <a:pt x="80" y="334"/>
                  </a:cubicBezTo>
                  <a:cubicBezTo>
                    <a:pt x="82" y="332"/>
                    <a:pt x="85" y="330"/>
                    <a:pt x="88" y="329"/>
                  </a:cubicBezTo>
                  <a:cubicBezTo>
                    <a:pt x="90" y="327"/>
                    <a:pt x="94" y="325"/>
                    <a:pt x="99" y="325"/>
                  </a:cubicBezTo>
                  <a:cubicBezTo>
                    <a:pt x="99" y="325"/>
                    <a:pt x="99" y="325"/>
                    <a:pt x="99" y="325"/>
                  </a:cubicBezTo>
                  <a:cubicBezTo>
                    <a:pt x="100" y="325"/>
                    <a:pt x="100" y="325"/>
                    <a:pt x="100" y="325"/>
                  </a:cubicBezTo>
                  <a:cubicBezTo>
                    <a:pt x="103" y="325"/>
                    <a:pt x="106" y="326"/>
                    <a:pt x="110" y="327"/>
                  </a:cubicBezTo>
                  <a:cubicBezTo>
                    <a:pt x="114" y="329"/>
                    <a:pt x="120" y="341"/>
                    <a:pt x="121" y="347"/>
                  </a:cubicBezTo>
                  <a:cubicBezTo>
                    <a:pt x="123" y="356"/>
                    <a:pt x="123" y="375"/>
                    <a:pt x="123" y="401"/>
                  </a:cubicBezTo>
                  <a:cubicBezTo>
                    <a:pt x="123" y="420"/>
                    <a:pt x="123" y="441"/>
                    <a:pt x="122" y="463"/>
                  </a:cubicBezTo>
                  <a:cubicBezTo>
                    <a:pt x="122" y="465"/>
                    <a:pt x="123" y="466"/>
                    <a:pt x="123" y="468"/>
                  </a:cubicBezTo>
                  <a:cubicBezTo>
                    <a:pt x="123" y="466"/>
                    <a:pt x="123" y="464"/>
                    <a:pt x="123" y="462"/>
                  </a:cubicBezTo>
                  <a:cubicBezTo>
                    <a:pt x="123" y="464"/>
                    <a:pt x="123" y="466"/>
                    <a:pt x="123" y="468"/>
                  </a:cubicBezTo>
                  <a:cubicBezTo>
                    <a:pt x="123" y="468"/>
                    <a:pt x="123" y="469"/>
                    <a:pt x="123" y="469"/>
                  </a:cubicBezTo>
                  <a:cubicBezTo>
                    <a:pt x="123" y="469"/>
                    <a:pt x="123" y="469"/>
                    <a:pt x="123" y="469"/>
                  </a:cubicBezTo>
                  <a:cubicBezTo>
                    <a:pt x="123" y="469"/>
                    <a:pt x="178" y="473"/>
                    <a:pt x="202" y="473"/>
                  </a:cubicBezTo>
                  <a:cubicBezTo>
                    <a:pt x="228" y="473"/>
                    <a:pt x="246" y="472"/>
                    <a:pt x="256" y="471"/>
                  </a:cubicBezTo>
                  <a:cubicBezTo>
                    <a:pt x="262" y="470"/>
                    <a:pt x="274" y="464"/>
                    <a:pt x="276" y="460"/>
                  </a:cubicBezTo>
                  <a:cubicBezTo>
                    <a:pt x="277" y="456"/>
                    <a:pt x="278" y="453"/>
                    <a:pt x="278" y="450"/>
                  </a:cubicBezTo>
                  <a:cubicBezTo>
                    <a:pt x="278" y="449"/>
                    <a:pt x="278" y="449"/>
                    <a:pt x="278" y="449"/>
                  </a:cubicBezTo>
                  <a:cubicBezTo>
                    <a:pt x="278" y="449"/>
                    <a:pt x="278" y="448"/>
                    <a:pt x="278" y="448"/>
                  </a:cubicBezTo>
                  <a:cubicBezTo>
                    <a:pt x="278" y="444"/>
                    <a:pt x="276" y="440"/>
                    <a:pt x="274" y="437"/>
                  </a:cubicBezTo>
                  <a:cubicBezTo>
                    <a:pt x="273" y="434"/>
                    <a:pt x="271" y="432"/>
                    <a:pt x="269" y="430"/>
                  </a:cubicBezTo>
                  <a:cubicBezTo>
                    <a:pt x="268" y="428"/>
                    <a:pt x="267" y="427"/>
                    <a:pt x="266" y="425"/>
                  </a:cubicBezTo>
                  <a:cubicBezTo>
                    <a:pt x="263" y="421"/>
                    <a:pt x="260" y="417"/>
                    <a:pt x="258" y="409"/>
                  </a:cubicBezTo>
                  <a:cubicBezTo>
                    <a:pt x="258" y="408"/>
                    <a:pt x="258" y="408"/>
                    <a:pt x="258" y="407"/>
                  </a:cubicBezTo>
                  <a:cubicBezTo>
                    <a:pt x="257" y="404"/>
                    <a:pt x="256" y="401"/>
                    <a:pt x="256" y="399"/>
                  </a:cubicBezTo>
                  <a:cubicBezTo>
                    <a:pt x="256" y="399"/>
                    <a:pt x="256" y="398"/>
                    <a:pt x="256" y="398"/>
                  </a:cubicBezTo>
                  <a:cubicBezTo>
                    <a:pt x="256" y="384"/>
                    <a:pt x="262" y="373"/>
                    <a:pt x="274" y="363"/>
                  </a:cubicBezTo>
                  <a:cubicBezTo>
                    <a:pt x="286" y="354"/>
                    <a:pt x="302" y="348"/>
                    <a:pt x="320" y="348"/>
                  </a:cubicBezTo>
                  <a:cubicBezTo>
                    <a:pt x="321" y="348"/>
                    <a:pt x="322" y="348"/>
                    <a:pt x="322" y="348"/>
                  </a:cubicBezTo>
                  <a:cubicBezTo>
                    <a:pt x="343" y="348"/>
                    <a:pt x="360" y="352"/>
                    <a:pt x="372" y="358"/>
                  </a:cubicBezTo>
                  <a:cubicBezTo>
                    <a:pt x="378" y="361"/>
                    <a:pt x="383" y="366"/>
                    <a:pt x="386" y="371"/>
                  </a:cubicBezTo>
                  <a:cubicBezTo>
                    <a:pt x="390" y="376"/>
                    <a:pt x="392" y="382"/>
                    <a:pt x="392" y="390"/>
                  </a:cubicBezTo>
                  <a:cubicBezTo>
                    <a:pt x="392" y="394"/>
                    <a:pt x="391" y="397"/>
                    <a:pt x="391" y="402"/>
                  </a:cubicBezTo>
                  <a:cubicBezTo>
                    <a:pt x="388" y="414"/>
                    <a:pt x="383" y="422"/>
                    <a:pt x="379" y="428"/>
                  </a:cubicBezTo>
                  <a:cubicBezTo>
                    <a:pt x="378" y="429"/>
                    <a:pt x="377" y="430"/>
                    <a:pt x="376" y="431"/>
                  </a:cubicBezTo>
                  <a:cubicBezTo>
                    <a:pt x="375" y="433"/>
                    <a:pt x="373" y="435"/>
                    <a:pt x="371" y="438"/>
                  </a:cubicBezTo>
                  <a:cubicBezTo>
                    <a:pt x="369" y="442"/>
                    <a:pt x="367" y="447"/>
                    <a:pt x="367" y="451"/>
                  </a:cubicBezTo>
                  <a:cubicBezTo>
                    <a:pt x="367" y="451"/>
                    <a:pt x="367" y="451"/>
                    <a:pt x="367" y="451"/>
                  </a:cubicBezTo>
                  <a:cubicBezTo>
                    <a:pt x="367" y="452"/>
                    <a:pt x="367" y="452"/>
                    <a:pt x="367" y="452"/>
                  </a:cubicBezTo>
                  <a:cubicBezTo>
                    <a:pt x="367" y="454"/>
                    <a:pt x="368" y="457"/>
                    <a:pt x="369" y="460"/>
                  </a:cubicBezTo>
                  <a:cubicBezTo>
                    <a:pt x="371" y="463"/>
                    <a:pt x="373" y="465"/>
                    <a:pt x="375" y="466"/>
                  </a:cubicBezTo>
                  <a:cubicBezTo>
                    <a:pt x="380" y="469"/>
                    <a:pt x="383" y="469"/>
                    <a:pt x="387" y="470"/>
                  </a:cubicBezTo>
                  <a:cubicBezTo>
                    <a:pt x="392" y="471"/>
                    <a:pt x="398" y="472"/>
                    <a:pt x="407" y="472"/>
                  </a:cubicBezTo>
                  <a:cubicBezTo>
                    <a:pt x="412" y="472"/>
                    <a:pt x="418" y="472"/>
                    <a:pt x="425" y="472"/>
                  </a:cubicBezTo>
                  <a:cubicBezTo>
                    <a:pt x="428" y="472"/>
                    <a:pt x="430" y="472"/>
                    <a:pt x="433" y="472"/>
                  </a:cubicBezTo>
                  <a:cubicBezTo>
                    <a:pt x="451" y="472"/>
                    <a:pt x="473" y="471"/>
                    <a:pt x="496" y="470"/>
                  </a:cubicBezTo>
                  <a:cubicBezTo>
                    <a:pt x="500" y="469"/>
                    <a:pt x="506" y="469"/>
                    <a:pt x="513" y="469"/>
                  </a:cubicBezTo>
                  <a:cubicBezTo>
                    <a:pt x="521" y="468"/>
                    <a:pt x="531" y="468"/>
                    <a:pt x="541" y="467"/>
                  </a:cubicBezTo>
                  <a:lnTo>
                    <a:pt x="518" y="412"/>
                  </a:lnTo>
                  <a:close/>
                </a:path>
              </a:pathLst>
            </a:custGeom>
            <a:solidFill>
              <a:schemeClr val="accent3">
                <a:lumMod val="75000"/>
              </a:schemeClr>
            </a:solidFill>
            <a:ln w="9525">
              <a:solidFill>
                <a:schemeClr val="bg1"/>
              </a:solidFill>
              <a:round/>
            </a:ln>
          </p:spPr>
          <p:txBody>
            <a:bodyPr anchor="ctr"/>
            <a:lstStyle/>
            <a:p>
              <a:pPr algn="ctr"/>
              <a:endParaRPr/>
            </a:p>
          </p:txBody>
        </p:sp>
        <p:sp>
          <p:nvSpPr>
            <p:cNvPr id="31" name="Freeform: Shape 70"/>
            <p:cNvSpPr/>
            <p:nvPr/>
          </p:nvSpPr>
          <p:spPr bwMode="auto">
            <a:xfrm rot="1777028">
              <a:off x="2231446" y="1294151"/>
              <a:ext cx="1186192" cy="1494924"/>
            </a:xfrm>
            <a:custGeom>
              <a:avLst/>
              <a:gdLst/>
              <a:ahLst/>
              <a:cxnLst>
                <a:cxn ang="0">
                  <a:pos x="109" y="537"/>
                </a:cxn>
                <a:cxn ang="0">
                  <a:pos x="163" y="505"/>
                </a:cxn>
                <a:cxn ang="0">
                  <a:pos x="171" y="501"/>
                </a:cxn>
                <a:cxn ang="0">
                  <a:pos x="186" y="493"/>
                </a:cxn>
                <a:cxn ang="0">
                  <a:pos x="205" y="485"/>
                </a:cxn>
                <a:cxn ang="0">
                  <a:pos x="217" y="482"/>
                </a:cxn>
                <a:cxn ang="0">
                  <a:pos x="226" y="485"/>
                </a:cxn>
                <a:cxn ang="0">
                  <a:pos x="231" y="491"/>
                </a:cxn>
                <a:cxn ang="0">
                  <a:pos x="231" y="492"/>
                </a:cxn>
                <a:cxn ang="0">
                  <a:pos x="232" y="492"/>
                </a:cxn>
                <a:cxn ang="0">
                  <a:pos x="234" y="505"/>
                </a:cxn>
                <a:cxn ang="0">
                  <a:pos x="233" y="514"/>
                </a:cxn>
                <a:cxn ang="0">
                  <a:pos x="232" y="517"/>
                </a:cxn>
                <a:cxn ang="0">
                  <a:pos x="235" y="546"/>
                </a:cxn>
                <a:cxn ang="0">
                  <a:pos x="239" y="557"/>
                </a:cxn>
                <a:cxn ang="0">
                  <a:pos x="253" y="572"/>
                </a:cxn>
                <a:cxn ang="0">
                  <a:pos x="272" y="576"/>
                </a:cxn>
                <a:cxn ang="0">
                  <a:pos x="314" y="564"/>
                </a:cxn>
                <a:cxn ang="0">
                  <a:pos x="314" y="563"/>
                </a:cxn>
                <a:cxn ang="0">
                  <a:pos x="314" y="564"/>
                </a:cxn>
                <a:cxn ang="0">
                  <a:pos x="320" y="561"/>
                </a:cxn>
                <a:cxn ang="0">
                  <a:pos x="322" y="559"/>
                </a:cxn>
                <a:cxn ang="0">
                  <a:pos x="355" y="524"/>
                </a:cxn>
                <a:cxn ang="0">
                  <a:pos x="354" y="486"/>
                </a:cxn>
                <a:cxn ang="0">
                  <a:pos x="354" y="485"/>
                </a:cxn>
                <a:cxn ang="0">
                  <a:pos x="349" y="478"/>
                </a:cxn>
                <a:cxn ang="0">
                  <a:pos x="348" y="477"/>
                </a:cxn>
                <a:cxn ang="0">
                  <a:pos x="333" y="466"/>
                </a:cxn>
                <a:cxn ang="0">
                  <a:pos x="328" y="464"/>
                </a:cxn>
                <a:cxn ang="0">
                  <a:pos x="320" y="460"/>
                </a:cxn>
                <a:cxn ang="0">
                  <a:pos x="311" y="452"/>
                </a:cxn>
                <a:cxn ang="0">
                  <a:pos x="311" y="451"/>
                </a:cxn>
                <a:cxn ang="0">
                  <a:pos x="310" y="451"/>
                </a:cxn>
                <a:cxn ang="0">
                  <a:pos x="307" y="441"/>
                </a:cxn>
                <a:cxn ang="0">
                  <a:pos x="319" y="421"/>
                </a:cxn>
                <a:cxn ang="0">
                  <a:pos x="366" y="393"/>
                </a:cxn>
                <a:cxn ang="0">
                  <a:pos x="457" y="346"/>
                </a:cxn>
                <a:cxn ang="0">
                  <a:pos x="57" y="21"/>
                </a:cxn>
                <a:cxn ang="0">
                  <a:pos x="5" y="49"/>
                </a:cxn>
                <a:cxn ang="0">
                  <a:pos x="63" y="566"/>
                </a:cxn>
                <a:cxn ang="0">
                  <a:pos x="95" y="546"/>
                </a:cxn>
                <a:cxn ang="0">
                  <a:pos x="109" y="537"/>
                </a:cxn>
              </a:cxnLst>
              <a:rect l="0" t="0" r="r" b="b"/>
              <a:pathLst>
                <a:path w="457" h="576">
                  <a:moveTo>
                    <a:pt x="109" y="537"/>
                  </a:moveTo>
                  <a:cubicBezTo>
                    <a:pt x="129" y="525"/>
                    <a:pt x="148" y="514"/>
                    <a:pt x="163" y="505"/>
                  </a:cubicBezTo>
                  <a:cubicBezTo>
                    <a:pt x="166" y="504"/>
                    <a:pt x="168" y="502"/>
                    <a:pt x="171" y="501"/>
                  </a:cubicBezTo>
                  <a:cubicBezTo>
                    <a:pt x="176" y="498"/>
                    <a:pt x="182" y="495"/>
                    <a:pt x="186" y="493"/>
                  </a:cubicBezTo>
                  <a:cubicBezTo>
                    <a:pt x="194" y="489"/>
                    <a:pt x="200" y="486"/>
                    <a:pt x="205" y="485"/>
                  </a:cubicBezTo>
                  <a:cubicBezTo>
                    <a:pt x="209" y="483"/>
                    <a:pt x="212" y="482"/>
                    <a:pt x="217" y="482"/>
                  </a:cubicBezTo>
                  <a:cubicBezTo>
                    <a:pt x="219" y="482"/>
                    <a:pt x="223" y="483"/>
                    <a:pt x="226" y="485"/>
                  </a:cubicBezTo>
                  <a:cubicBezTo>
                    <a:pt x="228" y="487"/>
                    <a:pt x="230" y="489"/>
                    <a:pt x="231" y="491"/>
                  </a:cubicBezTo>
                  <a:cubicBezTo>
                    <a:pt x="231" y="491"/>
                    <a:pt x="231" y="491"/>
                    <a:pt x="231" y="492"/>
                  </a:cubicBezTo>
                  <a:cubicBezTo>
                    <a:pt x="231" y="492"/>
                    <a:pt x="231" y="492"/>
                    <a:pt x="232" y="492"/>
                  </a:cubicBezTo>
                  <a:cubicBezTo>
                    <a:pt x="234" y="496"/>
                    <a:pt x="234" y="500"/>
                    <a:pt x="234" y="505"/>
                  </a:cubicBezTo>
                  <a:cubicBezTo>
                    <a:pt x="234" y="508"/>
                    <a:pt x="233" y="511"/>
                    <a:pt x="233" y="514"/>
                  </a:cubicBezTo>
                  <a:cubicBezTo>
                    <a:pt x="233" y="515"/>
                    <a:pt x="233" y="516"/>
                    <a:pt x="232" y="517"/>
                  </a:cubicBezTo>
                  <a:cubicBezTo>
                    <a:pt x="231" y="525"/>
                    <a:pt x="231" y="534"/>
                    <a:pt x="235" y="546"/>
                  </a:cubicBezTo>
                  <a:cubicBezTo>
                    <a:pt x="236" y="551"/>
                    <a:pt x="237" y="554"/>
                    <a:pt x="239" y="557"/>
                  </a:cubicBezTo>
                  <a:cubicBezTo>
                    <a:pt x="243" y="564"/>
                    <a:pt x="248" y="569"/>
                    <a:pt x="253" y="572"/>
                  </a:cubicBezTo>
                  <a:cubicBezTo>
                    <a:pt x="259" y="574"/>
                    <a:pt x="265" y="576"/>
                    <a:pt x="272" y="576"/>
                  </a:cubicBezTo>
                  <a:cubicBezTo>
                    <a:pt x="284" y="576"/>
                    <a:pt x="299" y="571"/>
                    <a:pt x="314" y="564"/>
                  </a:cubicBezTo>
                  <a:cubicBezTo>
                    <a:pt x="314" y="563"/>
                    <a:pt x="314" y="563"/>
                    <a:pt x="314" y="563"/>
                  </a:cubicBezTo>
                  <a:cubicBezTo>
                    <a:pt x="314" y="563"/>
                    <a:pt x="314" y="563"/>
                    <a:pt x="314" y="564"/>
                  </a:cubicBezTo>
                  <a:cubicBezTo>
                    <a:pt x="316" y="563"/>
                    <a:pt x="318" y="562"/>
                    <a:pt x="320" y="561"/>
                  </a:cubicBezTo>
                  <a:cubicBezTo>
                    <a:pt x="321" y="560"/>
                    <a:pt x="322" y="560"/>
                    <a:pt x="322" y="559"/>
                  </a:cubicBezTo>
                  <a:cubicBezTo>
                    <a:pt x="338" y="551"/>
                    <a:pt x="350" y="538"/>
                    <a:pt x="355" y="524"/>
                  </a:cubicBezTo>
                  <a:cubicBezTo>
                    <a:pt x="361" y="511"/>
                    <a:pt x="361" y="497"/>
                    <a:pt x="354" y="486"/>
                  </a:cubicBezTo>
                  <a:cubicBezTo>
                    <a:pt x="354" y="485"/>
                    <a:pt x="354" y="485"/>
                    <a:pt x="354" y="485"/>
                  </a:cubicBezTo>
                  <a:cubicBezTo>
                    <a:pt x="352" y="482"/>
                    <a:pt x="351" y="480"/>
                    <a:pt x="349" y="478"/>
                  </a:cubicBezTo>
                  <a:cubicBezTo>
                    <a:pt x="348" y="478"/>
                    <a:pt x="348" y="477"/>
                    <a:pt x="348" y="477"/>
                  </a:cubicBezTo>
                  <a:cubicBezTo>
                    <a:pt x="342" y="471"/>
                    <a:pt x="337" y="468"/>
                    <a:pt x="333" y="466"/>
                  </a:cubicBezTo>
                  <a:cubicBezTo>
                    <a:pt x="331" y="465"/>
                    <a:pt x="329" y="464"/>
                    <a:pt x="328" y="464"/>
                  </a:cubicBezTo>
                  <a:cubicBezTo>
                    <a:pt x="325" y="463"/>
                    <a:pt x="322" y="461"/>
                    <a:pt x="320" y="460"/>
                  </a:cubicBezTo>
                  <a:cubicBezTo>
                    <a:pt x="317" y="458"/>
                    <a:pt x="313" y="456"/>
                    <a:pt x="311" y="452"/>
                  </a:cubicBezTo>
                  <a:cubicBezTo>
                    <a:pt x="311" y="452"/>
                    <a:pt x="311" y="451"/>
                    <a:pt x="311" y="451"/>
                  </a:cubicBezTo>
                  <a:cubicBezTo>
                    <a:pt x="311" y="451"/>
                    <a:pt x="310" y="451"/>
                    <a:pt x="310" y="451"/>
                  </a:cubicBezTo>
                  <a:cubicBezTo>
                    <a:pt x="309" y="448"/>
                    <a:pt x="308" y="444"/>
                    <a:pt x="307" y="441"/>
                  </a:cubicBezTo>
                  <a:cubicBezTo>
                    <a:pt x="307" y="436"/>
                    <a:pt x="314" y="425"/>
                    <a:pt x="319" y="421"/>
                  </a:cubicBezTo>
                  <a:cubicBezTo>
                    <a:pt x="327" y="415"/>
                    <a:pt x="343" y="406"/>
                    <a:pt x="366" y="393"/>
                  </a:cubicBezTo>
                  <a:cubicBezTo>
                    <a:pt x="392" y="379"/>
                    <a:pt x="425" y="362"/>
                    <a:pt x="457" y="346"/>
                  </a:cubicBezTo>
                  <a:cubicBezTo>
                    <a:pt x="457" y="346"/>
                    <a:pt x="83" y="42"/>
                    <a:pt x="57" y="21"/>
                  </a:cubicBezTo>
                  <a:cubicBezTo>
                    <a:pt x="32" y="0"/>
                    <a:pt x="0" y="3"/>
                    <a:pt x="5" y="49"/>
                  </a:cubicBezTo>
                  <a:cubicBezTo>
                    <a:pt x="10" y="94"/>
                    <a:pt x="63" y="566"/>
                    <a:pt x="63" y="566"/>
                  </a:cubicBezTo>
                  <a:cubicBezTo>
                    <a:pt x="74" y="559"/>
                    <a:pt x="86" y="552"/>
                    <a:pt x="95" y="546"/>
                  </a:cubicBezTo>
                  <a:cubicBezTo>
                    <a:pt x="101" y="543"/>
                    <a:pt x="106" y="539"/>
                    <a:pt x="109" y="537"/>
                  </a:cubicBezTo>
                  <a:close/>
                </a:path>
              </a:pathLst>
            </a:custGeom>
            <a:solidFill>
              <a:schemeClr val="accent4"/>
            </a:solidFill>
            <a:ln w="9525">
              <a:solidFill>
                <a:schemeClr val="bg1"/>
              </a:solidFill>
              <a:round/>
            </a:ln>
          </p:spPr>
          <p:txBody>
            <a:bodyPr anchor="ctr"/>
            <a:lstStyle/>
            <a:p>
              <a:pPr algn="ctr"/>
              <a:endParaRPr/>
            </a:p>
          </p:txBody>
        </p:sp>
        <p:sp>
          <p:nvSpPr>
            <p:cNvPr id="32" name="TextBox 71"/>
            <p:cNvSpPr txBox="1"/>
            <p:nvPr/>
          </p:nvSpPr>
          <p:spPr>
            <a:xfrm>
              <a:off x="1474088" y="5106694"/>
              <a:ext cx="527709" cy="461665"/>
            </a:xfrm>
            <a:prstGeom prst="rect">
              <a:avLst/>
            </a:prstGeom>
            <a:noFill/>
          </p:spPr>
          <p:txBody>
            <a:bodyPr wrap="none">
              <a:normAutofit/>
            </a:bodyPr>
            <a:lstStyle/>
            <a:p>
              <a:pPr algn="ctr"/>
              <a:r>
                <a:rPr lang="en-US" sz="2400" b="1">
                  <a:solidFill>
                    <a:schemeClr val="bg1"/>
                  </a:solidFill>
                </a:rPr>
                <a:t>01</a:t>
              </a:r>
            </a:p>
          </p:txBody>
        </p:sp>
        <p:sp>
          <p:nvSpPr>
            <p:cNvPr id="33" name="TextBox 72"/>
            <p:cNvSpPr txBox="1"/>
            <p:nvPr/>
          </p:nvSpPr>
          <p:spPr>
            <a:xfrm>
              <a:off x="1654510" y="4048776"/>
              <a:ext cx="527709" cy="461665"/>
            </a:xfrm>
            <a:prstGeom prst="rect">
              <a:avLst/>
            </a:prstGeom>
            <a:noFill/>
          </p:spPr>
          <p:txBody>
            <a:bodyPr wrap="none">
              <a:normAutofit/>
            </a:bodyPr>
            <a:lstStyle/>
            <a:p>
              <a:pPr algn="ctr"/>
              <a:r>
                <a:rPr lang="en-US" sz="2400" b="1">
                  <a:solidFill>
                    <a:schemeClr val="bg1"/>
                  </a:solidFill>
                </a:rPr>
                <a:t>02</a:t>
              </a:r>
            </a:p>
          </p:txBody>
        </p:sp>
        <p:sp>
          <p:nvSpPr>
            <p:cNvPr id="34" name="TextBox 73"/>
            <p:cNvSpPr txBox="1"/>
            <p:nvPr/>
          </p:nvSpPr>
          <p:spPr>
            <a:xfrm>
              <a:off x="1867733" y="2867844"/>
              <a:ext cx="527709" cy="461665"/>
            </a:xfrm>
            <a:prstGeom prst="rect">
              <a:avLst/>
            </a:prstGeom>
            <a:noFill/>
          </p:spPr>
          <p:txBody>
            <a:bodyPr wrap="none">
              <a:normAutofit/>
            </a:bodyPr>
            <a:lstStyle/>
            <a:p>
              <a:pPr algn="ctr"/>
              <a:r>
                <a:rPr lang="en-US" sz="2400" b="1">
                  <a:solidFill>
                    <a:schemeClr val="bg1"/>
                  </a:solidFill>
                </a:rPr>
                <a:t>03</a:t>
              </a:r>
            </a:p>
          </p:txBody>
        </p:sp>
        <p:sp>
          <p:nvSpPr>
            <p:cNvPr id="35" name="TextBox 74"/>
            <p:cNvSpPr txBox="1"/>
            <p:nvPr/>
          </p:nvSpPr>
          <p:spPr>
            <a:xfrm>
              <a:off x="2408994" y="1777123"/>
              <a:ext cx="527709" cy="461665"/>
            </a:xfrm>
            <a:prstGeom prst="rect">
              <a:avLst/>
            </a:prstGeom>
            <a:noFill/>
          </p:spPr>
          <p:txBody>
            <a:bodyPr wrap="none">
              <a:normAutofit/>
            </a:bodyPr>
            <a:lstStyle/>
            <a:p>
              <a:pPr algn="ctr"/>
              <a:r>
                <a:rPr lang="en-US" sz="2400" b="1">
                  <a:solidFill>
                    <a:schemeClr val="bg1"/>
                  </a:solidFill>
                </a:rPr>
                <a:t>04</a:t>
              </a:r>
            </a:p>
          </p:txBody>
        </p:sp>
        <p:sp>
          <p:nvSpPr>
            <p:cNvPr id="36" name="Oval 77"/>
            <p:cNvSpPr/>
            <p:nvPr/>
          </p:nvSpPr>
          <p:spPr bwMode="auto">
            <a:xfrm>
              <a:off x="2651120" y="1420387"/>
              <a:ext cx="118093" cy="118093"/>
            </a:xfrm>
            <a:prstGeom prst="ellipse">
              <a:avLst/>
            </a:prstGeom>
            <a:solidFill>
              <a:schemeClr val="bg1">
                <a:lumMod val="50000"/>
              </a:schemeClr>
            </a:solidFill>
            <a:ln w="9525">
              <a:noFill/>
              <a:round/>
            </a:ln>
          </p:spPr>
          <p:txBody>
            <a:bodyPr anchor="ctr"/>
            <a:lstStyle/>
            <a:p>
              <a:pPr algn="ctr"/>
              <a:endParaRPr/>
            </a:p>
          </p:txBody>
        </p:sp>
        <p:sp>
          <p:nvSpPr>
            <p:cNvPr id="37" name="Oval 85"/>
            <p:cNvSpPr/>
            <p:nvPr/>
          </p:nvSpPr>
          <p:spPr bwMode="auto">
            <a:xfrm>
              <a:off x="3093974" y="2613616"/>
              <a:ext cx="118093" cy="118093"/>
            </a:xfrm>
            <a:prstGeom prst="ellipse">
              <a:avLst/>
            </a:prstGeom>
            <a:solidFill>
              <a:schemeClr val="bg1">
                <a:lumMod val="50000"/>
              </a:schemeClr>
            </a:solidFill>
            <a:ln w="9525">
              <a:noFill/>
              <a:round/>
            </a:ln>
          </p:spPr>
          <p:txBody>
            <a:bodyPr anchor="ctr"/>
            <a:lstStyle/>
            <a:p>
              <a:pPr algn="ctr"/>
              <a:endParaRPr/>
            </a:p>
          </p:txBody>
        </p:sp>
        <p:sp>
          <p:nvSpPr>
            <p:cNvPr id="38" name="Oval 93"/>
            <p:cNvSpPr/>
            <p:nvPr/>
          </p:nvSpPr>
          <p:spPr bwMode="auto">
            <a:xfrm>
              <a:off x="3487618" y="3819150"/>
              <a:ext cx="118093" cy="118093"/>
            </a:xfrm>
            <a:prstGeom prst="ellipse">
              <a:avLst/>
            </a:prstGeom>
            <a:solidFill>
              <a:schemeClr val="bg1">
                <a:lumMod val="50000"/>
              </a:schemeClr>
            </a:solidFill>
            <a:ln w="9525">
              <a:noFill/>
              <a:round/>
            </a:ln>
          </p:spPr>
          <p:txBody>
            <a:bodyPr anchor="ctr"/>
            <a:lstStyle/>
            <a:p>
              <a:pPr algn="ctr"/>
              <a:endParaRPr/>
            </a:p>
          </p:txBody>
        </p:sp>
        <p:sp>
          <p:nvSpPr>
            <p:cNvPr id="39" name="Oval 124"/>
            <p:cNvSpPr/>
            <p:nvPr/>
          </p:nvSpPr>
          <p:spPr bwMode="auto">
            <a:xfrm>
              <a:off x="3979673" y="4975479"/>
              <a:ext cx="118093" cy="118093"/>
            </a:xfrm>
            <a:prstGeom prst="ellipse">
              <a:avLst/>
            </a:prstGeom>
            <a:solidFill>
              <a:schemeClr val="bg1">
                <a:lumMod val="50000"/>
              </a:schemeClr>
            </a:solidFill>
            <a:ln w="9525">
              <a:noFill/>
              <a:round/>
            </a:ln>
          </p:spPr>
          <p:txBody>
            <a:bodyPr anchor="ctr"/>
            <a:lstStyle/>
            <a:p>
              <a:pPr algn="ctr"/>
              <a:endParaRPr/>
            </a:p>
          </p:txBody>
        </p:sp>
      </p:grpSp>
      <p:grpSp>
        <p:nvGrpSpPr>
          <p:cNvPr id="41" name="千图PPT彼岸天：ID 8661124库_组合 40"/>
          <p:cNvGrpSpPr/>
          <p:nvPr>
            <p:custDataLst>
              <p:tags r:id="rId2"/>
            </p:custDataLst>
          </p:nvPr>
        </p:nvGrpSpPr>
        <p:grpSpPr>
          <a:xfrm>
            <a:off x="3536829" y="3880653"/>
            <a:ext cx="7210655" cy="872748"/>
            <a:chOff x="3536829" y="3880653"/>
            <a:chExt cx="7210655" cy="872748"/>
          </a:xfrm>
        </p:grpSpPr>
        <p:sp>
          <p:nvSpPr>
            <p:cNvPr id="8" name="Freeform: Shape 94"/>
            <p:cNvSpPr/>
            <p:nvPr/>
          </p:nvSpPr>
          <p:spPr bwMode="auto">
            <a:xfrm>
              <a:off x="3536829" y="3880653"/>
              <a:ext cx="4088341" cy="457202"/>
            </a:xfrm>
            <a:custGeom>
              <a:avLst/>
              <a:gdLst/>
              <a:ahLst/>
              <a:cxnLst>
                <a:cxn ang="0">
                  <a:pos x="0" y="6"/>
                </a:cxn>
                <a:cxn ang="0">
                  <a:pos x="214" y="223"/>
                </a:cxn>
                <a:cxn ang="0">
                  <a:pos x="728" y="223"/>
                </a:cxn>
                <a:cxn ang="0">
                  <a:pos x="728" y="215"/>
                </a:cxn>
                <a:cxn ang="0">
                  <a:pos x="218" y="215"/>
                </a:cxn>
                <a:cxn ang="0">
                  <a:pos x="5" y="0"/>
                </a:cxn>
                <a:cxn ang="0">
                  <a:pos x="0" y="6"/>
                </a:cxn>
              </a:cxnLst>
              <a:rect l="0" t="0" r="r" b="b"/>
              <a:pathLst>
                <a:path w="728" h="223">
                  <a:moveTo>
                    <a:pt x="0" y="6"/>
                  </a:moveTo>
                  <a:lnTo>
                    <a:pt x="214" y="223"/>
                  </a:lnTo>
                  <a:lnTo>
                    <a:pt x="728" y="223"/>
                  </a:lnTo>
                  <a:lnTo>
                    <a:pt x="728" y="215"/>
                  </a:lnTo>
                  <a:lnTo>
                    <a:pt x="218" y="215"/>
                  </a:lnTo>
                  <a:lnTo>
                    <a:pt x="5" y="0"/>
                  </a:lnTo>
                  <a:lnTo>
                    <a:pt x="0" y="6"/>
                  </a:lnTo>
                  <a:close/>
                </a:path>
              </a:pathLst>
            </a:custGeom>
            <a:solidFill>
              <a:schemeClr val="bg1">
                <a:lumMod val="50000"/>
              </a:schemeClr>
            </a:solidFill>
            <a:ln w="9525">
              <a:noFill/>
              <a:round/>
            </a:ln>
          </p:spPr>
          <p:txBody>
            <a:bodyPr anchor="ctr"/>
            <a:lstStyle/>
            <a:p>
              <a:pPr algn="ctr"/>
              <a:endParaRPr/>
            </a:p>
          </p:txBody>
        </p:sp>
        <p:sp>
          <p:nvSpPr>
            <p:cNvPr id="9" name="Freeform: Shape 95"/>
            <p:cNvSpPr/>
            <p:nvPr/>
          </p:nvSpPr>
          <p:spPr bwMode="auto">
            <a:xfrm>
              <a:off x="7625170" y="4221545"/>
              <a:ext cx="209123" cy="207074"/>
            </a:xfrm>
            <a:custGeom>
              <a:avLst/>
              <a:gdLst/>
              <a:ahLst/>
              <a:cxnLst>
                <a:cxn ang="0">
                  <a:pos x="46" y="0"/>
                </a:cxn>
                <a:cxn ang="0">
                  <a:pos x="0" y="45"/>
                </a:cxn>
                <a:cxn ang="0">
                  <a:pos x="46" y="90"/>
                </a:cxn>
                <a:cxn ang="0">
                  <a:pos x="91" y="45"/>
                </a:cxn>
                <a:cxn ang="0">
                  <a:pos x="46" y="0"/>
                </a:cxn>
                <a:cxn ang="0">
                  <a:pos x="46" y="68"/>
                </a:cxn>
                <a:cxn ang="0">
                  <a:pos x="22" y="45"/>
                </a:cxn>
                <a:cxn ang="0">
                  <a:pos x="46" y="21"/>
                </a:cxn>
                <a:cxn ang="0">
                  <a:pos x="69" y="45"/>
                </a:cxn>
                <a:cxn ang="0">
                  <a:pos x="46" y="68"/>
                </a:cxn>
              </a:cxnLst>
              <a:rect l="0" t="0" r="r" b="b"/>
              <a:pathLst>
                <a:path w="91" h="90">
                  <a:moveTo>
                    <a:pt x="46" y="0"/>
                  </a:moveTo>
                  <a:cubicBezTo>
                    <a:pt x="21" y="0"/>
                    <a:pt x="0" y="20"/>
                    <a:pt x="0" y="45"/>
                  </a:cubicBezTo>
                  <a:cubicBezTo>
                    <a:pt x="0" y="70"/>
                    <a:pt x="21" y="90"/>
                    <a:pt x="46" y="90"/>
                  </a:cubicBezTo>
                  <a:cubicBezTo>
                    <a:pt x="71" y="90"/>
                    <a:pt x="91" y="70"/>
                    <a:pt x="91" y="45"/>
                  </a:cubicBezTo>
                  <a:cubicBezTo>
                    <a:pt x="91" y="20"/>
                    <a:pt x="71" y="0"/>
                    <a:pt x="46" y="0"/>
                  </a:cubicBezTo>
                  <a:close/>
                  <a:moveTo>
                    <a:pt x="46" y="68"/>
                  </a:moveTo>
                  <a:cubicBezTo>
                    <a:pt x="33" y="68"/>
                    <a:pt x="22" y="58"/>
                    <a:pt x="22" y="45"/>
                  </a:cubicBezTo>
                  <a:cubicBezTo>
                    <a:pt x="22" y="32"/>
                    <a:pt x="33" y="21"/>
                    <a:pt x="46" y="21"/>
                  </a:cubicBezTo>
                  <a:cubicBezTo>
                    <a:pt x="59" y="21"/>
                    <a:pt x="69" y="32"/>
                    <a:pt x="69" y="45"/>
                  </a:cubicBezTo>
                  <a:cubicBezTo>
                    <a:pt x="69" y="58"/>
                    <a:pt x="59" y="68"/>
                    <a:pt x="46" y="68"/>
                  </a:cubicBezTo>
                  <a:close/>
                </a:path>
              </a:pathLst>
            </a:custGeom>
            <a:solidFill>
              <a:schemeClr val="accent2"/>
            </a:solidFill>
            <a:ln w="9525">
              <a:noFill/>
              <a:round/>
            </a:ln>
          </p:spPr>
          <p:txBody>
            <a:bodyPr anchor="ctr"/>
            <a:lstStyle/>
            <a:p>
              <a:pPr algn="ctr"/>
              <a:endParaRPr/>
            </a:p>
          </p:txBody>
        </p:sp>
        <p:grpSp>
          <p:nvGrpSpPr>
            <p:cNvPr id="13" name="Group 39"/>
            <p:cNvGrpSpPr/>
            <p:nvPr/>
          </p:nvGrpSpPr>
          <p:grpSpPr>
            <a:xfrm>
              <a:off x="7834293" y="3896764"/>
              <a:ext cx="2913191" cy="856637"/>
              <a:chOff x="1415480" y="1651350"/>
              <a:chExt cx="2913191" cy="856637"/>
            </a:xfrm>
          </p:grpSpPr>
          <p:sp>
            <p:nvSpPr>
              <p:cNvPr id="23" name="TextBox 40"/>
              <p:cNvSpPr txBox="1"/>
              <p:nvPr/>
            </p:nvSpPr>
            <p:spPr bwMode="auto">
              <a:xfrm>
                <a:off x="1415480" y="1651350"/>
                <a:ext cx="2913191" cy="309958"/>
              </a:xfrm>
              <a:prstGeom prst="rect">
                <a:avLst/>
              </a:prstGeom>
              <a:noFill/>
            </p:spPr>
            <p:txBody>
              <a:bodyPr wrap="none" lIns="540000" tIns="0" rIns="0" bIns="0" anchor="ctr" anchorCtr="0">
                <a:normAutofit/>
              </a:bodyPr>
              <a:lstStyle/>
              <a:p>
                <a:pPr algn="l" latinLnBrk="0"/>
                <a:r>
                  <a:rPr lang="zh-CN" altLang="en-US" sz="1400" dirty="0">
                    <a:solidFill>
                      <a:schemeClr val="accent2">
                        <a:lumMod val="100000"/>
                      </a:schemeClr>
                    </a:solidFill>
                    <a:effectLst/>
                  </a:rPr>
                  <a:t>输入标题文本</a:t>
                </a:r>
              </a:p>
            </p:txBody>
          </p:sp>
          <p:sp>
            <p:nvSpPr>
              <p:cNvPr id="24" name="TextBox 41"/>
              <p:cNvSpPr txBox="1"/>
              <p:nvPr/>
            </p:nvSpPr>
            <p:spPr bwMode="auto">
              <a:xfrm>
                <a:off x="1415480" y="1951808"/>
                <a:ext cx="2913191" cy="556179"/>
              </a:xfrm>
              <a:prstGeom prst="rect">
                <a:avLst/>
              </a:prstGeom>
              <a:noFill/>
            </p:spPr>
            <p:txBody>
              <a:bodyPr wrap="square" lIns="54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grpSp>
        <p:nvGrpSpPr>
          <p:cNvPr id="42" name="千图PPT彼岸天：ID 8661124库_组合 41"/>
          <p:cNvGrpSpPr/>
          <p:nvPr>
            <p:custDataLst>
              <p:tags r:id="rId3"/>
            </p:custDataLst>
          </p:nvPr>
        </p:nvGrpSpPr>
        <p:grpSpPr>
          <a:xfrm>
            <a:off x="4028884" y="5036982"/>
            <a:ext cx="7193530" cy="880545"/>
            <a:chOff x="4028884" y="5036982"/>
            <a:chExt cx="7193530" cy="880545"/>
          </a:xfrm>
        </p:grpSpPr>
        <p:sp>
          <p:nvSpPr>
            <p:cNvPr id="10" name="Freeform: Shape 125"/>
            <p:cNvSpPr/>
            <p:nvPr/>
          </p:nvSpPr>
          <p:spPr bwMode="auto">
            <a:xfrm>
              <a:off x="4028884" y="5036982"/>
              <a:ext cx="4088341" cy="457202"/>
            </a:xfrm>
            <a:custGeom>
              <a:avLst/>
              <a:gdLst/>
              <a:ahLst/>
              <a:cxnLst>
                <a:cxn ang="0">
                  <a:pos x="0" y="6"/>
                </a:cxn>
                <a:cxn ang="0">
                  <a:pos x="214" y="223"/>
                </a:cxn>
                <a:cxn ang="0">
                  <a:pos x="728" y="223"/>
                </a:cxn>
                <a:cxn ang="0">
                  <a:pos x="728" y="215"/>
                </a:cxn>
                <a:cxn ang="0">
                  <a:pos x="218" y="215"/>
                </a:cxn>
                <a:cxn ang="0">
                  <a:pos x="5" y="0"/>
                </a:cxn>
                <a:cxn ang="0">
                  <a:pos x="0" y="6"/>
                </a:cxn>
              </a:cxnLst>
              <a:rect l="0" t="0" r="r" b="b"/>
              <a:pathLst>
                <a:path w="728" h="223">
                  <a:moveTo>
                    <a:pt x="0" y="6"/>
                  </a:moveTo>
                  <a:lnTo>
                    <a:pt x="214" y="223"/>
                  </a:lnTo>
                  <a:lnTo>
                    <a:pt x="728" y="223"/>
                  </a:lnTo>
                  <a:lnTo>
                    <a:pt x="728" y="215"/>
                  </a:lnTo>
                  <a:lnTo>
                    <a:pt x="218" y="215"/>
                  </a:lnTo>
                  <a:lnTo>
                    <a:pt x="5" y="0"/>
                  </a:lnTo>
                  <a:lnTo>
                    <a:pt x="0" y="6"/>
                  </a:lnTo>
                  <a:close/>
                </a:path>
              </a:pathLst>
            </a:custGeom>
            <a:solidFill>
              <a:schemeClr val="bg1">
                <a:lumMod val="50000"/>
              </a:schemeClr>
            </a:solidFill>
            <a:ln w="9525">
              <a:noFill/>
              <a:round/>
            </a:ln>
          </p:spPr>
          <p:txBody>
            <a:bodyPr anchor="ctr"/>
            <a:lstStyle/>
            <a:p>
              <a:pPr algn="ctr"/>
              <a:endParaRPr/>
            </a:p>
          </p:txBody>
        </p:sp>
        <p:sp>
          <p:nvSpPr>
            <p:cNvPr id="11" name="Freeform: Shape 126"/>
            <p:cNvSpPr/>
            <p:nvPr/>
          </p:nvSpPr>
          <p:spPr bwMode="auto">
            <a:xfrm>
              <a:off x="8100100" y="5385671"/>
              <a:ext cx="209123" cy="207074"/>
            </a:xfrm>
            <a:custGeom>
              <a:avLst/>
              <a:gdLst/>
              <a:ahLst/>
              <a:cxnLst>
                <a:cxn ang="0">
                  <a:pos x="46" y="0"/>
                </a:cxn>
                <a:cxn ang="0">
                  <a:pos x="0" y="45"/>
                </a:cxn>
                <a:cxn ang="0">
                  <a:pos x="46" y="90"/>
                </a:cxn>
                <a:cxn ang="0">
                  <a:pos x="91" y="45"/>
                </a:cxn>
                <a:cxn ang="0">
                  <a:pos x="46" y="0"/>
                </a:cxn>
                <a:cxn ang="0">
                  <a:pos x="46" y="68"/>
                </a:cxn>
                <a:cxn ang="0">
                  <a:pos x="22" y="45"/>
                </a:cxn>
                <a:cxn ang="0">
                  <a:pos x="46" y="21"/>
                </a:cxn>
                <a:cxn ang="0">
                  <a:pos x="69" y="45"/>
                </a:cxn>
                <a:cxn ang="0">
                  <a:pos x="46" y="68"/>
                </a:cxn>
              </a:cxnLst>
              <a:rect l="0" t="0" r="r" b="b"/>
              <a:pathLst>
                <a:path w="91" h="90">
                  <a:moveTo>
                    <a:pt x="46" y="0"/>
                  </a:moveTo>
                  <a:cubicBezTo>
                    <a:pt x="21" y="0"/>
                    <a:pt x="0" y="20"/>
                    <a:pt x="0" y="45"/>
                  </a:cubicBezTo>
                  <a:cubicBezTo>
                    <a:pt x="0" y="70"/>
                    <a:pt x="21" y="90"/>
                    <a:pt x="46" y="90"/>
                  </a:cubicBezTo>
                  <a:cubicBezTo>
                    <a:pt x="71" y="90"/>
                    <a:pt x="91" y="70"/>
                    <a:pt x="91" y="45"/>
                  </a:cubicBezTo>
                  <a:cubicBezTo>
                    <a:pt x="91" y="20"/>
                    <a:pt x="71" y="0"/>
                    <a:pt x="46" y="0"/>
                  </a:cubicBezTo>
                  <a:close/>
                  <a:moveTo>
                    <a:pt x="46" y="68"/>
                  </a:moveTo>
                  <a:cubicBezTo>
                    <a:pt x="33" y="68"/>
                    <a:pt x="22" y="58"/>
                    <a:pt x="22" y="45"/>
                  </a:cubicBezTo>
                  <a:cubicBezTo>
                    <a:pt x="22" y="32"/>
                    <a:pt x="33" y="21"/>
                    <a:pt x="46" y="21"/>
                  </a:cubicBezTo>
                  <a:cubicBezTo>
                    <a:pt x="59" y="21"/>
                    <a:pt x="69" y="32"/>
                    <a:pt x="69" y="45"/>
                  </a:cubicBezTo>
                  <a:cubicBezTo>
                    <a:pt x="69" y="58"/>
                    <a:pt x="59" y="68"/>
                    <a:pt x="46" y="68"/>
                  </a:cubicBezTo>
                  <a:close/>
                </a:path>
              </a:pathLst>
            </a:custGeom>
            <a:solidFill>
              <a:schemeClr val="accent1"/>
            </a:solidFill>
            <a:ln w="9525">
              <a:noFill/>
              <a:round/>
            </a:ln>
          </p:spPr>
          <p:txBody>
            <a:bodyPr anchor="ctr"/>
            <a:lstStyle/>
            <a:p>
              <a:pPr algn="ctr"/>
              <a:endParaRPr/>
            </a:p>
          </p:txBody>
        </p:sp>
        <p:grpSp>
          <p:nvGrpSpPr>
            <p:cNvPr id="14" name="Group 42"/>
            <p:cNvGrpSpPr/>
            <p:nvPr/>
          </p:nvGrpSpPr>
          <p:grpSpPr>
            <a:xfrm>
              <a:off x="8309223" y="5060890"/>
              <a:ext cx="2913191" cy="856637"/>
              <a:chOff x="1415480" y="1651350"/>
              <a:chExt cx="2913191" cy="856637"/>
            </a:xfrm>
          </p:grpSpPr>
          <p:sp>
            <p:nvSpPr>
              <p:cNvPr id="21" name="TextBox 43"/>
              <p:cNvSpPr txBox="1"/>
              <p:nvPr/>
            </p:nvSpPr>
            <p:spPr bwMode="auto">
              <a:xfrm>
                <a:off x="1415480" y="1651350"/>
                <a:ext cx="2913191" cy="309958"/>
              </a:xfrm>
              <a:prstGeom prst="rect">
                <a:avLst/>
              </a:prstGeom>
              <a:noFill/>
            </p:spPr>
            <p:txBody>
              <a:bodyPr wrap="none" lIns="540000" tIns="0" rIns="0" bIns="0" anchor="ctr" anchorCtr="0">
                <a:normAutofit/>
              </a:bodyPr>
              <a:lstStyle/>
              <a:p>
                <a:pPr algn="l" latinLnBrk="0"/>
                <a:r>
                  <a:rPr lang="zh-CN" altLang="en-US" sz="1400" dirty="0">
                    <a:solidFill>
                      <a:schemeClr val="accent1">
                        <a:lumMod val="100000"/>
                      </a:schemeClr>
                    </a:solidFill>
                    <a:effectLst/>
                  </a:rPr>
                  <a:t>输入标题文本</a:t>
                </a:r>
              </a:p>
            </p:txBody>
          </p:sp>
          <p:sp>
            <p:nvSpPr>
              <p:cNvPr id="22" name="TextBox 44"/>
              <p:cNvSpPr txBox="1"/>
              <p:nvPr/>
            </p:nvSpPr>
            <p:spPr bwMode="auto">
              <a:xfrm>
                <a:off x="1415480" y="1951808"/>
                <a:ext cx="2913191" cy="556179"/>
              </a:xfrm>
              <a:prstGeom prst="rect">
                <a:avLst/>
              </a:prstGeom>
              <a:noFill/>
            </p:spPr>
            <p:txBody>
              <a:bodyPr wrap="square" lIns="54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grpSp>
        <p:nvGrpSpPr>
          <p:cNvPr id="40" name="千图PPT彼岸天：ID 8661124库_组合 39"/>
          <p:cNvGrpSpPr/>
          <p:nvPr>
            <p:custDataLst>
              <p:tags r:id="rId4"/>
            </p:custDataLst>
          </p:nvPr>
        </p:nvGrpSpPr>
        <p:grpSpPr>
          <a:xfrm>
            <a:off x="3143185" y="2623563"/>
            <a:ext cx="7210656" cy="856637"/>
            <a:chOff x="3143185" y="2623563"/>
            <a:chExt cx="7210656" cy="856637"/>
          </a:xfrm>
        </p:grpSpPr>
        <p:sp>
          <p:nvSpPr>
            <p:cNvPr id="6" name="Freeform: Shape 86"/>
            <p:cNvSpPr/>
            <p:nvPr/>
          </p:nvSpPr>
          <p:spPr bwMode="auto">
            <a:xfrm>
              <a:off x="3143185" y="2675119"/>
              <a:ext cx="4088341" cy="457202"/>
            </a:xfrm>
            <a:custGeom>
              <a:avLst/>
              <a:gdLst/>
              <a:ahLst/>
              <a:cxnLst>
                <a:cxn ang="0">
                  <a:pos x="0" y="6"/>
                </a:cxn>
                <a:cxn ang="0">
                  <a:pos x="214" y="223"/>
                </a:cxn>
                <a:cxn ang="0">
                  <a:pos x="728" y="223"/>
                </a:cxn>
                <a:cxn ang="0">
                  <a:pos x="728" y="215"/>
                </a:cxn>
                <a:cxn ang="0">
                  <a:pos x="218" y="215"/>
                </a:cxn>
                <a:cxn ang="0">
                  <a:pos x="5" y="0"/>
                </a:cxn>
                <a:cxn ang="0">
                  <a:pos x="0" y="6"/>
                </a:cxn>
              </a:cxnLst>
              <a:rect l="0" t="0" r="r" b="b"/>
              <a:pathLst>
                <a:path w="728" h="223">
                  <a:moveTo>
                    <a:pt x="0" y="6"/>
                  </a:moveTo>
                  <a:lnTo>
                    <a:pt x="214" y="223"/>
                  </a:lnTo>
                  <a:lnTo>
                    <a:pt x="728" y="223"/>
                  </a:lnTo>
                  <a:lnTo>
                    <a:pt x="728" y="215"/>
                  </a:lnTo>
                  <a:lnTo>
                    <a:pt x="218" y="215"/>
                  </a:lnTo>
                  <a:lnTo>
                    <a:pt x="5" y="0"/>
                  </a:lnTo>
                  <a:lnTo>
                    <a:pt x="0" y="6"/>
                  </a:lnTo>
                  <a:close/>
                </a:path>
              </a:pathLst>
            </a:custGeom>
            <a:solidFill>
              <a:schemeClr val="bg1">
                <a:lumMod val="50000"/>
              </a:schemeClr>
            </a:solidFill>
            <a:ln w="9525">
              <a:noFill/>
              <a:round/>
            </a:ln>
          </p:spPr>
          <p:txBody>
            <a:bodyPr anchor="ctr"/>
            <a:lstStyle/>
            <a:p>
              <a:pPr algn="ctr"/>
              <a:endParaRPr/>
            </a:p>
          </p:txBody>
        </p:sp>
        <p:sp>
          <p:nvSpPr>
            <p:cNvPr id="7" name="Freeform: Shape 87"/>
            <p:cNvSpPr/>
            <p:nvPr/>
          </p:nvSpPr>
          <p:spPr bwMode="auto">
            <a:xfrm>
              <a:off x="7231527" y="3021607"/>
              <a:ext cx="209123" cy="207074"/>
            </a:xfrm>
            <a:custGeom>
              <a:avLst/>
              <a:gdLst/>
              <a:ahLst/>
              <a:cxnLst>
                <a:cxn ang="0">
                  <a:pos x="46" y="0"/>
                </a:cxn>
                <a:cxn ang="0">
                  <a:pos x="0" y="45"/>
                </a:cxn>
                <a:cxn ang="0">
                  <a:pos x="46" y="90"/>
                </a:cxn>
                <a:cxn ang="0">
                  <a:pos x="91" y="45"/>
                </a:cxn>
                <a:cxn ang="0">
                  <a:pos x="46" y="0"/>
                </a:cxn>
                <a:cxn ang="0">
                  <a:pos x="46" y="68"/>
                </a:cxn>
                <a:cxn ang="0">
                  <a:pos x="22" y="45"/>
                </a:cxn>
                <a:cxn ang="0">
                  <a:pos x="46" y="21"/>
                </a:cxn>
                <a:cxn ang="0">
                  <a:pos x="69" y="45"/>
                </a:cxn>
                <a:cxn ang="0">
                  <a:pos x="46" y="68"/>
                </a:cxn>
              </a:cxnLst>
              <a:rect l="0" t="0" r="r" b="b"/>
              <a:pathLst>
                <a:path w="91" h="90">
                  <a:moveTo>
                    <a:pt x="46" y="0"/>
                  </a:moveTo>
                  <a:cubicBezTo>
                    <a:pt x="21" y="0"/>
                    <a:pt x="0" y="20"/>
                    <a:pt x="0" y="45"/>
                  </a:cubicBezTo>
                  <a:cubicBezTo>
                    <a:pt x="0" y="70"/>
                    <a:pt x="21" y="90"/>
                    <a:pt x="46" y="90"/>
                  </a:cubicBezTo>
                  <a:cubicBezTo>
                    <a:pt x="71" y="90"/>
                    <a:pt x="91" y="70"/>
                    <a:pt x="91" y="45"/>
                  </a:cubicBezTo>
                  <a:cubicBezTo>
                    <a:pt x="91" y="20"/>
                    <a:pt x="71" y="0"/>
                    <a:pt x="46" y="0"/>
                  </a:cubicBezTo>
                  <a:close/>
                  <a:moveTo>
                    <a:pt x="46" y="68"/>
                  </a:moveTo>
                  <a:cubicBezTo>
                    <a:pt x="33" y="68"/>
                    <a:pt x="22" y="58"/>
                    <a:pt x="22" y="45"/>
                  </a:cubicBezTo>
                  <a:cubicBezTo>
                    <a:pt x="22" y="32"/>
                    <a:pt x="33" y="21"/>
                    <a:pt x="46" y="21"/>
                  </a:cubicBezTo>
                  <a:cubicBezTo>
                    <a:pt x="59" y="21"/>
                    <a:pt x="69" y="32"/>
                    <a:pt x="69" y="45"/>
                  </a:cubicBezTo>
                  <a:cubicBezTo>
                    <a:pt x="69" y="58"/>
                    <a:pt x="59" y="68"/>
                    <a:pt x="46" y="68"/>
                  </a:cubicBezTo>
                  <a:close/>
                </a:path>
              </a:pathLst>
            </a:custGeom>
            <a:solidFill>
              <a:schemeClr val="accent3"/>
            </a:solidFill>
            <a:ln w="9525">
              <a:noFill/>
              <a:round/>
            </a:ln>
          </p:spPr>
          <p:txBody>
            <a:bodyPr anchor="ctr"/>
            <a:lstStyle/>
            <a:p>
              <a:pPr algn="ctr"/>
              <a:endParaRPr/>
            </a:p>
          </p:txBody>
        </p:sp>
        <p:grpSp>
          <p:nvGrpSpPr>
            <p:cNvPr id="15" name="Group 45"/>
            <p:cNvGrpSpPr/>
            <p:nvPr/>
          </p:nvGrpSpPr>
          <p:grpSpPr>
            <a:xfrm>
              <a:off x="7440650" y="2623563"/>
              <a:ext cx="2913191" cy="856637"/>
              <a:chOff x="1415480" y="1651350"/>
              <a:chExt cx="2913191" cy="856637"/>
            </a:xfrm>
          </p:grpSpPr>
          <p:sp>
            <p:nvSpPr>
              <p:cNvPr id="19" name="TextBox 46"/>
              <p:cNvSpPr txBox="1"/>
              <p:nvPr/>
            </p:nvSpPr>
            <p:spPr bwMode="auto">
              <a:xfrm>
                <a:off x="1415480" y="1651350"/>
                <a:ext cx="2913191" cy="309958"/>
              </a:xfrm>
              <a:prstGeom prst="rect">
                <a:avLst/>
              </a:prstGeom>
              <a:noFill/>
            </p:spPr>
            <p:txBody>
              <a:bodyPr wrap="none" lIns="540000" tIns="0" rIns="0" bIns="0" anchor="ctr" anchorCtr="0">
                <a:normAutofit/>
              </a:bodyPr>
              <a:lstStyle/>
              <a:p>
                <a:pPr algn="l" latinLnBrk="0"/>
                <a:r>
                  <a:rPr lang="zh-CN" altLang="en-US" sz="1400" dirty="0">
                    <a:solidFill>
                      <a:schemeClr val="accent3">
                        <a:lumMod val="100000"/>
                      </a:schemeClr>
                    </a:solidFill>
                    <a:effectLst/>
                  </a:rPr>
                  <a:t>输入标题文本</a:t>
                </a:r>
              </a:p>
            </p:txBody>
          </p:sp>
          <p:sp>
            <p:nvSpPr>
              <p:cNvPr id="20" name="TextBox 47"/>
              <p:cNvSpPr txBox="1"/>
              <p:nvPr/>
            </p:nvSpPr>
            <p:spPr bwMode="auto">
              <a:xfrm>
                <a:off x="1415480" y="1951808"/>
                <a:ext cx="2913191" cy="556179"/>
              </a:xfrm>
              <a:prstGeom prst="rect">
                <a:avLst/>
              </a:prstGeom>
              <a:noFill/>
            </p:spPr>
            <p:txBody>
              <a:bodyPr wrap="square" lIns="54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grpSp>
        <p:nvGrpSpPr>
          <p:cNvPr id="2" name="千图PPT彼岸天：ID 8661124库_组合 1"/>
          <p:cNvGrpSpPr/>
          <p:nvPr>
            <p:custDataLst>
              <p:tags r:id="rId5"/>
            </p:custDataLst>
          </p:nvPr>
        </p:nvGrpSpPr>
        <p:grpSpPr>
          <a:xfrm>
            <a:off x="2700331" y="1481890"/>
            <a:ext cx="7210656" cy="873563"/>
            <a:chOff x="2700331" y="1481890"/>
            <a:chExt cx="7210656" cy="873563"/>
          </a:xfrm>
        </p:grpSpPr>
        <p:sp>
          <p:nvSpPr>
            <p:cNvPr id="4" name="Freeform: Shape 78"/>
            <p:cNvSpPr/>
            <p:nvPr/>
          </p:nvSpPr>
          <p:spPr bwMode="auto">
            <a:xfrm>
              <a:off x="2700331" y="1481890"/>
              <a:ext cx="4151753" cy="457202"/>
            </a:xfrm>
            <a:custGeom>
              <a:avLst/>
              <a:gdLst/>
              <a:ahLst/>
              <a:cxnLst>
                <a:cxn ang="0">
                  <a:pos x="0" y="6"/>
                </a:cxn>
                <a:cxn ang="0">
                  <a:pos x="214" y="223"/>
                </a:cxn>
                <a:cxn ang="0">
                  <a:pos x="728" y="223"/>
                </a:cxn>
                <a:cxn ang="0">
                  <a:pos x="728" y="215"/>
                </a:cxn>
                <a:cxn ang="0">
                  <a:pos x="218" y="215"/>
                </a:cxn>
                <a:cxn ang="0">
                  <a:pos x="5" y="0"/>
                </a:cxn>
                <a:cxn ang="0">
                  <a:pos x="0" y="6"/>
                </a:cxn>
              </a:cxnLst>
              <a:rect l="0" t="0" r="r" b="b"/>
              <a:pathLst>
                <a:path w="728" h="223">
                  <a:moveTo>
                    <a:pt x="0" y="6"/>
                  </a:moveTo>
                  <a:lnTo>
                    <a:pt x="214" y="223"/>
                  </a:lnTo>
                  <a:lnTo>
                    <a:pt x="728" y="223"/>
                  </a:lnTo>
                  <a:lnTo>
                    <a:pt x="728" y="215"/>
                  </a:lnTo>
                  <a:lnTo>
                    <a:pt x="218" y="215"/>
                  </a:lnTo>
                  <a:lnTo>
                    <a:pt x="5" y="0"/>
                  </a:lnTo>
                  <a:lnTo>
                    <a:pt x="0" y="6"/>
                  </a:lnTo>
                  <a:close/>
                </a:path>
              </a:pathLst>
            </a:custGeom>
            <a:solidFill>
              <a:schemeClr val="bg1">
                <a:lumMod val="50000"/>
              </a:schemeClr>
            </a:solidFill>
            <a:ln w="9525">
              <a:noFill/>
              <a:round/>
            </a:ln>
          </p:spPr>
          <p:txBody>
            <a:bodyPr anchor="ctr"/>
            <a:lstStyle/>
            <a:p>
              <a:pPr algn="ctr"/>
              <a:endParaRPr/>
            </a:p>
          </p:txBody>
        </p:sp>
        <p:sp>
          <p:nvSpPr>
            <p:cNvPr id="5" name="Freeform: Shape 79"/>
            <p:cNvSpPr/>
            <p:nvPr/>
          </p:nvSpPr>
          <p:spPr bwMode="auto">
            <a:xfrm>
              <a:off x="6788673" y="1823597"/>
              <a:ext cx="209123" cy="207074"/>
            </a:xfrm>
            <a:custGeom>
              <a:avLst/>
              <a:gdLst/>
              <a:ahLst/>
              <a:cxnLst>
                <a:cxn ang="0">
                  <a:pos x="46" y="0"/>
                </a:cxn>
                <a:cxn ang="0">
                  <a:pos x="0" y="45"/>
                </a:cxn>
                <a:cxn ang="0">
                  <a:pos x="46" y="90"/>
                </a:cxn>
                <a:cxn ang="0">
                  <a:pos x="91" y="45"/>
                </a:cxn>
                <a:cxn ang="0">
                  <a:pos x="46" y="0"/>
                </a:cxn>
                <a:cxn ang="0">
                  <a:pos x="46" y="68"/>
                </a:cxn>
                <a:cxn ang="0">
                  <a:pos x="22" y="45"/>
                </a:cxn>
                <a:cxn ang="0">
                  <a:pos x="46" y="21"/>
                </a:cxn>
                <a:cxn ang="0">
                  <a:pos x="69" y="45"/>
                </a:cxn>
                <a:cxn ang="0">
                  <a:pos x="46" y="68"/>
                </a:cxn>
              </a:cxnLst>
              <a:rect l="0" t="0" r="r" b="b"/>
              <a:pathLst>
                <a:path w="91" h="90">
                  <a:moveTo>
                    <a:pt x="46" y="0"/>
                  </a:moveTo>
                  <a:cubicBezTo>
                    <a:pt x="21" y="0"/>
                    <a:pt x="0" y="20"/>
                    <a:pt x="0" y="45"/>
                  </a:cubicBezTo>
                  <a:cubicBezTo>
                    <a:pt x="0" y="70"/>
                    <a:pt x="21" y="90"/>
                    <a:pt x="46" y="90"/>
                  </a:cubicBezTo>
                  <a:cubicBezTo>
                    <a:pt x="71" y="90"/>
                    <a:pt x="91" y="70"/>
                    <a:pt x="91" y="45"/>
                  </a:cubicBezTo>
                  <a:cubicBezTo>
                    <a:pt x="91" y="20"/>
                    <a:pt x="71" y="0"/>
                    <a:pt x="46" y="0"/>
                  </a:cubicBezTo>
                  <a:close/>
                  <a:moveTo>
                    <a:pt x="46" y="68"/>
                  </a:moveTo>
                  <a:cubicBezTo>
                    <a:pt x="33" y="68"/>
                    <a:pt x="22" y="58"/>
                    <a:pt x="22" y="45"/>
                  </a:cubicBezTo>
                  <a:cubicBezTo>
                    <a:pt x="22" y="32"/>
                    <a:pt x="33" y="21"/>
                    <a:pt x="46" y="21"/>
                  </a:cubicBezTo>
                  <a:cubicBezTo>
                    <a:pt x="59" y="21"/>
                    <a:pt x="69" y="32"/>
                    <a:pt x="69" y="45"/>
                  </a:cubicBezTo>
                  <a:cubicBezTo>
                    <a:pt x="69" y="58"/>
                    <a:pt x="59" y="68"/>
                    <a:pt x="46" y="68"/>
                  </a:cubicBezTo>
                  <a:close/>
                </a:path>
              </a:pathLst>
            </a:custGeom>
            <a:solidFill>
              <a:schemeClr val="accent4"/>
            </a:solidFill>
            <a:ln w="9525">
              <a:noFill/>
              <a:round/>
            </a:ln>
          </p:spPr>
          <p:txBody>
            <a:bodyPr anchor="ctr"/>
            <a:lstStyle/>
            <a:p>
              <a:pPr algn="ctr"/>
              <a:endParaRPr/>
            </a:p>
          </p:txBody>
        </p:sp>
        <p:grpSp>
          <p:nvGrpSpPr>
            <p:cNvPr id="16" name="Group 48"/>
            <p:cNvGrpSpPr/>
            <p:nvPr/>
          </p:nvGrpSpPr>
          <p:grpSpPr>
            <a:xfrm>
              <a:off x="6997796" y="1498816"/>
              <a:ext cx="2913191" cy="856637"/>
              <a:chOff x="1415480" y="1651350"/>
              <a:chExt cx="2913191" cy="856637"/>
            </a:xfrm>
          </p:grpSpPr>
          <p:sp>
            <p:nvSpPr>
              <p:cNvPr id="17" name="TextBox 49"/>
              <p:cNvSpPr txBox="1"/>
              <p:nvPr/>
            </p:nvSpPr>
            <p:spPr bwMode="auto">
              <a:xfrm>
                <a:off x="1415480" y="1651350"/>
                <a:ext cx="2913191" cy="309958"/>
              </a:xfrm>
              <a:prstGeom prst="rect">
                <a:avLst/>
              </a:prstGeom>
              <a:noFill/>
            </p:spPr>
            <p:txBody>
              <a:bodyPr wrap="none" lIns="540000" tIns="0" rIns="0" bIns="0" anchor="ctr" anchorCtr="0">
                <a:normAutofit/>
              </a:bodyPr>
              <a:lstStyle/>
              <a:p>
                <a:pPr algn="l" latinLnBrk="0"/>
                <a:r>
                  <a:rPr lang="zh-CN" altLang="en-US" sz="1400" dirty="0">
                    <a:solidFill>
                      <a:schemeClr val="accent4">
                        <a:lumMod val="100000"/>
                      </a:schemeClr>
                    </a:solidFill>
                    <a:effectLst/>
                  </a:rPr>
                  <a:t>输入标题文本</a:t>
                </a:r>
              </a:p>
            </p:txBody>
          </p:sp>
          <p:sp>
            <p:nvSpPr>
              <p:cNvPr id="18" name="TextBox 50"/>
              <p:cNvSpPr txBox="1"/>
              <p:nvPr/>
            </p:nvSpPr>
            <p:spPr bwMode="auto">
              <a:xfrm>
                <a:off x="1415480" y="1951808"/>
                <a:ext cx="2913191" cy="556179"/>
              </a:xfrm>
              <a:prstGeom prst="rect">
                <a:avLst/>
              </a:prstGeom>
              <a:noFill/>
            </p:spPr>
            <p:txBody>
              <a:bodyPr wrap="square" lIns="54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PPT彼岸天：ID 8661124库_组合 20"/>
          <p:cNvGrpSpPr/>
          <p:nvPr>
            <p:custDataLst>
              <p:tags r:id="rId1"/>
            </p:custDataLst>
          </p:nvPr>
        </p:nvGrpSpPr>
        <p:grpSpPr>
          <a:xfrm>
            <a:off x="6907518" y="1307079"/>
            <a:ext cx="4565345" cy="830997"/>
            <a:chOff x="7118180" y="1200881"/>
            <a:chExt cx="2349846" cy="830997"/>
          </a:xfrm>
        </p:grpSpPr>
        <p:sp>
          <p:nvSpPr>
            <p:cNvPr id="34" name="TextBox 5"/>
            <p:cNvSpPr txBox="1"/>
            <p:nvPr/>
          </p:nvSpPr>
          <p:spPr>
            <a:xfrm>
              <a:off x="7118180" y="1477880"/>
              <a:ext cx="2349846" cy="553998"/>
            </a:xfrm>
            <a:prstGeom prst="rect">
              <a:avLst/>
            </a:prstGeom>
            <a:noFill/>
          </p:spPr>
          <p:txBody>
            <a:bodyPr wrap="square" lIns="0" tIns="0" rIns="0" bIns="0" anchor="t" anchorCtr="0">
              <a:normAutofit/>
            </a:bodyPr>
            <a:lstStyle/>
            <a:p>
              <a:pPr>
                <a:lnSpc>
                  <a:spcPct val="120000"/>
                </a:lnSpc>
                <a:defRPr/>
              </a:pPr>
              <a:r>
                <a:rPr lang="zh-CN" altLang="en-US" sz="1100" dirty="0"/>
                <a:t>请替换文字内容复制你的内容到此</a:t>
              </a:r>
            </a:p>
          </p:txBody>
        </p:sp>
        <p:sp>
          <p:nvSpPr>
            <p:cNvPr id="35" name="TextBox 6"/>
            <p:cNvSpPr txBox="1"/>
            <p:nvPr/>
          </p:nvSpPr>
          <p:spPr>
            <a:xfrm>
              <a:off x="7118180" y="1200881"/>
              <a:ext cx="2349846" cy="276999"/>
            </a:xfrm>
            <a:prstGeom prst="rect">
              <a:avLst/>
            </a:prstGeom>
            <a:noFill/>
          </p:spPr>
          <p:txBody>
            <a:bodyPr wrap="none" lIns="0" tIns="0" rIns="0" bIns="0" anchor="t" anchorCtr="0">
              <a:normAutofit/>
            </a:bodyPr>
            <a:lstStyle/>
            <a:p>
              <a:r>
                <a:rPr lang="zh-CN" altLang="en-US" sz="1600" b="1" dirty="0">
                  <a:solidFill>
                    <a:schemeClr val="accent2"/>
                  </a:solidFill>
                </a:rPr>
                <a:t>输入标题文本</a:t>
              </a:r>
            </a:p>
          </p:txBody>
        </p:sp>
      </p:grpSp>
      <p:grpSp>
        <p:nvGrpSpPr>
          <p:cNvPr id="5" name="千图PPT彼岸天：ID 8661124库_组合 16"/>
          <p:cNvGrpSpPr/>
          <p:nvPr>
            <p:custDataLst>
              <p:tags r:id="rId2"/>
            </p:custDataLst>
          </p:nvPr>
        </p:nvGrpSpPr>
        <p:grpSpPr>
          <a:xfrm>
            <a:off x="3705956" y="1226869"/>
            <a:ext cx="4801957" cy="4801963"/>
            <a:chOff x="3705955" y="1226873"/>
            <a:chExt cx="4801957" cy="4801963"/>
          </a:xfrm>
        </p:grpSpPr>
        <p:sp>
          <p:nvSpPr>
            <p:cNvPr id="15" name="Freeform: Shape 17"/>
            <p:cNvSpPr/>
            <p:nvPr/>
          </p:nvSpPr>
          <p:spPr>
            <a:xfrm>
              <a:off x="6350050" y="2417489"/>
              <a:ext cx="2149509" cy="1732387"/>
            </a:xfrm>
            <a:custGeom>
              <a:avLst/>
              <a:gdLst/>
              <a:ahLst/>
              <a:cxnLst>
                <a:cxn ang="0">
                  <a:pos x="wd2" y="hd2"/>
                </a:cxn>
                <a:cxn ang="5400000">
                  <a:pos x="wd2" y="hd2"/>
                </a:cxn>
                <a:cxn ang="10800000">
                  <a:pos x="wd2" y="hd2"/>
                </a:cxn>
                <a:cxn ang="16200000">
                  <a:pos x="wd2" y="hd2"/>
                </a:cxn>
              </a:cxnLst>
              <a:rect l="0" t="0" r="r" b="b"/>
              <a:pathLst>
                <a:path w="21446" h="21538" extrusionOk="0">
                  <a:moveTo>
                    <a:pt x="0" y="0"/>
                  </a:moveTo>
                  <a:cubicBezTo>
                    <a:pt x="1343" y="384"/>
                    <a:pt x="2635" y="1028"/>
                    <a:pt x="3797" y="1931"/>
                  </a:cubicBezTo>
                  <a:cubicBezTo>
                    <a:pt x="4964" y="2825"/>
                    <a:pt x="6009" y="3956"/>
                    <a:pt x="6873" y="5272"/>
                  </a:cubicBezTo>
                  <a:cubicBezTo>
                    <a:pt x="7736" y="6589"/>
                    <a:pt x="8427" y="8077"/>
                    <a:pt x="8902" y="9665"/>
                  </a:cubicBezTo>
                  <a:cubicBezTo>
                    <a:pt x="9374" y="11254"/>
                    <a:pt x="9639" y="12939"/>
                    <a:pt x="9667" y="14633"/>
                  </a:cubicBezTo>
                  <a:lnTo>
                    <a:pt x="9667" y="14638"/>
                  </a:lnTo>
                  <a:lnTo>
                    <a:pt x="9667" y="14648"/>
                  </a:lnTo>
                  <a:cubicBezTo>
                    <a:pt x="9697" y="15129"/>
                    <a:pt x="9759" y="15623"/>
                    <a:pt x="9865" y="16097"/>
                  </a:cubicBezTo>
                  <a:cubicBezTo>
                    <a:pt x="9970" y="16572"/>
                    <a:pt x="10113" y="17033"/>
                    <a:pt x="10292" y="17472"/>
                  </a:cubicBezTo>
                  <a:cubicBezTo>
                    <a:pt x="10648" y="18351"/>
                    <a:pt x="11146" y="19140"/>
                    <a:pt x="11746" y="19778"/>
                  </a:cubicBezTo>
                  <a:cubicBezTo>
                    <a:pt x="12346" y="20419"/>
                    <a:pt x="13052" y="20901"/>
                    <a:pt x="13804" y="21196"/>
                  </a:cubicBezTo>
                  <a:cubicBezTo>
                    <a:pt x="14556" y="21489"/>
                    <a:pt x="15354" y="21600"/>
                    <a:pt x="16136" y="21504"/>
                  </a:cubicBezTo>
                  <a:cubicBezTo>
                    <a:pt x="16919" y="21411"/>
                    <a:pt x="17684" y="21121"/>
                    <a:pt x="18373" y="20657"/>
                  </a:cubicBezTo>
                  <a:cubicBezTo>
                    <a:pt x="19062" y="20194"/>
                    <a:pt x="19675" y="19561"/>
                    <a:pt x="20165" y="18806"/>
                  </a:cubicBezTo>
                  <a:cubicBezTo>
                    <a:pt x="21147" y="17294"/>
                    <a:pt x="21600" y="15287"/>
                    <a:pt x="21399" y="13386"/>
                  </a:cubicBezTo>
                  <a:cubicBezTo>
                    <a:pt x="21429" y="13863"/>
                    <a:pt x="21420" y="14342"/>
                    <a:pt x="21374" y="14815"/>
                  </a:cubicBezTo>
                  <a:cubicBezTo>
                    <a:pt x="21332" y="15289"/>
                    <a:pt x="21252" y="15756"/>
                    <a:pt x="21135" y="16208"/>
                  </a:cubicBezTo>
                  <a:cubicBezTo>
                    <a:pt x="20904" y="17112"/>
                    <a:pt x="20523" y="17952"/>
                    <a:pt x="20032" y="18668"/>
                  </a:cubicBezTo>
                  <a:cubicBezTo>
                    <a:pt x="19543" y="19388"/>
                    <a:pt x="18940" y="19983"/>
                    <a:pt x="18269" y="20411"/>
                  </a:cubicBezTo>
                  <a:cubicBezTo>
                    <a:pt x="17599" y="20840"/>
                    <a:pt x="16861" y="21097"/>
                    <a:pt x="16113" y="21166"/>
                  </a:cubicBezTo>
                  <a:cubicBezTo>
                    <a:pt x="15366" y="21233"/>
                    <a:pt x="14608" y="21123"/>
                    <a:pt x="13897" y="20834"/>
                  </a:cubicBezTo>
                  <a:cubicBezTo>
                    <a:pt x="13186" y="20545"/>
                    <a:pt x="12524" y="20076"/>
                    <a:pt x="11960" y="19468"/>
                  </a:cubicBezTo>
                  <a:cubicBezTo>
                    <a:pt x="11394" y="18862"/>
                    <a:pt x="10926" y="18115"/>
                    <a:pt x="10592" y="17284"/>
                  </a:cubicBezTo>
                  <a:cubicBezTo>
                    <a:pt x="10256" y="16451"/>
                    <a:pt x="10060" y="15546"/>
                    <a:pt x="10003" y="14608"/>
                  </a:cubicBezTo>
                  <a:lnTo>
                    <a:pt x="10004" y="14623"/>
                  </a:lnTo>
                  <a:cubicBezTo>
                    <a:pt x="9968" y="12884"/>
                    <a:pt x="9700" y="11149"/>
                    <a:pt x="9195" y="9527"/>
                  </a:cubicBezTo>
                  <a:cubicBezTo>
                    <a:pt x="8696" y="7903"/>
                    <a:pt x="7974" y="6387"/>
                    <a:pt x="7066" y="5072"/>
                  </a:cubicBezTo>
                  <a:cubicBezTo>
                    <a:pt x="6160" y="3754"/>
                    <a:pt x="5080" y="2626"/>
                    <a:pt x="3879" y="1762"/>
                  </a:cubicBezTo>
                  <a:cubicBezTo>
                    <a:pt x="2675" y="904"/>
                    <a:pt x="1358" y="295"/>
                    <a:pt x="0" y="0"/>
                  </a:cubicBezTo>
                  <a:close/>
                </a:path>
              </a:pathLst>
            </a:custGeom>
            <a:solidFill>
              <a:schemeClr val="accent3"/>
            </a:solidFill>
            <a:ln w="12700">
              <a:noFill/>
              <a:miter lim="400000"/>
            </a:ln>
          </p:spPr>
          <p:txBody>
            <a:bodyPr anchor="ctr"/>
            <a:lstStyle/>
            <a:p>
              <a:pPr algn="ctr"/>
              <a:endParaRPr/>
            </a:p>
          </p:txBody>
        </p:sp>
        <p:grpSp>
          <p:nvGrpSpPr>
            <p:cNvPr id="16" name="Group 4"/>
            <p:cNvGrpSpPr/>
            <p:nvPr/>
          </p:nvGrpSpPr>
          <p:grpSpPr>
            <a:xfrm>
              <a:off x="7602516" y="3113304"/>
              <a:ext cx="905396" cy="905402"/>
              <a:chOff x="7602516" y="3113304"/>
              <a:chExt cx="905396" cy="905402"/>
            </a:xfrm>
          </p:grpSpPr>
          <p:sp>
            <p:nvSpPr>
              <p:cNvPr id="32" name="Freeform: Shape 18"/>
              <p:cNvSpPr/>
              <p:nvPr/>
            </p:nvSpPr>
            <p:spPr>
              <a:xfrm>
                <a:off x="7602516" y="3113304"/>
                <a:ext cx="905396" cy="905402"/>
              </a:xfrm>
              <a:custGeom>
                <a:avLst/>
                <a:gdLst/>
                <a:ahLst/>
                <a:cxnLst>
                  <a:cxn ang="0">
                    <a:pos x="wd2" y="hd2"/>
                  </a:cxn>
                  <a:cxn ang="5400000">
                    <a:pos x="wd2" y="hd2"/>
                  </a:cxn>
                  <a:cxn ang="10800000">
                    <a:pos x="wd2" y="hd2"/>
                  </a:cxn>
                  <a:cxn ang="16200000">
                    <a:pos x="wd2" y="hd2"/>
                  </a:cxn>
                </a:cxnLst>
                <a:rect l="0" t="0" r="r" b="b"/>
                <a:pathLst>
                  <a:path w="19022" h="19023" extrusionOk="0">
                    <a:moveTo>
                      <a:pt x="14987" y="1735"/>
                    </a:moveTo>
                    <a:cubicBezTo>
                      <a:pt x="19282" y="4759"/>
                      <a:pt x="20311" y="10693"/>
                      <a:pt x="17287" y="14988"/>
                    </a:cubicBezTo>
                    <a:cubicBezTo>
                      <a:pt x="14263" y="19282"/>
                      <a:pt x="8330" y="20311"/>
                      <a:pt x="4035" y="17287"/>
                    </a:cubicBezTo>
                    <a:cubicBezTo>
                      <a:pt x="-260" y="14263"/>
                      <a:pt x="-1289" y="8330"/>
                      <a:pt x="1735" y="4035"/>
                    </a:cubicBezTo>
                    <a:cubicBezTo>
                      <a:pt x="4759" y="-259"/>
                      <a:pt x="10693" y="-1289"/>
                      <a:pt x="14987" y="1735"/>
                    </a:cubicBezTo>
                    <a:close/>
                  </a:path>
                </a:pathLst>
              </a:custGeom>
              <a:solidFill>
                <a:schemeClr val="accent3"/>
              </a:solidFill>
              <a:ln w="12700" cap="flat">
                <a:noFill/>
                <a:miter lim="400000"/>
              </a:ln>
              <a:effectLst/>
            </p:spPr>
            <p:txBody>
              <a:bodyPr anchor="ctr"/>
              <a:lstStyle/>
              <a:p>
                <a:pPr algn="ctr"/>
                <a:endParaRPr/>
              </a:p>
            </p:txBody>
          </p:sp>
          <p:sp>
            <p:nvSpPr>
              <p:cNvPr id="33" name="Freeform: Shape 19"/>
              <p:cNvSpPr/>
              <p:nvPr/>
            </p:nvSpPr>
            <p:spPr bwMode="auto">
              <a:xfrm>
                <a:off x="7935582" y="3384458"/>
                <a:ext cx="239263" cy="363093"/>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anchor="ctr"/>
              <a:lstStyle/>
              <a:p>
                <a:pPr algn="ctr"/>
                <a:endParaRPr/>
              </a:p>
            </p:txBody>
          </p:sp>
        </p:grpSp>
        <p:sp>
          <p:nvSpPr>
            <p:cNvPr id="17" name="Freeform: Shape 21"/>
            <p:cNvSpPr/>
            <p:nvPr/>
          </p:nvSpPr>
          <p:spPr>
            <a:xfrm>
              <a:off x="3705955" y="3097841"/>
              <a:ext cx="2149519" cy="1732399"/>
            </a:xfrm>
            <a:custGeom>
              <a:avLst/>
              <a:gdLst/>
              <a:ahLst/>
              <a:cxnLst>
                <a:cxn ang="0">
                  <a:pos x="wd2" y="hd2"/>
                </a:cxn>
                <a:cxn ang="5400000">
                  <a:pos x="wd2" y="hd2"/>
                </a:cxn>
                <a:cxn ang="10800000">
                  <a:pos x="wd2" y="hd2"/>
                </a:cxn>
                <a:cxn ang="16200000">
                  <a:pos x="wd2" y="hd2"/>
                </a:cxn>
              </a:cxnLst>
              <a:rect l="0" t="0" r="r" b="b"/>
              <a:pathLst>
                <a:path w="21445" h="21538" extrusionOk="0">
                  <a:moveTo>
                    <a:pt x="21445" y="21538"/>
                  </a:moveTo>
                  <a:cubicBezTo>
                    <a:pt x="20102" y="21155"/>
                    <a:pt x="18810" y="20510"/>
                    <a:pt x="17648" y="19607"/>
                  </a:cubicBezTo>
                  <a:cubicBezTo>
                    <a:pt x="16482" y="18713"/>
                    <a:pt x="15436" y="17582"/>
                    <a:pt x="14572" y="16266"/>
                  </a:cubicBezTo>
                  <a:cubicBezTo>
                    <a:pt x="13709" y="14949"/>
                    <a:pt x="13019" y="13462"/>
                    <a:pt x="12544" y="11873"/>
                  </a:cubicBezTo>
                  <a:cubicBezTo>
                    <a:pt x="12071" y="10283"/>
                    <a:pt x="11806" y="8599"/>
                    <a:pt x="11779" y="6905"/>
                  </a:cubicBezTo>
                  <a:lnTo>
                    <a:pt x="11779" y="6900"/>
                  </a:lnTo>
                  <a:lnTo>
                    <a:pt x="11778" y="6890"/>
                  </a:lnTo>
                  <a:cubicBezTo>
                    <a:pt x="11748" y="6409"/>
                    <a:pt x="11686" y="5915"/>
                    <a:pt x="11580" y="5441"/>
                  </a:cubicBezTo>
                  <a:cubicBezTo>
                    <a:pt x="11475" y="4966"/>
                    <a:pt x="11332" y="4505"/>
                    <a:pt x="11154" y="4066"/>
                  </a:cubicBezTo>
                  <a:cubicBezTo>
                    <a:pt x="10797" y="3187"/>
                    <a:pt x="10300" y="2399"/>
                    <a:pt x="9699" y="1760"/>
                  </a:cubicBezTo>
                  <a:cubicBezTo>
                    <a:pt x="9099" y="1120"/>
                    <a:pt x="8393" y="638"/>
                    <a:pt x="7642" y="342"/>
                  </a:cubicBezTo>
                  <a:cubicBezTo>
                    <a:pt x="6890" y="49"/>
                    <a:pt x="6092" y="-62"/>
                    <a:pt x="5309" y="34"/>
                  </a:cubicBezTo>
                  <a:cubicBezTo>
                    <a:pt x="4527" y="127"/>
                    <a:pt x="3761" y="417"/>
                    <a:pt x="3072" y="881"/>
                  </a:cubicBezTo>
                  <a:cubicBezTo>
                    <a:pt x="2383" y="1344"/>
                    <a:pt x="1771" y="1977"/>
                    <a:pt x="1280" y="2732"/>
                  </a:cubicBezTo>
                  <a:cubicBezTo>
                    <a:pt x="299" y="4244"/>
                    <a:pt x="-155" y="6251"/>
                    <a:pt x="47" y="8152"/>
                  </a:cubicBezTo>
                  <a:cubicBezTo>
                    <a:pt x="17" y="7675"/>
                    <a:pt x="25" y="7196"/>
                    <a:pt x="71" y="6722"/>
                  </a:cubicBezTo>
                  <a:cubicBezTo>
                    <a:pt x="113" y="6249"/>
                    <a:pt x="194" y="5782"/>
                    <a:pt x="310" y="5331"/>
                  </a:cubicBezTo>
                  <a:cubicBezTo>
                    <a:pt x="542" y="4426"/>
                    <a:pt x="922" y="3586"/>
                    <a:pt x="1414" y="2870"/>
                  </a:cubicBezTo>
                  <a:cubicBezTo>
                    <a:pt x="1903" y="2150"/>
                    <a:pt x="2506" y="1555"/>
                    <a:pt x="3177" y="1127"/>
                  </a:cubicBezTo>
                  <a:cubicBezTo>
                    <a:pt x="3846" y="699"/>
                    <a:pt x="4584" y="441"/>
                    <a:pt x="5332" y="372"/>
                  </a:cubicBezTo>
                  <a:cubicBezTo>
                    <a:pt x="6080" y="305"/>
                    <a:pt x="6838" y="415"/>
                    <a:pt x="7548" y="704"/>
                  </a:cubicBezTo>
                  <a:cubicBezTo>
                    <a:pt x="8259" y="993"/>
                    <a:pt x="8921" y="1462"/>
                    <a:pt x="9486" y="2070"/>
                  </a:cubicBezTo>
                  <a:cubicBezTo>
                    <a:pt x="10051" y="2676"/>
                    <a:pt x="10520" y="3423"/>
                    <a:pt x="10853" y="4254"/>
                  </a:cubicBezTo>
                  <a:cubicBezTo>
                    <a:pt x="11189" y="5088"/>
                    <a:pt x="11385" y="5992"/>
                    <a:pt x="11442" y="6930"/>
                  </a:cubicBezTo>
                  <a:lnTo>
                    <a:pt x="11441" y="6915"/>
                  </a:lnTo>
                  <a:cubicBezTo>
                    <a:pt x="11478" y="8654"/>
                    <a:pt x="11746" y="10389"/>
                    <a:pt x="12250" y="12011"/>
                  </a:cubicBezTo>
                  <a:cubicBezTo>
                    <a:pt x="12750" y="13635"/>
                    <a:pt x="13472" y="15151"/>
                    <a:pt x="14380" y="16466"/>
                  </a:cubicBezTo>
                  <a:cubicBezTo>
                    <a:pt x="15285" y="17784"/>
                    <a:pt x="16365" y="18912"/>
                    <a:pt x="17567" y="19777"/>
                  </a:cubicBezTo>
                  <a:cubicBezTo>
                    <a:pt x="18770" y="20634"/>
                    <a:pt x="20087" y="21243"/>
                    <a:pt x="21445" y="21538"/>
                  </a:cubicBezTo>
                  <a:close/>
                </a:path>
              </a:pathLst>
            </a:custGeom>
            <a:solidFill>
              <a:schemeClr val="accent1"/>
            </a:solidFill>
            <a:ln w="12700">
              <a:miter lim="400000"/>
            </a:ln>
          </p:spPr>
          <p:txBody>
            <a:bodyPr anchor="ctr"/>
            <a:lstStyle/>
            <a:p>
              <a:pPr algn="ctr"/>
              <a:endParaRPr/>
            </a:p>
          </p:txBody>
        </p:sp>
        <p:grpSp>
          <p:nvGrpSpPr>
            <p:cNvPr id="18" name="Group 10"/>
            <p:cNvGrpSpPr/>
            <p:nvPr/>
          </p:nvGrpSpPr>
          <p:grpSpPr>
            <a:xfrm>
              <a:off x="3705955" y="3252466"/>
              <a:ext cx="905400" cy="905396"/>
              <a:chOff x="3705955" y="3252466"/>
              <a:chExt cx="905400" cy="905396"/>
            </a:xfrm>
          </p:grpSpPr>
          <p:sp>
            <p:nvSpPr>
              <p:cNvPr id="30" name="Freeform: Shape 22"/>
              <p:cNvSpPr/>
              <p:nvPr/>
            </p:nvSpPr>
            <p:spPr>
              <a:xfrm>
                <a:off x="3705955" y="3252466"/>
                <a:ext cx="905400" cy="905396"/>
              </a:xfrm>
              <a:custGeom>
                <a:avLst/>
                <a:gdLst/>
                <a:ahLst/>
                <a:cxnLst>
                  <a:cxn ang="0">
                    <a:pos x="wd2" y="hd2"/>
                  </a:cxn>
                  <a:cxn ang="5400000">
                    <a:pos x="wd2" y="hd2"/>
                  </a:cxn>
                  <a:cxn ang="10800000">
                    <a:pos x="wd2" y="hd2"/>
                  </a:cxn>
                  <a:cxn ang="16200000">
                    <a:pos x="wd2" y="hd2"/>
                  </a:cxn>
                </a:cxnLst>
                <a:rect l="0" t="0" r="r" b="b"/>
                <a:pathLst>
                  <a:path w="19023" h="19022" extrusionOk="0">
                    <a:moveTo>
                      <a:pt x="14987" y="1735"/>
                    </a:moveTo>
                    <a:cubicBezTo>
                      <a:pt x="19282" y="4760"/>
                      <a:pt x="20311" y="10694"/>
                      <a:pt x="17286" y="14987"/>
                    </a:cubicBezTo>
                    <a:cubicBezTo>
                      <a:pt x="14262" y="19282"/>
                      <a:pt x="8329" y="20311"/>
                      <a:pt x="4035" y="17287"/>
                    </a:cubicBezTo>
                    <a:cubicBezTo>
                      <a:pt x="-260" y="14263"/>
                      <a:pt x="-1289" y="8330"/>
                      <a:pt x="1735" y="4035"/>
                    </a:cubicBezTo>
                    <a:cubicBezTo>
                      <a:pt x="4759" y="-259"/>
                      <a:pt x="10693" y="-1289"/>
                      <a:pt x="14987" y="1735"/>
                    </a:cubicBezTo>
                    <a:close/>
                  </a:path>
                </a:pathLst>
              </a:custGeom>
              <a:solidFill>
                <a:schemeClr val="accent1"/>
              </a:solidFill>
              <a:ln w="12700" cap="flat">
                <a:noFill/>
                <a:miter lim="400000"/>
              </a:ln>
              <a:effectLst/>
            </p:spPr>
            <p:txBody>
              <a:bodyPr anchor="ctr"/>
              <a:lstStyle/>
              <a:p>
                <a:pPr algn="ctr"/>
                <a:endParaRPr/>
              </a:p>
            </p:txBody>
          </p:sp>
          <p:sp>
            <p:nvSpPr>
              <p:cNvPr id="31" name="Freeform: Shape 23"/>
              <p:cNvSpPr/>
              <p:nvPr/>
            </p:nvSpPr>
            <p:spPr bwMode="auto">
              <a:xfrm>
                <a:off x="3975954" y="3538611"/>
                <a:ext cx="339979" cy="339977"/>
              </a:xfrm>
              <a:custGeom>
                <a:avLst/>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anchor="ctr"/>
              <a:lstStyle/>
              <a:p>
                <a:pPr algn="ctr"/>
                <a:endParaRPr/>
              </a:p>
            </p:txBody>
          </p:sp>
        </p:grpSp>
        <p:sp>
          <p:nvSpPr>
            <p:cNvPr id="19" name="Freeform: Shape 25"/>
            <p:cNvSpPr/>
            <p:nvPr/>
          </p:nvSpPr>
          <p:spPr>
            <a:xfrm>
              <a:off x="5576923" y="3870968"/>
              <a:ext cx="1732390" cy="2149507"/>
            </a:xfrm>
            <a:custGeom>
              <a:avLst/>
              <a:gdLst/>
              <a:ahLst/>
              <a:cxnLst>
                <a:cxn ang="0">
                  <a:pos x="wd2" y="hd2"/>
                </a:cxn>
                <a:cxn ang="5400000">
                  <a:pos x="wd2" y="hd2"/>
                </a:cxn>
                <a:cxn ang="10800000">
                  <a:pos x="wd2" y="hd2"/>
                </a:cxn>
                <a:cxn ang="16200000">
                  <a:pos x="wd2" y="hd2"/>
                </a:cxn>
              </a:cxnLst>
              <a:rect l="0" t="0" r="r" b="b"/>
              <a:pathLst>
                <a:path w="21538" h="21445" extrusionOk="0">
                  <a:moveTo>
                    <a:pt x="21538" y="0"/>
                  </a:moveTo>
                  <a:cubicBezTo>
                    <a:pt x="21154" y="1343"/>
                    <a:pt x="20510" y="2635"/>
                    <a:pt x="19608" y="3798"/>
                  </a:cubicBezTo>
                  <a:cubicBezTo>
                    <a:pt x="18714" y="4963"/>
                    <a:pt x="17582" y="6009"/>
                    <a:pt x="16266" y="6873"/>
                  </a:cubicBezTo>
                  <a:cubicBezTo>
                    <a:pt x="14949" y="7736"/>
                    <a:pt x="13462" y="8427"/>
                    <a:pt x="11873" y="8902"/>
                  </a:cubicBezTo>
                  <a:cubicBezTo>
                    <a:pt x="10283" y="9374"/>
                    <a:pt x="8599" y="9639"/>
                    <a:pt x="6905" y="9666"/>
                  </a:cubicBezTo>
                  <a:lnTo>
                    <a:pt x="6900" y="9667"/>
                  </a:lnTo>
                  <a:lnTo>
                    <a:pt x="6889" y="9667"/>
                  </a:lnTo>
                  <a:cubicBezTo>
                    <a:pt x="6409" y="9697"/>
                    <a:pt x="5914" y="9759"/>
                    <a:pt x="5441" y="9865"/>
                  </a:cubicBezTo>
                  <a:cubicBezTo>
                    <a:pt x="4966" y="9970"/>
                    <a:pt x="4505" y="10113"/>
                    <a:pt x="4066" y="10292"/>
                  </a:cubicBezTo>
                  <a:cubicBezTo>
                    <a:pt x="3187" y="10647"/>
                    <a:pt x="2398" y="11146"/>
                    <a:pt x="1759" y="11746"/>
                  </a:cubicBezTo>
                  <a:cubicBezTo>
                    <a:pt x="1119" y="12346"/>
                    <a:pt x="637" y="13052"/>
                    <a:pt x="342" y="13804"/>
                  </a:cubicBezTo>
                  <a:cubicBezTo>
                    <a:pt x="48" y="14556"/>
                    <a:pt x="-62" y="15353"/>
                    <a:pt x="34" y="16136"/>
                  </a:cubicBezTo>
                  <a:cubicBezTo>
                    <a:pt x="126" y="16918"/>
                    <a:pt x="417" y="17684"/>
                    <a:pt x="881" y="18373"/>
                  </a:cubicBezTo>
                  <a:cubicBezTo>
                    <a:pt x="1343" y="19062"/>
                    <a:pt x="1977" y="19674"/>
                    <a:pt x="2732" y="20165"/>
                  </a:cubicBezTo>
                  <a:cubicBezTo>
                    <a:pt x="4244" y="21146"/>
                    <a:pt x="6252" y="21600"/>
                    <a:pt x="8152" y="21398"/>
                  </a:cubicBezTo>
                  <a:cubicBezTo>
                    <a:pt x="7675" y="21428"/>
                    <a:pt x="7196" y="21420"/>
                    <a:pt x="6722" y="21375"/>
                  </a:cubicBezTo>
                  <a:cubicBezTo>
                    <a:pt x="6249" y="21331"/>
                    <a:pt x="5782" y="21252"/>
                    <a:pt x="5330" y="21135"/>
                  </a:cubicBezTo>
                  <a:cubicBezTo>
                    <a:pt x="4426" y="20903"/>
                    <a:pt x="3586" y="20523"/>
                    <a:pt x="2869" y="20031"/>
                  </a:cubicBezTo>
                  <a:cubicBezTo>
                    <a:pt x="2150" y="19543"/>
                    <a:pt x="1554" y="18939"/>
                    <a:pt x="1127" y="18269"/>
                  </a:cubicBezTo>
                  <a:cubicBezTo>
                    <a:pt x="698" y="17599"/>
                    <a:pt x="441" y="16861"/>
                    <a:pt x="372" y="16113"/>
                  </a:cubicBezTo>
                  <a:cubicBezTo>
                    <a:pt x="305" y="15365"/>
                    <a:pt x="414" y="14607"/>
                    <a:pt x="704" y="13897"/>
                  </a:cubicBezTo>
                  <a:cubicBezTo>
                    <a:pt x="993" y="13185"/>
                    <a:pt x="1462" y="12525"/>
                    <a:pt x="2070" y="11960"/>
                  </a:cubicBezTo>
                  <a:cubicBezTo>
                    <a:pt x="2676" y="11394"/>
                    <a:pt x="3423" y="10926"/>
                    <a:pt x="4254" y="10592"/>
                  </a:cubicBezTo>
                  <a:cubicBezTo>
                    <a:pt x="5087" y="10256"/>
                    <a:pt x="5992" y="10060"/>
                    <a:pt x="6930" y="10003"/>
                  </a:cubicBezTo>
                  <a:lnTo>
                    <a:pt x="6915" y="10004"/>
                  </a:lnTo>
                  <a:cubicBezTo>
                    <a:pt x="8654" y="9968"/>
                    <a:pt x="10389" y="9699"/>
                    <a:pt x="12011" y="9195"/>
                  </a:cubicBezTo>
                  <a:cubicBezTo>
                    <a:pt x="13635" y="8696"/>
                    <a:pt x="15151" y="7973"/>
                    <a:pt x="16467" y="7066"/>
                  </a:cubicBezTo>
                  <a:cubicBezTo>
                    <a:pt x="17783" y="6160"/>
                    <a:pt x="18913" y="5080"/>
                    <a:pt x="19777" y="3878"/>
                  </a:cubicBezTo>
                  <a:cubicBezTo>
                    <a:pt x="20634" y="2675"/>
                    <a:pt x="21243" y="1359"/>
                    <a:pt x="21538" y="0"/>
                  </a:cubicBezTo>
                  <a:close/>
                </a:path>
              </a:pathLst>
            </a:custGeom>
            <a:solidFill>
              <a:schemeClr val="accent4"/>
            </a:solidFill>
            <a:ln w="12700">
              <a:noFill/>
              <a:miter lim="400000"/>
            </a:ln>
          </p:spPr>
          <p:txBody>
            <a:bodyPr anchor="ctr"/>
            <a:lstStyle/>
            <a:p>
              <a:pPr algn="ctr"/>
              <a:endParaRPr/>
            </a:p>
          </p:txBody>
        </p:sp>
        <p:grpSp>
          <p:nvGrpSpPr>
            <p:cNvPr id="20" name="Group 7"/>
            <p:cNvGrpSpPr/>
            <p:nvPr/>
          </p:nvGrpSpPr>
          <p:grpSpPr>
            <a:xfrm>
              <a:off x="5731549" y="5123434"/>
              <a:ext cx="905399" cy="905402"/>
              <a:chOff x="5731549" y="5123434"/>
              <a:chExt cx="905399" cy="905402"/>
            </a:xfrm>
          </p:grpSpPr>
          <p:sp>
            <p:nvSpPr>
              <p:cNvPr id="28" name="Freeform: Shape 26"/>
              <p:cNvSpPr/>
              <p:nvPr/>
            </p:nvSpPr>
            <p:spPr>
              <a:xfrm>
                <a:off x="5731549" y="5123434"/>
                <a:ext cx="905399" cy="905402"/>
              </a:xfrm>
              <a:custGeom>
                <a:avLst/>
                <a:gdLst/>
                <a:ahLst/>
                <a:cxnLst>
                  <a:cxn ang="0">
                    <a:pos x="wd2" y="hd2"/>
                  </a:cxn>
                  <a:cxn ang="5400000">
                    <a:pos x="wd2" y="hd2"/>
                  </a:cxn>
                  <a:cxn ang="10800000">
                    <a:pos x="wd2" y="hd2"/>
                  </a:cxn>
                  <a:cxn ang="16200000">
                    <a:pos x="wd2" y="hd2"/>
                  </a:cxn>
                </a:cxnLst>
                <a:rect l="0" t="0" r="r" b="b"/>
                <a:pathLst>
                  <a:path w="19022" h="19023" extrusionOk="0">
                    <a:moveTo>
                      <a:pt x="14987" y="1735"/>
                    </a:moveTo>
                    <a:cubicBezTo>
                      <a:pt x="19282" y="4759"/>
                      <a:pt x="20311" y="10693"/>
                      <a:pt x="17287" y="14987"/>
                    </a:cubicBezTo>
                    <a:cubicBezTo>
                      <a:pt x="14262" y="19282"/>
                      <a:pt x="8329" y="20311"/>
                      <a:pt x="4035" y="17287"/>
                    </a:cubicBezTo>
                    <a:cubicBezTo>
                      <a:pt x="-260" y="14262"/>
                      <a:pt x="-1289" y="8330"/>
                      <a:pt x="1735" y="4035"/>
                    </a:cubicBezTo>
                    <a:cubicBezTo>
                      <a:pt x="4759" y="-259"/>
                      <a:pt x="10692" y="-1289"/>
                      <a:pt x="14987" y="1735"/>
                    </a:cubicBezTo>
                    <a:close/>
                  </a:path>
                </a:pathLst>
              </a:custGeom>
              <a:solidFill>
                <a:schemeClr val="accent4"/>
              </a:solidFill>
              <a:ln w="12700" cap="flat">
                <a:noFill/>
                <a:miter lim="400000"/>
              </a:ln>
              <a:effectLst/>
            </p:spPr>
            <p:txBody>
              <a:bodyPr anchor="ctr"/>
              <a:lstStyle/>
              <a:p>
                <a:pPr algn="ctr"/>
                <a:endParaRPr/>
              </a:p>
            </p:txBody>
          </p:sp>
          <p:sp>
            <p:nvSpPr>
              <p:cNvPr id="29" name="Freeform: Shape 27"/>
              <p:cNvSpPr/>
              <p:nvPr/>
            </p:nvSpPr>
            <p:spPr bwMode="auto">
              <a:xfrm>
                <a:off x="5988176" y="5441807"/>
                <a:ext cx="384871" cy="302070"/>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anchor="ctr"/>
              <a:lstStyle/>
              <a:p>
                <a:pPr algn="ctr"/>
                <a:endParaRPr/>
              </a:p>
            </p:txBody>
          </p:sp>
        </p:grpSp>
        <p:sp>
          <p:nvSpPr>
            <p:cNvPr id="21" name="Freeform: Shape 31"/>
            <p:cNvSpPr/>
            <p:nvPr/>
          </p:nvSpPr>
          <p:spPr>
            <a:xfrm>
              <a:off x="4896571" y="1226873"/>
              <a:ext cx="1732396" cy="2149520"/>
            </a:xfrm>
            <a:custGeom>
              <a:avLst/>
              <a:gdLst/>
              <a:ahLst/>
              <a:cxnLst>
                <a:cxn ang="0">
                  <a:pos x="wd2" y="hd2"/>
                </a:cxn>
                <a:cxn ang="5400000">
                  <a:pos x="wd2" y="hd2"/>
                </a:cxn>
                <a:cxn ang="10800000">
                  <a:pos x="wd2" y="hd2"/>
                </a:cxn>
                <a:cxn ang="16200000">
                  <a:pos x="wd2" y="hd2"/>
                </a:cxn>
              </a:cxnLst>
              <a:rect l="0" t="0" r="r" b="b"/>
              <a:pathLst>
                <a:path w="21538" h="21445" extrusionOk="0">
                  <a:moveTo>
                    <a:pt x="0" y="21445"/>
                  </a:moveTo>
                  <a:cubicBezTo>
                    <a:pt x="383" y="20102"/>
                    <a:pt x="1027" y="18810"/>
                    <a:pt x="1930" y="17647"/>
                  </a:cubicBezTo>
                  <a:cubicBezTo>
                    <a:pt x="2825" y="16481"/>
                    <a:pt x="3956" y="15436"/>
                    <a:pt x="5272" y="14572"/>
                  </a:cubicBezTo>
                  <a:cubicBezTo>
                    <a:pt x="6589" y="13709"/>
                    <a:pt x="8076" y="13018"/>
                    <a:pt x="9665" y="12543"/>
                  </a:cubicBezTo>
                  <a:cubicBezTo>
                    <a:pt x="11255" y="12071"/>
                    <a:pt x="12939" y="11806"/>
                    <a:pt x="14633" y="11779"/>
                  </a:cubicBezTo>
                  <a:lnTo>
                    <a:pt x="14637" y="11778"/>
                  </a:lnTo>
                  <a:lnTo>
                    <a:pt x="14648" y="11778"/>
                  </a:lnTo>
                  <a:cubicBezTo>
                    <a:pt x="15129" y="11748"/>
                    <a:pt x="15623" y="11687"/>
                    <a:pt x="16097" y="11580"/>
                  </a:cubicBezTo>
                  <a:cubicBezTo>
                    <a:pt x="16571" y="11475"/>
                    <a:pt x="17033" y="11332"/>
                    <a:pt x="17472" y="11154"/>
                  </a:cubicBezTo>
                  <a:cubicBezTo>
                    <a:pt x="18351" y="10797"/>
                    <a:pt x="19139" y="10299"/>
                    <a:pt x="19778" y="9699"/>
                  </a:cubicBezTo>
                  <a:cubicBezTo>
                    <a:pt x="20418" y="9099"/>
                    <a:pt x="20901" y="8393"/>
                    <a:pt x="21196" y="7641"/>
                  </a:cubicBezTo>
                  <a:cubicBezTo>
                    <a:pt x="21489" y="6889"/>
                    <a:pt x="21600" y="6092"/>
                    <a:pt x="21504" y="5309"/>
                  </a:cubicBezTo>
                  <a:cubicBezTo>
                    <a:pt x="21411" y="4526"/>
                    <a:pt x="21120" y="3761"/>
                    <a:pt x="20657" y="3072"/>
                  </a:cubicBezTo>
                  <a:cubicBezTo>
                    <a:pt x="20194" y="2383"/>
                    <a:pt x="19561" y="1770"/>
                    <a:pt x="18806" y="1280"/>
                  </a:cubicBezTo>
                  <a:cubicBezTo>
                    <a:pt x="17294" y="299"/>
                    <a:pt x="15287" y="-155"/>
                    <a:pt x="13386" y="47"/>
                  </a:cubicBezTo>
                  <a:cubicBezTo>
                    <a:pt x="13863" y="16"/>
                    <a:pt x="14342" y="25"/>
                    <a:pt x="14815" y="70"/>
                  </a:cubicBezTo>
                  <a:cubicBezTo>
                    <a:pt x="15289" y="113"/>
                    <a:pt x="15756" y="193"/>
                    <a:pt x="16208" y="310"/>
                  </a:cubicBezTo>
                  <a:cubicBezTo>
                    <a:pt x="17112" y="542"/>
                    <a:pt x="17952" y="922"/>
                    <a:pt x="18668" y="1414"/>
                  </a:cubicBezTo>
                  <a:cubicBezTo>
                    <a:pt x="19388" y="1902"/>
                    <a:pt x="19983" y="2506"/>
                    <a:pt x="20411" y="3176"/>
                  </a:cubicBezTo>
                  <a:cubicBezTo>
                    <a:pt x="20840" y="3846"/>
                    <a:pt x="21097" y="4584"/>
                    <a:pt x="21166" y="5332"/>
                  </a:cubicBezTo>
                  <a:cubicBezTo>
                    <a:pt x="21233" y="6080"/>
                    <a:pt x="21123" y="6838"/>
                    <a:pt x="20834" y="7548"/>
                  </a:cubicBezTo>
                  <a:cubicBezTo>
                    <a:pt x="20545" y="8259"/>
                    <a:pt x="20076" y="8921"/>
                    <a:pt x="19468" y="9485"/>
                  </a:cubicBezTo>
                  <a:cubicBezTo>
                    <a:pt x="18862" y="10051"/>
                    <a:pt x="18115" y="10519"/>
                    <a:pt x="17284" y="10853"/>
                  </a:cubicBezTo>
                  <a:cubicBezTo>
                    <a:pt x="16450" y="11189"/>
                    <a:pt x="15546" y="11385"/>
                    <a:pt x="14608" y="11442"/>
                  </a:cubicBezTo>
                  <a:lnTo>
                    <a:pt x="14623" y="11441"/>
                  </a:lnTo>
                  <a:cubicBezTo>
                    <a:pt x="12884" y="11477"/>
                    <a:pt x="11149" y="11746"/>
                    <a:pt x="9527" y="12250"/>
                  </a:cubicBezTo>
                  <a:cubicBezTo>
                    <a:pt x="7903" y="12749"/>
                    <a:pt x="6387" y="13472"/>
                    <a:pt x="5071" y="14379"/>
                  </a:cubicBezTo>
                  <a:cubicBezTo>
                    <a:pt x="3755" y="15285"/>
                    <a:pt x="2626" y="16365"/>
                    <a:pt x="1761" y="17566"/>
                  </a:cubicBezTo>
                  <a:cubicBezTo>
                    <a:pt x="904" y="18770"/>
                    <a:pt x="295" y="20086"/>
                    <a:pt x="0" y="21445"/>
                  </a:cubicBezTo>
                  <a:close/>
                </a:path>
              </a:pathLst>
            </a:custGeom>
            <a:solidFill>
              <a:schemeClr val="accent2"/>
            </a:solidFill>
            <a:ln w="12700">
              <a:noFill/>
              <a:miter lim="400000"/>
            </a:ln>
          </p:spPr>
          <p:txBody>
            <a:bodyPr anchor="ctr"/>
            <a:lstStyle/>
            <a:p>
              <a:pPr algn="ctr"/>
              <a:endParaRPr/>
            </a:p>
          </p:txBody>
        </p:sp>
        <p:grpSp>
          <p:nvGrpSpPr>
            <p:cNvPr id="22" name="Group 13"/>
            <p:cNvGrpSpPr/>
            <p:nvPr/>
          </p:nvGrpSpPr>
          <p:grpSpPr>
            <a:xfrm>
              <a:off x="5576923" y="1226873"/>
              <a:ext cx="905415" cy="905391"/>
              <a:chOff x="5576923" y="1226873"/>
              <a:chExt cx="905415" cy="905391"/>
            </a:xfrm>
          </p:grpSpPr>
          <p:sp>
            <p:nvSpPr>
              <p:cNvPr id="26" name="Freeform: Shape 32"/>
              <p:cNvSpPr/>
              <p:nvPr/>
            </p:nvSpPr>
            <p:spPr>
              <a:xfrm>
                <a:off x="5576923" y="1226873"/>
                <a:ext cx="905415" cy="905391"/>
              </a:xfrm>
              <a:custGeom>
                <a:avLst/>
                <a:gdLst/>
                <a:ahLst/>
                <a:cxnLst>
                  <a:cxn ang="0">
                    <a:pos x="wd2" y="hd2"/>
                  </a:cxn>
                  <a:cxn ang="5400000">
                    <a:pos x="wd2" y="hd2"/>
                  </a:cxn>
                  <a:cxn ang="10800000">
                    <a:pos x="wd2" y="hd2"/>
                  </a:cxn>
                  <a:cxn ang="16200000">
                    <a:pos x="wd2" y="hd2"/>
                  </a:cxn>
                </a:cxnLst>
                <a:rect l="0" t="0" r="r" b="b"/>
                <a:pathLst>
                  <a:path w="19023" h="19022" extrusionOk="0">
                    <a:moveTo>
                      <a:pt x="14987" y="1735"/>
                    </a:moveTo>
                    <a:cubicBezTo>
                      <a:pt x="19282" y="4760"/>
                      <a:pt x="20311" y="10693"/>
                      <a:pt x="17287" y="14987"/>
                    </a:cubicBezTo>
                    <a:cubicBezTo>
                      <a:pt x="14262" y="19282"/>
                      <a:pt x="8329" y="20311"/>
                      <a:pt x="4035" y="17287"/>
                    </a:cubicBezTo>
                    <a:cubicBezTo>
                      <a:pt x="-260" y="14263"/>
                      <a:pt x="-1289" y="8330"/>
                      <a:pt x="1735" y="4035"/>
                    </a:cubicBezTo>
                    <a:cubicBezTo>
                      <a:pt x="4759" y="-258"/>
                      <a:pt x="10693" y="-1289"/>
                      <a:pt x="14987" y="1735"/>
                    </a:cubicBezTo>
                    <a:close/>
                  </a:path>
                </a:pathLst>
              </a:custGeom>
              <a:solidFill>
                <a:schemeClr val="accent2"/>
              </a:solidFill>
              <a:ln w="12700" cap="flat">
                <a:noFill/>
                <a:miter lim="400000"/>
              </a:ln>
              <a:effectLst/>
            </p:spPr>
            <p:txBody>
              <a:bodyPr anchor="ctr"/>
              <a:lstStyle/>
              <a:p>
                <a:pPr algn="ctr"/>
                <a:endParaRPr/>
              </a:p>
            </p:txBody>
          </p:sp>
          <p:sp>
            <p:nvSpPr>
              <p:cNvPr id="27" name="Freeform: Shape 30"/>
              <p:cNvSpPr>
                <a:spLocks noChangeAspect="1"/>
              </p:cNvSpPr>
              <p:nvPr/>
            </p:nvSpPr>
            <p:spPr bwMode="auto">
              <a:xfrm>
                <a:off x="5855474" y="1477880"/>
                <a:ext cx="331828" cy="36510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anchor="ctr"/>
              <a:lstStyle/>
              <a:p>
                <a:pPr algn="ctr"/>
                <a:endParaRPr/>
              </a:p>
            </p:txBody>
          </p:sp>
        </p:grpSp>
        <p:grpSp>
          <p:nvGrpSpPr>
            <p:cNvPr id="23" name="Group 1"/>
            <p:cNvGrpSpPr/>
            <p:nvPr/>
          </p:nvGrpSpPr>
          <p:grpSpPr>
            <a:xfrm>
              <a:off x="5247342" y="2768267"/>
              <a:ext cx="1724958" cy="1724980"/>
              <a:chOff x="5247342" y="2768267"/>
              <a:chExt cx="1724958" cy="1724980"/>
            </a:xfrm>
          </p:grpSpPr>
          <p:sp>
            <p:nvSpPr>
              <p:cNvPr id="24" name="Freeform: Shape 34"/>
              <p:cNvSpPr/>
              <p:nvPr/>
            </p:nvSpPr>
            <p:spPr>
              <a:xfrm>
                <a:off x="5247342" y="2768267"/>
                <a:ext cx="1724958" cy="1724980"/>
              </a:xfrm>
              <a:custGeom>
                <a:avLst/>
                <a:gdLst/>
                <a:ahLst/>
                <a:cxnLst>
                  <a:cxn ang="0">
                    <a:pos x="wd2" y="hd2"/>
                  </a:cxn>
                  <a:cxn ang="5400000">
                    <a:pos x="wd2" y="hd2"/>
                  </a:cxn>
                  <a:cxn ang="10800000">
                    <a:pos x="wd2" y="hd2"/>
                  </a:cxn>
                  <a:cxn ang="16200000">
                    <a:pos x="wd2" y="hd2"/>
                  </a:cxn>
                </a:cxnLst>
                <a:rect l="0" t="0" r="r" b="b"/>
                <a:pathLst>
                  <a:path w="20660" h="20660" extrusionOk="0">
                    <a:moveTo>
                      <a:pt x="43" y="9402"/>
                    </a:moveTo>
                    <a:cubicBezTo>
                      <a:pt x="-470" y="15083"/>
                      <a:pt x="3720" y="20105"/>
                      <a:pt x="9402" y="20618"/>
                    </a:cubicBezTo>
                    <a:cubicBezTo>
                      <a:pt x="15083" y="21130"/>
                      <a:pt x="20105" y="16940"/>
                      <a:pt x="20617" y="11258"/>
                    </a:cubicBezTo>
                    <a:cubicBezTo>
                      <a:pt x="21130" y="5576"/>
                      <a:pt x="16939" y="555"/>
                      <a:pt x="11258" y="42"/>
                    </a:cubicBezTo>
                    <a:cubicBezTo>
                      <a:pt x="5576" y="-470"/>
                      <a:pt x="555" y="3720"/>
                      <a:pt x="43" y="9402"/>
                    </a:cubicBezTo>
                    <a:close/>
                  </a:path>
                </a:pathLst>
              </a:custGeom>
              <a:solidFill>
                <a:schemeClr val="tx2"/>
              </a:solidFill>
              <a:ln w="12700" cap="flat">
                <a:noFill/>
                <a:miter lim="400000"/>
              </a:ln>
              <a:effectLst/>
            </p:spPr>
            <p:txBody>
              <a:bodyPr anchor="ctr"/>
              <a:lstStyle/>
              <a:p>
                <a:pPr algn="ctr"/>
                <a:endParaRPr/>
              </a:p>
            </p:txBody>
          </p:sp>
          <p:sp>
            <p:nvSpPr>
              <p:cNvPr id="25" name="Freeform: Shape 35"/>
              <p:cNvSpPr/>
              <p:nvPr/>
            </p:nvSpPr>
            <p:spPr bwMode="auto">
              <a:xfrm flipH="1">
                <a:off x="5637970" y="3157664"/>
                <a:ext cx="927959" cy="914543"/>
              </a:xfrm>
              <a:custGeom>
                <a:avLst/>
                <a:gdLst>
                  <a:gd name="T0" fmla="*/ 194 w 998"/>
                  <a:gd name="T1" fmla="*/ 196 h 1124"/>
                  <a:gd name="T2" fmla="*/ 16 w 998"/>
                  <a:gd name="T3" fmla="*/ 329 h 1124"/>
                  <a:gd name="T4" fmla="*/ 30 w 998"/>
                  <a:gd name="T5" fmla="*/ 558 h 1124"/>
                  <a:gd name="T6" fmla="*/ 517 w 998"/>
                  <a:gd name="T7" fmla="*/ 646 h 1124"/>
                  <a:gd name="T8" fmla="*/ 625 w 998"/>
                  <a:gd name="T9" fmla="*/ 919 h 1124"/>
                  <a:gd name="T10" fmla="*/ 153 w 998"/>
                  <a:gd name="T11" fmla="*/ 915 h 1124"/>
                  <a:gd name="T12" fmla="*/ 156 w 998"/>
                  <a:gd name="T13" fmla="*/ 1124 h 1124"/>
                  <a:gd name="T14" fmla="*/ 663 w 998"/>
                  <a:gd name="T15" fmla="*/ 965 h 1124"/>
                  <a:gd name="T16" fmla="*/ 863 w 998"/>
                  <a:gd name="T17" fmla="*/ 842 h 1124"/>
                  <a:gd name="T18" fmla="*/ 709 w 998"/>
                  <a:gd name="T19" fmla="*/ 619 h 1124"/>
                  <a:gd name="T20" fmla="*/ 883 w 998"/>
                  <a:gd name="T21" fmla="*/ 205 h 1124"/>
                  <a:gd name="T22" fmla="*/ 950 w 998"/>
                  <a:gd name="T23" fmla="*/ 69 h 1124"/>
                  <a:gd name="T24" fmla="*/ 635 w 998"/>
                  <a:gd name="T25" fmla="*/ 970 h 1124"/>
                  <a:gd name="T26" fmla="*/ 848 w 998"/>
                  <a:gd name="T27" fmla="*/ 910 h 1124"/>
                  <a:gd name="T28" fmla="*/ 637 w 998"/>
                  <a:gd name="T29" fmla="*/ 930 h 1124"/>
                  <a:gd name="T30" fmla="*/ 503 w 998"/>
                  <a:gd name="T31" fmla="*/ 666 h 1124"/>
                  <a:gd name="T32" fmla="*/ 860 w 998"/>
                  <a:gd name="T33" fmla="*/ 137 h 1124"/>
                  <a:gd name="T34" fmla="*/ 198 w 998"/>
                  <a:gd name="T35" fmla="*/ 554 h 1124"/>
                  <a:gd name="T36" fmla="*/ 326 w 998"/>
                  <a:gd name="T37" fmla="*/ 232 h 1124"/>
                  <a:gd name="T38" fmla="*/ 518 w 998"/>
                  <a:gd name="T39" fmla="*/ 179 h 1124"/>
                  <a:gd name="T40" fmla="*/ 728 w 998"/>
                  <a:gd name="T41" fmla="*/ 200 h 1124"/>
                  <a:gd name="T42" fmla="*/ 160 w 998"/>
                  <a:gd name="T43" fmla="*/ 450 h 1124"/>
                  <a:gd name="T44" fmla="*/ 310 w 998"/>
                  <a:gd name="T45" fmla="*/ 335 h 1124"/>
                  <a:gd name="T46" fmla="*/ 370 w 998"/>
                  <a:gd name="T47" fmla="*/ 335 h 1124"/>
                  <a:gd name="T48" fmla="*/ 476 w 998"/>
                  <a:gd name="T49" fmla="*/ 470 h 1124"/>
                  <a:gd name="T50" fmla="*/ 636 w 998"/>
                  <a:gd name="T51" fmla="*/ 481 h 1124"/>
                  <a:gd name="T52" fmla="*/ 542 w 998"/>
                  <a:gd name="T53" fmla="*/ 336 h 1124"/>
                  <a:gd name="T54" fmla="*/ 475 w 998"/>
                  <a:gd name="T55" fmla="*/ 588 h 1124"/>
                  <a:gd name="T56" fmla="*/ 547 w 998"/>
                  <a:gd name="T57" fmla="*/ 596 h 1124"/>
                  <a:gd name="T58" fmla="*/ 661 w 998"/>
                  <a:gd name="T59" fmla="*/ 489 h 1124"/>
                  <a:gd name="T60" fmla="*/ 688 w 998"/>
                  <a:gd name="T61" fmla="*/ 491 h 1124"/>
                  <a:gd name="T62" fmla="*/ 751 w 998"/>
                  <a:gd name="T63" fmla="*/ 328 h 1124"/>
                  <a:gd name="T64" fmla="*/ 732 w 998"/>
                  <a:gd name="T65" fmla="*/ 328 h 1124"/>
                  <a:gd name="T66" fmla="*/ 631 w 998"/>
                  <a:gd name="T67" fmla="*/ 326 h 1124"/>
                  <a:gd name="T68" fmla="*/ 569 w 998"/>
                  <a:gd name="T69" fmla="*/ 219 h 1124"/>
                  <a:gd name="T70" fmla="*/ 478 w 998"/>
                  <a:gd name="T71" fmla="*/ 226 h 1124"/>
                  <a:gd name="T72" fmla="*/ 314 w 998"/>
                  <a:gd name="T73" fmla="*/ 325 h 1124"/>
                  <a:gd name="T74" fmla="*/ 262 w 998"/>
                  <a:gd name="T75" fmla="*/ 243 h 1124"/>
                  <a:gd name="T76" fmla="*/ 145 w 998"/>
                  <a:gd name="T77" fmla="*/ 212 h 1124"/>
                  <a:gd name="T78" fmla="*/ 85 w 998"/>
                  <a:gd name="T79" fmla="*/ 333 h 1124"/>
                  <a:gd name="T80" fmla="*/ 103 w 998"/>
                  <a:gd name="T81" fmla="*/ 452 h 1124"/>
                  <a:gd name="T82" fmla="*/ 160 w 998"/>
                  <a:gd name="T83" fmla="*/ 456 h 1124"/>
                  <a:gd name="T84" fmla="*/ 297 w 998"/>
                  <a:gd name="T85" fmla="*/ 566 h 1124"/>
                  <a:gd name="T86" fmla="*/ 398 w 998"/>
                  <a:gd name="T87" fmla="*/ 472 h 1124"/>
                  <a:gd name="T88" fmla="*/ 499 w 998"/>
                  <a:gd name="T89" fmla="*/ 599 h 1124"/>
                  <a:gd name="T90" fmla="*/ 649 w 998"/>
                  <a:gd name="T91" fmla="*/ 615 h 1124"/>
                  <a:gd name="T92" fmla="*/ 727 w 998"/>
                  <a:gd name="T93" fmla="*/ 487 h 1124"/>
                  <a:gd name="T94" fmla="*/ 635 w 998"/>
                  <a:gd name="T95" fmla="*/ 208 h 1124"/>
                  <a:gd name="T96" fmla="*/ 479 w 998"/>
                  <a:gd name="T97" fmla="*/ 220 h 1124"/>
                  <a:gd name="T98" fmla="*/ 210 w 998"/>
                  <a:gd name="T99" fmla="*/ 208 h 1124"/>
                  <a:gd name="T100" fmla="*/ 65 w 998"/>
                  <a:gd name="T101" fmla="*/ 222 h 1124"/>
                  <a:gd name="T102" fmla="*/ 50 w 998"/>
                  <a:gd name="T103" fmla="*/ 333 h 1124"/>
                  <a:gd name="T104" fmla="*/ 49 w 998"/>
                  <a:gd name="T105" fmla="*/ 560 h 1124"/>
                  <a:gd name="T106" fmla="*/ 148 w 998"/>
                  <a:gd name="T107" fmla="*/ 555 h 1124"/>
                  <a:gd name="T108" fmla="*/ 200 w 998"/>
                  <a:gd name="T109" fmla="*/ 561 h 1124"/>
                  <a:gd name="T110" fmla="*/ 321 w 998"/>
                  <a:gd name="T111" fmla="*/ 576 h 1124"/>
                  <a:gd name="T112" fmla="*/ 375 w 998"/>
                  <a:gd name="T113" fmla="*/ 582 h 1124"/>
                  <a:gd name="T114" fmla="*/ 670 w 998"/>
                  <a:gd name="T115" fmla="*/ 618 h 1124"/>
                  <a:gd name="T116" fmla="*/ 793 w 998"/>
                  <a:gd name="T117" fmla="*/ 335 h 1124"/>
                  <a:gd name="T118" fmla="*/ 850 w 998"/>
                  <a:gd name="T119" fmla="*/ 198 h 1124"/>
                  <a:gd name="T120" fmla="*/ 875 w 998"/>
                  <a:gd name="T121" fmla="*/ 78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124">
                    <a:moveTo>
                      <a:pt x="988" y="15"/>
                    </a:moveTo>
                    <a:cubicBezTo>
                      <a:pt x="979" y="0"/>
                      <a:pt x="962" y="9"/>
                      <a:pt x="956" y="12"/>
                    </a:cubicBezTo>
                    <a:cubicBezTo>
                      <a:pt x="950" y="16"/>
                      <a:pt x="893" y="52"/>
                      <a:pt x="893" y="52"/>
                    </a:cubicBezTo>
                    <a:cubicBezTo>
                      <a:pt x="893" y="52"/>
                      <a:pt x="889" y="51"/>
                      <a:pt x="888" y="53"/>
                    </a:cubicBezTo>
                    <a:cubicBezTo>
                      <a:pt x="887" y="55"/>
                      <a:pt x="889" y="56"/>
                      <a:pt x="889" y="56"/>
                    </a:cubicBezTo>
                    <a:cubicBezTo>
                      <a:pt x="891" y="57"/>
                      <a:pt x="891" y="57"/>
                      <a:pt x="891" y="57"/>
                    </a:cubicBezTo>
                    <a:cubicBezTo>
                      <a:pt x="886" y="60"/>
                      <a:pt x="881" y="64"/>
                      <a:pt x="877" y="67"/>
                    </a:cubicBezTo>
                    <a:cubicBezTo>
                      <a:pt x="874" y="68"/>
                      <a:pt x="872" y="69"/>
                      <a:pt x="871" y="71"/>
                    </a:cubicBezTo>
                    <a:cubicBezTo>
                      <a:pt x="870" y="71"/>
                      <a:pt x="870" y="72"/>
                      <a:pt x="869" y="72"/>
                    </a:cubicBezTo>
                    <a:cubicBezTo>
                      <a:pt x="869" y="72"/>
                      <a:pt x="869" y="72"/>
                      <a:pt x="868" y="73"/>
                    </a:cubicBezTo>
                    <a:cubicBezTo>
                      <a:pt x="868" y="73"/>
                      <a:pt x="868" y="73"/>
                      <a:pt x="868" y="74"/>
                    </a:cubicBezTo>
                    <a:cubicBezTo>
                      <a:pt x="867" y="74"/>
                      <a:pt x="867" y="74"/>
                      <a:pt x="867" y="74"/>
                    </a:cubicBezTo>
                    <a:cubicBezTo>
                      <a:pt x="867" y="74"/>
                      <a:pt x="867" y="74"/>
                      <a:pt x="867" y="75"/>
                    </a:cubicBezTo>
                    <a:cubicBezTo>
                      <a:pt x="866" y="78"/>
                      <a:pt x="860" y="88"/>
                      <a:pt x="852" y="104"/>
                    </a:cubicBezTo>
                    <a:cubicBezTo>
                      <a:pt x="848" y="114"/>
                      <a:pt x="842" y="125"/>
                      <a:pt x="835" y="139"/>
                    </a:cubicBezTo>
                    <a:cubicBezTo>
                      <a:pt x="813" y="141"/>
                      <a:pt x="813" y="141"/>
                      <a:pt x="813" y="141"/>
                    </a:cubicBezTo>
                    <a:cubicBezTo>
                      <a:pt x="813" y="139"/>
                      <a:pt x="813" y="139"/>
                      <a:pt x="813" y="139"/>
                    </a:cubicBezTo>
                    <a:cubicBezTo>
                      <a:pt x="194" y="196"/>
                      <a:pt x="194" y="196"/>
                      <a:pt x="194" y="196"/>
                    </a:cubicBezTo>
                    <a:cubicBezTo>
                      <a:pt x="194" y="197"/>
                      <a:pt x="194" y="197"/>
                      <a:pt x="194" y="197"/>
                    </a:cubicBezTo>
                    <a:cubicBezTo>
                      <a:pt x="52" y="210"/>
                      <a:pt x="52" y="210"/>
                      <a:pt x="52" y="210"/>
                    </a:cubicBezTo>
                    <a:cubicBezTo>
                      <a:pt x="52" y="210"/>
                      <a:pt x="52" y="210"/>
                      <a:pt x="52" y="210"/>
                    </a:cubicBezTo>
                    <a:cubicBezTo>
                      <a:pt x="52" y="208"/>
                      <a:pt x="48" y="208"/>
                      <a:pt x="46" y="208"/>
                    </a:cubicBezTo>
                    <a:cubicBezTo>
                      <a:pt x="43" y="208"/>
                      <a:pt x="43" y="206"/>
                      <a:pt x="41" y="205"/>
                    </a:cubicBezTo>
                    <a:cubicBezTo>
                      <a:pt x="39" y="205"/>
                      <a:pt x="29" y="206"/>
                      <a:pt x="27" y="207"/>
                    </a:cubicBezTo>
                    <a:cubicBezTo>
                      <a:pt x="25" y="207"/>
                      <a:pt x="18" y="207"/>
                      <a:pt x="15" y="207"/>
                    </a:cubicBezTo>
                    <a:cubicBezTo>
                      <a:pt x="11" y="208"/>
                      <a:pt x="8" y="211"/>
                      <a:pt x="8" y="215"/>
                    </a:cubicBezTo>
                    <a:cubicBezTo>
                      <a:pt x="7" y="219"/>
                      <a:pt x="12" y="251"/>
                      <a:pt x="12" y="252"/>
                    </a:cubicBezTo>
                    <a:cubicBezTo>
                      <a:pt x="13" y="252"/>
                      <a:pt x="16" y="252"/>
                      <a:pt x="20" y="252"/>
                    </a:cubicBezTo>
                    <a:cubicBezTo>
                      <a:pt x="20" y="253"/>
                      <a:pt x="20" y="254"/>
                      <a:pt x="20" y="255"/>
                    </a:cubicBezTo>
                    <a:cubicBezTo>
                      <a:pt x="17" y="255"/>
                      <a:pt x="17" y="255"/>
                      <a:pt x="17" y="255"/>
                    </a:cubicBezTo>
                    <a:cubicBezTo>
                      <a:pt x="15" y="255"/>
                      <a:pt x="14" y="257"/>
                      <a:pt x="14" y="259"/>
                    </a:cubicBezTo>
                    <a:cubicBezTo>
                      <a:pt x="14" y="261"/>
                      <a:pt x="16" y="262"/>
                      <a:pt x="17" y="262"/>
                    </a:cubicBezTo>
                    <a:cubicBezTo>
                      <a:pt x="20" y="262"/>
                      <a:pt x="20" y="262"/>
                      <a:pt x="20" y="262"/>
                    </a:cubicBezTo>
                    <a:cubicBezTo>
                      <a:pt x="21" y="278"/>
                      <a:pt x="21" y="300"/>
                      <a:pt x="22" y="326"/>
                    </a:cubicBezTo>
                    <a:cubicBezTo>
                      <a:pt x="19" y="326"/>
                      <a:pt x="19" y="326"/>
                      <a:pt x="19" y="326"/>
                    </a:cubicBezTo>
                    <a:cubicBezTo>
                      <a:pt x="17" y="326"/>
                      <a:pt x="16" y="328"/>
                      <a:pt x="16" y="329"/>
                    </a:cubicBezTo>
                    <a:cubicBezTo>
                      <a:pt x="16" y="331"/>
                      <a:pt x="17" y="333"/>
                      <a:pt x="19" y="333"/>
                    </a:cubicBezTo>
                    <a:cubicBezTo>
                      <a:pt x="22" y="333"/>
                      <a:pt x="22" y="333"/>
                      <a:pt x="22" y="333"/>
                    </a:cubicBezTo>
                    <a:cubicBezTo>
                      <a:pt x="23" y="353"/>
                      <a:pt x="23" y="374"/>
                      <a:pt x="24" y="396"/>
                    </a:cubicBezTo>
                    <a:cubicBezTo>
                      <a:pt x="24" y="411"/>
                      <a:pt x="25" y="426"/>
                      <a:pt x="25" y="441"/>
                    </a:cubicBezTo>
                    <a:cubicBezTo>
                      <a:pt x="22" y="441"/>
                      <a:pt x="22" y="441"/>
                      <a:pt x="22" y="441"/>
                    </a:cubicBezTo>
                    <a:cubicBezTo>
                      <a:pt x="20" y="440"/>
                      <a:pt x="18" y="442"/>
                      <a:pt x="18" y="444"/>
                    </a:cubicBezTo>
                    <a:cubicBezTo>
                      <a:pt x="18" y="445"/>
                      <a:pt x="19" y="447"/>
                      <a:pt x="21" y="447"/>
                    </a:cubicBezTo>
                    <a:cubicBezTo>
                      <a:pt x="25" y="447"/>
                      <a:pt x="25" y="447"/>
                      <a:pt x="25" y="447"/>
                    </a:cubicBezTo>
                    <a:cubicBezTo>
                      <a:pt x="26" y="469"/>
                      <a:pt x="27" y="489"/>
                      <a:pt x="27" y="507"/>
                    </a:cubicBezTo>
                    <a:cubicBezTo>
                      <a:pt x="28" y="517"/>
                      <a:pt x="28" y="526"/>
                      <a:pt x="28" y="534"/>
                    </a:cubicBezTo>
                    <a:cubicBezTo>
                      <a:pt x="26" y="534"/>
                      <a:pt x="26" y="534"/>
                      <a:pt x="26" y="534"/>
                    </a:cubicBezTo>
                    <a:cubicBezTo>
                      <a:pt x="24" y="534"/>
                      <a:pt x="23" y="535"/>
                      <a:pt x="22" y="537"/>
                    </a:cubicBezTo>
                    <a:cubicBezTo>
                      <a:pt x="22" y="538"/>
                      <a:pt x="23" y="540"/>
                      <a:pt x="25" y="540"/>
                    </a:cubicBezTo>
                    <a:cubicBezTo>
                      <a:pt x="29" y="541"/>
                      <a:pt x="29" y="541"/>
                      <a:pt x="29" y="541"/>
                    </a:cubicBezTo>
                    <a:cubicBezTo>
                      <a:pt x="29" y="542"/>
                      <a:pt x="29" y="543"/>
                      <a:pt x="29" y="544"/>
                    </a:cubicBezTo>
                    <a:cubicBezTo>
                      <a:pt x="29" y="548"/>
                      <a:pt x="29" y="552"/>
                      <a:pt x="30" y="554"/>
                    </a:cubicBezTo>
                    <a:cubicBezTo>
                      <a:pt x="30" y="555"/>
                      <a:pt x="30" y="556"/>
                      <a:pt x="30" y="557"/>
                    </a:cubicBezTo>
                    <a:cubicBezTo>
                      <a:pt x="30" y="558"/>
                      <a:pt x="30" y="558"/>
                      <a:pt x="30" y="558"/>
                    </a:cubicBezTo>
                    <a:cubicBezTo>
                      <a:pt x="30" y="558"/>
                      <a:pt x="30" y="559"/>
                      <a:pt x="30" y="559"/>
                    </a:cubicBezTo>
                    <a:cubicBezTo>
                      <a:pt x="30" y="559"/>
                      <a:pt x="30" y="559"/>
                      <a:pt x="31" y="559"/>
                    </a:cubicBezTo>
                    <a:cubicBezTo>
                      <a:pt x="31" y="560"/>
                      <a:pt x="31" y="560"/>
                      <a:pt x="31" y="560"/>
                    </a:cubicBezTo>
                    <a:cubicBezTo>
                      <a:pt x="31" y="560"/>
                      <a:pt x="32" y="560"/>
                      <a:pt x="32" y="560"/>
                    </a:cubicBezTo>
                    <a:cubicBezTo>
                      <a:pt x="32" y="560"/>
                      <a:pt x="33" y="560"/>
                      <a:pt x="34" y="560"/>
                    </a:cubicBezTo>
                    <a:cubicBezTo>
                      <a:pt x="39" y="561"/>
                      <a:pt x="49" y="563"/>
                      <a:pt x="63" y="565"/>
                    </a:cubicBezTo>
                    <a:cubicBezTo>
                      <a:pt x="147" y="577"/>
                      <a:pt x="371" y="605"/>
                      <a:pt x="441" y="614"/>
                    </a:cubicBezTo>
                    <a:cubicBezTo>
                      <a:pt x="442" y="614"/>
                      <a:pt x="442" y="614"/>
                      <a:pt x="442" y="614"/>
                    </a:cubicBezTo>
                    <a:cubicBezTo>
                      <a:pt x="442" y="614"/>
                      <a:pt x="442" y="614"/>
                      <a:pt x="442" y="614"/>
                    </a:cubicBezTo>
                    <a:cubicBezTo>
                      <a:pt x="447" y="615"/>
                      <a:pt x="451" y="616"/>
                      <a:pt x="454" y="616"/>
                    </a:cubicBezTo>
                    <a:cubicBezTo>
                      <a:pt x="456" y="618"/>
                      <a:pt x="457" y="619"/>
                      <a:pt x="457" y="619"/>
                    </a:cubicBezTo>
                    <a:cubicBezTo>
                      <a:pt x="337" y="611"/>
                      <a:pt x="337" y="611"/>
                      <a:pt x="337" y="611"/>
                    </a:cubicBezTo>
                    <a:cubicBezTo>
                      <a:pt x="335" y="611"/>
                      <a:pt x="333" y="612"/>
                      <a:pt x="332" y="615"/>
                    </a:cubicBezTo>
                    <a:cubicBezTo>
                      <a:pt x="332" y="617"/>
                      <a:pt x="334" y="619"/>
                      <a:pt x="336" y="619"/>
                    </a:cubicBezTo>
                    <a:cubicBezTo>
                      <a:pt x="502" y="630"/>
                      <a:pt x="502" y="630"/>
                      <a:pt x="502" y="630"/>
                    </a:cubicBezTo>
                    <a:cubicBezTo>
                      <a:pt x="504" y="634"/>
                      <a:pt x="501" y="641"/>
                      <a:pt x="503" y="643"/>
                    </a:cubicBezTo>
                    <a:cubicBezTo>
                      <a:pt x="503" y="644"/>
                      <a:pt x="510" y="645"/>
                      <a:pt x="520" y="646"/>
                    </a:cubicBezTo>
                    <a:cubicBezTo>
                      <a:pt x="519" y="646"/>
                      <a:pt x="518" y="646"/>
                      <a:pt x="517" y="646"/>
                    </a:cubicBezTo>
                    <a:cubicBezTo>
                      <a:pt x="516" y="646"/>
                      <a:pt x="516" y="646"/>
                      <a:pt x="515" y="646"/>
                    </a:cubicBezTo>
                    <a:cubicBezTo>
                      <a:pt x="510" y="646"/>
                      <a:pt x="507" y="646"/>
                      <a:pt x="503" y="648"/>
                    </a:cubicBezTo>
                    <a:cubicBezTo>
                      <a:pt x="500" y="649"/>
                      <a:pt x="498" y="650"/>
                      <a:pt x="496" y="651"/>
                    </a:cubicBezTo>
                    <a:cubicBezTo>
                      <a:pt x="493" y="654"/>
                      <a:pt x="491" y="657"/>
                      <a:pt x="489" y="660"/>
                    </a:cubicBezTo>
                    <a:cubicBezTo>
                      <a:pt x="488" y="663"/>
                      <a:pt x="487" y="667"/>
                      <a:pt x="487" y="670"/>
                    </a:cubicBezTo>
                    <a:cubicBezTo>
                      <a:pt x="487" y="674"/>
                      <a:pt x="488" y="679"/>
                      <a:pt x="490" y="683"/>
                    </a:cubicBezTo>
                    <a:cubicBezTo>
                      <a:pt x="492" y="687"/>
                      <a:pt x="494" y="690"/>
                      <a:pt x="497" y="693"/>
                    </a:cubicBezTo>
                    <a:cubicBezTo>
                      <a:pt x="498" y="694"/>
                      <a:pt x="499" y="694"/>
                      <a:pt x="501" y="696"/>
                    </a:cubicBezTo>
                    <a:cubicBezTo>
                      <a:pt x="506" y="700"/>
                      <a:pt x="517" y="709"/>
                      <a:pt x="530" y="719"/>
                    </a:cubicBezTo>
                    <a:cubicBezTo>
                      <a:pt x="549" y="735"/>
                      <a:pt x="574" y="755"/>
                      <a:pt x="594" y="772"/>
                    </a:cubicBezTo>
                    <a:cubicBezTo>
                      <a:pt x="604" y="781"/>
                      <a:pt x="613" y="788"/>
                      <a:pt x="619" y="794"/>
                    </a:cubicBezTo>
                    <a:cubicBezTo>
                      <a:pt x="622" y="797"/>
                      <a:pt x="624" y="800"/>
                      <a:pt x="625" y="802"/>
                    </a:cubicBezTo>
                    <a:cubicBezTo>
                      <a:pt x="626" y="802"/>
                      <a:pt x="626" y="802"/>
                      <a:pt x="626" y="803"/>
                    </a:cubicBezTo>
                    <a:cubicBezTo>
                      <a:pt x="626" y="806"/>
                      <a:pt x="626" y="813"/>
                      <a:pt x="626" y="822"/>
                    </a:cubicBezTo>
                    <a:cubicBezTo>
                      <a:pt x="626" y="838"/>
                      <a:pt x="626" y="859"/>
                      <a:pt x="626" y="878"/>
                    </a:cubicBezTo>
                    <a:cubicBezTo>
                      <a:pt x="626" y="887"/>
                      <a:pt x="625" y="895"/>
                      <a:pt x="625" y="902"/>
                    </a:cubicBezTo>
                    <a:cubicBezTo>
                      <a:pt x="625" y="908"/>
                      <a:pt x="625" y="913"/>
                      <a:pt x="625" y="914"/>
                    </a:cubicBezTo>
                    <a:cubicBezTo>
                      <a:pt x="625" y="916"/>
                      <a:pt x="625" y="918"/>
                      <a:pt x="625" y="919"/>
                    </a:cubicBezTo>
                    <a:cubicBezTo>
                      <a:pt x="625" y="920"/>
                      <a:pt x="625" y="922"/>
                      <a:pt x="625" y="922"/>
                    </a:cubicBezTo>
                    <a:cubicBezTo>
                      <a:pt x="624" y="923"/>
                      <a:pt x="624" y="924"/>
                      <a:pt x="624" y="924"/>
                    </a:cubicBezTo>
                    <a:cubicBezTo>
                      <a:pt x="624" y="924"/>
                      <a:pt x="624" y="924"/>
                      <a:pt x="624" y="924"/>
                    </a:cubicBezTo>
                    <a:cubicBezTo>
                      <a:pt x="624" y="924"/>
                      <a:pt x="624" y="924"/>
                      <a:pt x="624" y="924"/>
                    </a:cubicBezTo>
                    <a:cubicBezTo>
                      <a:pt x="622" y="924"/>
                      <a:pt x="621" y="924"/>
                      <a:pt x="618" y="924"/>
                    </a:cubicBezTo>
                    <a:cubicBezTo>
                      <a:pt x="616" y="924"/>
                      <a:pt x="614" y="924"/>
                      <a:pt x="612" y="924"/>
                    </a:cubicBezTo>
                    <a:cubicBezTo>
                      <a:pt x="604" y="924"/>
                      <a:pt x="595" y="924"/>
                      <a:pt x="587" y="924"/>
                    </a:cubicBezTo>
                    <a:cubicBezTo>
                      <a:pt x="580" y="925"/>
                      <a:pt x="574" y="925"/>
                      <a:pt x="574" y="925"/>
                    </a:cubicBezTo>
                    <a:cubicBezTo>
                      <a:pt x="570" y="925"/>
                      <a:pt x="567" y="928"/>
                      <a:pt x="567" y="933"/>
                    </a:cubicBezTo>
                    <a:cubicBezTo>
                      <a:pt x="567" y="935"/>
                      <a:pt x="568" y="936"/>
                      <a:pt x="570" y="938"/>
                    </a:cubicBezTo>
                    <a:cubicBezTo>
                      <a:pt x="337" y="934"/>
                      <a:pt x="337" y="934"/>
                      <a:pt x="337" y="934"/>
                    </a:cubicBezTo>
                    <a:cubicBezTo>
                      <a:pt x="299" y="929"/>
                      <a:pt x="263" y="925"/>
                      <a:pt x="233" y="922"/>
                    </a:cubicBezTo>
                    <a:cubicBezTo>
                      <a:pt x="213" y="920"/>
                      <a:pt x="196" y="918"/>
                      <a:pt x="182" y="917"/>
                    </a:cubicBezTo>
                    <a:cubicBezTo>
                      <a:pt x="176" y="916"/>
                      <a:pt x="170" y="915"/>
                      <a:pt x="166" y="915"/>
                    </a:cubicBezTo>
                    <a:cubicBezTo>
                      <a:pt x="161" y="915"/>
                      <a:pt x="158" y="915"/>
                      <a:pt x="156" y="915"/>
                    </a:cubicBezTo>
                    <a:cubicBezTo>
                      <a:pt x="156" y="915"/>
                      <a:pt x="155" y="915"/>
                      <a:pt x="155" y="915"/>
                    </a:cubicBezTo>
                    <a:cubicBezTo>
                      <a:pt x="155" y="915"/>
                      <a:pt x="154" y="915"/>
                      <a:pt x="154" y="915"/>
                    </a:cubicBezTo>
                    <a:cubicBezTo>
                      <a:pt x="154" y="915"/>
                      <a:pt x="154" y="915"/>
                      <a:pt x="153" y="915"/>
                    </a:cubicBezTo>
                    <a:cubicBezTo>
                      <a:pt x="153" y="915"/>
                      <a:pt x="153" y="915"/>
                      <a:pt x="152" y="916"/>
                    </a:cubicBezTo>
                    <a:cubicBezTo>
                      <a:pt x="151" y="916"/>
                      <a:pt x="150" y="917"/>
                      <a:pt x="149" y="918"/>
                    </a:cubicBezTo>
                    <a:cubicBezTo>
                      <a:pt x="148" y="920"/>
                      <a:pt x="145" y="922"/>
                      <a:pt x="143" y="924"/>
                    </a:cubicBezTo>
                    <a:cubicBezTo>
                      <a:pt x="140" y="926"/>
                      <a:pt x="138" y="929"/>
                      <a:pt x="136" y="931"/>
                    </a:cubicBezTo>
                    <a:cubicBezTo>
                      <a:pt x="20" y="929"/>
                      <a:pt x="20" y="929"/>
                      <a:pt x="20" y="929"/>
                    </a:cubicBezTo>
                    <a:cubicBezTo>
                      <a:pt x="20" y="929"/>
                      <a:pt x="19" y="929"/>
                      <a:pt x="19" y="929"/>
                    </a:cubicBezTo>
                    <a:cubicBezTo>
                      <a:pt x="17" y="927"/>
                      <a:pt x="14" y="926"/>
                      <a:pt x="11" y="926"/>
                    </a:cubicBezTo>
                    <a:cubicBezTo>
                      <a:pt x="5" y="926"/>
                      <a:pt x="0" y="930"/>
                      <a:pt x="0" y="934"/>
                    </a:cubicBezTo>
                    <a:cubicBezTo>
                      <a:pt x="0" y="951"/>
                      <a:pt x="0" y="951"/>
                      <a:pt x="0" y="951"/>
                    </a:cubicBezTo>
                    <a:cubicBezTo>
                      <a:pt x="0" y="956"/>
                      <a:pt x="5" y="960"/>
                      <a:pt x="11" y="960"/>
                    </a:cubicBezTo>
                    <a:cubicBezTo>
                      <a:pt x="15" y="960"/>
                      <a:pt x="18" y="958"/>
                      <a:pt x="20" y="955"/>
                    </a:cubicBezTo>
                    <a:cubicBezTo>
                      <a:pt x="20" y="955"/>
                      <a:pt x="20" y="955"/>
                      <a:pt x="20" y="955"/>
                    </a:cubicBezTo>
                    <a:cubicBezTo>
                      <a:pt x="72" y="956"/>
                      <a:pt x="72" y="956"/>
                      <a:pt x="72" y="956"/>
                    </a:cubicBezTo>
                    <a:cubicBezTo>
                      <a:pt x="73" y="957"/>
                      <a:pt x="73" y="957"/>
                      <a:pt x="74" y="958"/>
                    </a:cubicBezTo>
                    <a:cubicBezTo>
                      <a:pt x="79" y="965"/>
                      <a:pt x="94" y="968"/>
                      <a:pt x="103" y="973"/>
                    </a:cubicBezTo>
                    <a:cubicBezTo>
                      <a:pt x="111" y="977"/>
                      <a:pt x="118" y="1004"/>
                      <a:pt x="121" y="1017"/>
                    </a:cubicBezTo>
                    <a:cubicBezTo>
                      <a:pt x="106" y="1028"/>
                      <a:pt x="97" y="1045"/>
                      <a:pt x="97" y="1065"/>
                    </a:cubicBezTo>
                    <a:cubicBezTo>
                      <a:pt x="97" y="1097"/>
                      <a:pt x="123" y="1124"/>
                      <a:pt x="156" y="1124"/>
                    </a:cubicBezTo>
                    <a:cubicBezTo>
                      <a:pt x="188" y="1124"/>
                      <a:pt x="214" y="1097"/>
                      <a:pt x="214" y="1065"/>
                    </a:cubicBezTo>
                    <a:cubicBezTo>
                      <a:pt x="214" y="1039"/>
                      <a:pt x="197" y="1016"/>
                      <a:pt x="174" y="1009"/>
                    </a:cubicBezTo>
                    <a:cubicBezTo>
                      <a:pt x="165" y="994"/>
                      <a:pt x="153" y="971"/>
                      <a:pt x="151" y="968"/>
                    </a:cubicBezTo>
                    <a:cubicBezTo>
                      <a:pt x="149" y="965"/>
                      <a:pt x="150" y="961"/>
                      <a:pt x="151" y="957"/>
                    </a:cubicBezTo>
                    <a:cubicBezTo>
                      <a:pt x="495" y="963"/>
                      <a:pt x="495" y="963"/>
                      <a:pt x="495" y="963"/>
                    </a:cubicBezTo>
                    <a:cubicBezTo>
                      <a:pt x="530" y="967"/>
                      <a:pt x="561" y="971"/>
                      <a:pt x="586" y="974"/>
                    </a:cubicBezTo>
                    <a:cubicBezTo>
                      <a:pt x="603" y="976"/>
                      <a:pt x="617" y="978"/>
                      <a:pt x="626" y="979"/>
                    </a:cubicBezTo>
                    <a:cubicBezTo>
                      <a:pt x="631" y="980"/>
                      <a:pt x="635" y="980"/>
                      <a:pt x="638" y="981"/>
                    </a:cubicBezTo>
                    <a:cubicBezTo>
                      <a:pt x="639" y="981"/>
                      <a:pt x="641" y="981"/>
                      <a:pt x="641" y="981"/>
                    </a:cubicBezTo>
                    <a:cubicBezTo>
                      <a:pt x="642" y="981"/>
                      <a:pt x="642" y="981"/>
                      <a:pt x="642" y="981"/>
                    </a:cubicBezTo>
                    <a:cubicBezTo>
                      <a:pt x="642" y="981"/>
                      <a:pt x="642" y="981"/>
                      <a:pt x="642" y="981"/>
                    </a:cubicBezTo>
                    <a:cubicBezTo>
                      <a:pt x="643" y="981"/>
                      <a:pt x="643" y="981"/>
                      <a:pt x="643" y="981"/>
                    </a:cubicBezTo>
                    <a:cubicBezTo>
                      <a:pt x="643" y="981"/>
                      <a:pt x="643" y="981"/>
                      <a:pt x="643" y="981"/>
                    </a:cubicBezTo>
                    <a:cubicBezTo>
                      <a:pt x="643" y="982"/>
                      <a:pt x="644" y="982"/>
                      <a:pt x="644" y="982"/>
                    </a:cubicBezTo>
                    <a:cubicBezTo>
                      <a:pt x="645" y="982"/>
                      <a:pt x="646" y="981"/>
                      <a:pt x="647" y="981"/>
                    </a:cubicBezTo>
                    <a:cubicBezTo>
                      <a:pt x="648" y="980"/>
                      <a:pt x="650" y="979"/>
                      <a:pt x="651" y="978"/>
                    </a:cubicBezTo>
                    <a:cubicBezTo>
                      <a:pt x="653" y="977"/>
                      <a:pt x="656" y="974"/>
                      <a:pt x="659" y="971"/>
                    </a:cubicBezTo>
                    <a:cubicBezTo>
                      <a:pt x="660" y="969"/>
                      <a:pt x="661" y="967"/>
                      <a:pt x="663" y="965"/>
                    </a:cubicBezTo>
                    <a:cubicBezTo>
                      <a:pt x="773" y="967"/>
                      <a:pt x="773" y="967"/>
                      <a:pt x="773" y="967"/>
                    </a:cubicBezTo>
                    <a:cubicBezTo>
                      <a:pt x="780" y="973"/>
                      <a:pt x="797" y="987"/>
                      <a:pt x="804" y="995"/>
                    </a:cubicBezTo>
                    <a:cubicBezTo>
                      <a:pt x="811" y="1004"/>
                      <a:pt x="820" y="1019"/>
                      <a:pt x="823" y="1024"/>
                    </a:cubicBezTo>
                    <a:cubicBezTo>
                      <a:pt x="813" y="1034"/>
                      <a:pt x="807" y="1049"/>
                      <a:pt x="807" y="1065"/>
                    </a:cubicBezTo>
                    <a:cubicBezTo>
                      <a:pt x="807" y="1097"/>
                      <a:pt x="833" y="1124"/>
                      <a:pt x="866" y="1124"/>
                    </a:cubicBezTo>
                    <a:cubicBezTo>
                      <a:pt x="898" y="1124"/>
                      <a:pt x="925" y="1097"/>
                      <a:pt x="925" y="1065"/>
                    </a:cubicBezTo>
                    <a:cubicBezTo>
                      <a:pt x="925" y="1034"/>
                      <a:pt x="900" y="1008"/>
                      <a:pt x="870" y="1006"/>
                    </a:cubicBezTo>
                    <a:cubicBezTo>
                      <a:pt x="868" y="1000"/>
                      <a:pt x="866" y="990"/>
                      <a:pt x="867" y="988"/>
                    </a:cubicBezTo>
                    <a:cubicBezTo>
                      <a:pt x="869" y="984"/>
                      <a:pt x="880" y="982"/>
                      <a:pt x="880" y="978"/>
                    </a:cubicBezTo>
                    <a:cubicBezTo>
                      <a:pt x="880" y="973"/>
                      <a:pt x="871" y="973"/>
                      <a:pt x="864" y="973"/>
                    </a:cubicBezTo>
                    <a:cubicBezTo>
                      <a:pt x="857" y="973"/>
                      <a:pt x="852" y="978"/>
                      <a:pt x="852" y="978"/>
                    </a:cubicBezTo>
                    <a:cubicBezTo>
                      <a:pt x="848" y="968"/>
                      <a:pt x="848" y="968"/>
                      <a:pt x="848" y="968"/>
                    </a:cubicBezTo>
                    <a:cubicBezTo>
                      <a:pt x="849" y="968"/>
                      <a:pt x="849" y="968"/>
                      <a:pt x="849" y="968"/>
                    </a:cubicBezTo>
                    <a:cubicBezTo>
                      <a:pt x="851" y="971"/>
                      <a:pt x="853" y="973"/>
                      <a:pt x="856" y="973"/>
                    </a:cubicBezTo>
                    <a:cubicBezTo>
                      <a:pt x="860" y="973"/>
                      <a:pt x="864" y="970"/>
                      <a:pt x="864" y="966"/>
                    </a:cubicBezTo>
                    <a:cubicBezTo>
                      <a:pt x="864" y="966"/>
                      <a:pt x="864" y="964"/>
                      <a:pt x="864" y="961"/>
                    </a:cubicBezTo>
                    <a:cubicBezTo>
                      <a:pt x="864" y="951"/>
                      <a:pt x="863" y="925"/>
                      <a:pt x="863" y="899"/>
                    </a:cubicBezTo>
                    <a:cubicBezTo>
                      <a:pt x="863" y="874"/>
                      <a:pt x="863" y="849"/>
                      <a:pt x="863" y="842"/>
                    </a:cubicBezTo>
                    <a:cubicBezTo>
                      <a:pt x="863" y="841"/>
                      <a:pt x="862" y="840"/>
                      <a:pt x="862" y="839"/>
                    </a:cubicBezTo>
                    <a:cubicBezTo>
                      <a:pt x="862" y="837"/>
                      <a:pt x="861" y="836"/>
                      <a:pt x="860" y="835"/>
                    </a:cubicBezTo>
                    <a:cubicBezTo>
                      <a:pt x="859" y="833"/>
                      <a:pt x="858" y="831"/>
                      <a:pt x="856" y="828"/>
                    </a:cubicBezTo>
                    <a:cubicBezTo>
                      <a:pt x="852" y="824"/>
                      <a:pt x="847" y="819"/>
                      <a:pt x="841" y="813"/>
                    </a:cubicBezTo>
                    <a:cubicBezTo>
                      <a:pt x="832" y="804"/>
                      <a:pt x="820" y="792"/>
                      <a:pt x="806" y="779"/>
                    </a:cubicBezTo>
                    <a:cubicBezTo>
                      <a:pt x="792" y="766"/>
                      <a:pt x="776" y="752"/>
                      <a:pt x="759" y="736"/>
                    </a:cubicBezTo>
                    <a:cubicBezTo>
                      <a:pt x="755" y="731"/>
                      <a:pt x="748" y="725"/>
                      <a:pt x="740" y="718"/>
                    </a:cubicBezTo>
                    <a:cubicBezTo>
                      <a:pt x="729" y="707"/>
                      <a:pt x="714" y="694"/>
                      <a:pt x="701" y="683"/>
                    </a:cubicBezTo>
                    <a:cubicBezTo>
                      <a:pt x="695" y="678"/>
                      <a:pt x="688" y="674"/>
                      <a:pt x="683" y="670"/>
                    </a:cubicBezTo>
                    <a:cubicBezTo>
                      <a:pt x="680" y="668"/>
                      <a:pt x="677" y="666"/>
                      <a:pt x="675" y="665"/>
                    </a:cubicBezTo>
                    <a:cubicBezTo>
                      <a:pt x="673" y="664"/>
                      <a:pt x="671" y="664"/>
                      <a:pt x="670" y="663"/>
                    </a:cubicBezTo>
                    <a:cubicBezTo>
                      <a:pt x="680" y="664"/>
                      <a:pt x="686" y="665"/>
                      <a:pt x="686" y="664"/>
                    </a:cubicBezTo>
                    <a:cubicBezTo>
                      <a:pt x="688" y="662"/>
                      <a:pt x="689" y="646"/>
                      <a:pt x="689" y="643"/>
                    </a:cubicBezTo>
                    <a:cubicBezTo>
                      <a:pt x="689" y="643"/>
                      <a:pt x="689" y="643"/>
                      <a:pt x="689" y="643"/>
                    </a:cubicBezTo>
                    <a:cubicBezTo>
                      <a:pt x="689" y="644"/>
                      <a:pt x="690" y="646"/>
                      <a:pt x="692" y="647"/>
                    </a:cubicBezTo>
                    <a:cubicBezTo>
                      <a:pt x="695" y="648"/>
                      <a:pt x="697" y="646"/>
                      <a:pt x="698" y="644"/>
                    </a:cubicBezTo>
                    <a:cubicBezTo>
                      <a:pt x="706" y="622"/>
                      <a:pt x="706" y="622"/>
                      <a:pt x="706" y="622"/>
                    </a:cubicBezTo>
                    <a:cubicBezTo>
                      <a:pt x="707" y="622"/>
                      <a:pt x="708" y="620"/>
                      <a:pt x="709" y="619"/>
                    </a:cubicBezTo>
                    <a:cubicBezTo>
                      <a:pt x="709" y="618"/>
                      <a:pt x="708" y="617"/>
                      <a:pt x="708" y="616"/>
                    </a:cubicBezTo>
                    <a:cubicBezTo>
                      <a:pt x="749" y="495"/>
                      <a:pt x="749" y="495"/>
                      <a:pt x="749" y="495"/>
                    </a:cubicBezTo>
                    <a:cubicBezTo>
                      <a:pt x="750" y="494"/>
                      <a:pt x="751" y="493"/>
                      <a:pt x="752" y="492"/>
                    </a:cubicBezTo>
                    <a:cubicBezTo>
                      <a:pt x="752" y="491"/>
                      <a:pt x="751" y="490"/>
                      <a:pt x="751" y="489"/>
                    </a:cubicBezTo>
                    <a:cubicBezTo>
                      <a:pt x="803" y="335"/>
                      <a:pt x="803" y="335"/>
                      <a:pt x="803" y="335"/>
                    </a:cubicBezTo>
                    <a:cubicBezTo>
                      <a:pt x="805" y="334"/>
                      <a:pt x="806" y="333"/>
                      <a:pt x="806" y="332"/>
                    </a:cubicBezTo>
                    <a:cubicBezTo>
                      <a:pt x="806" y="331"/>
                      <a:pt x="805" y="330"/>
                      <a:pt x="805" y="330"/>
                    </a:cubicBezTo>
                    <a:cubicBezTo>
                      <a:pt x="843" y="217"/>
                      <a:pt x="843" y="217"/>
                      <a:pt x="843" y="217"/>
                    </a:cubicBezTo>
                    <a:cubicBezTo>
                      <a:pt x="843" y="217"/>
                      <a:pt x="843" y="217"/>
                      <a:pt x="844" y="217"/>
                    </a:cubicBezTo>
                    <a:cubicBezTo>
                      <a:pt x="845" y="217"/>
                      <a:pt x="846" y="217"/>
                      <a:pt x="847" y="218"/>
                    </a:cubicBezTo>
                    <a:cubicBezTo>
                      <a:pt x="848" y="218"/>
                      <a:pt x="848" y="218"/>
                      <a:pt x="849" y="218"/>
                    </a:cubicBezTo>
                    <a:cubicBezTo>
                      <a:pt x="849" y="218"/>
                      <a:pt x="850" y="218"/>
                      <a:pt x="851" y="218"/>
                    </a:cubicBezTo>
                    <a:cubicBezTo>
                      <a:pt x="851" y="218"/>
                      <a:pt x="851" y="218"/>
                      <a:pt x="851" y="218"/>
                    </a:cubicBezTo>
                    <a:cubicBezTo>
                      <a:pt x="852" y="218"/>
                      <a:pt x="852" y="218"/>
                      <a:pt x="853" y="218"/>
                    </a:cubicBezTo>
                    <a:cubicBezTo>
                      <a:pt x="854" y="217"/>
                      <a:pt x="857" y="217"/>
                      <a:pt x="860" y="216"/>
                    </a:cubicBezTo>
                    <a:cubicBezTo>
                      <a:pt x="865" y="214"/>
                      <a:pt x="870" y="212"/>
                      <a:pt x="875" y="210"/>
                    </a:cubicBezTo>
                    <a:cubicBezTo>
                      <a:pt x="877" y="209"/>
                      <a:pt x="879" y="208"/>
                      <a:pt x="881" y="207"/>
                    </a:cubicBezTo>
                    <a:cubicBezTo>
                      <a:pt x="882" y="206"/>
                      <a:pt x="882" y="206"/>
                      <a:pt x="883" y="205"/>
                    </a:cubicBezTo>
                    <a:cubicBezTo>
                      <a:pt x="883" y="205"/>
                      <a:pt x="884" y="204"/>
                      <a:pt x="884" y="204"/>
                    </a:cubicBezTo>
                    <a:cubicBezTo>
                      <a:pt x="884" y="203"/>
                      <a:pt x="885" y="202"/>
                      <a:pt x="885" y="202"/>
                    </a:cubicBezTo>
                    <a:cubicBezTo>
                      <a:pt x="885" y="202"/>
                      <a:pt x="885" y="202"/>
                      <a:pt x="885" y="202"/>
                    </a:cubicBezTo>
                    <a:cubicBezTo>
                      <a:pt x="885" y="201"/>
                      <a:pt x="885" y="201"/>
                      <a:pt x="885" y="200"/>
                    </a:cubicBezTo>
                    <a:cubicBezTo>
                      <a:pt x="887" y="192"/>
                      <a:pt x="894" y="167"/>
                      <a:pt x="901" y="143"/>
                    </a:cubicBezTo>
                    <a:cubicBezTo>
                      <a:pt x="903" y="142"/>
                      <a:pt x="905" y="140"/>
                      <a:pt x="905" y="137"/>
                    </a:cubicBezTo>
                    <a:cubicBezTo>
                      <a:pt x="904" y="136"/>
                      <a:pt x="904" y="136"/>
                      <a:pt x="903" y="135"/>
                    </a:cubicBezTo>
                    <a:cubicBezTo>
                      <a:pt x="907" y="124"/>
                      <a:pt x="910" y="113"/>
                      <a:pt x="912" y="105"/>
                    </a:cubicBezTo>
                    <a:cubicBezTo>
                      <a:pt x="913" y="101"/>
                      <a:pt x="914" y="97"/>
                      <a:pt x="915" y="94"/>
                    </a:cubicBezTo>
                    <a:cubicBezTo>
                      <a:pt x="916" y="93"/>
                      <a:pt x="916" y="92"/>
                      <a:pt x="916" y="91"/>
                    </a:cubicBezTo>
                    <a:cubicBezTo>
                      <a:pt x="916" y="91"/>
                      <a:pt x="916" y="91"/>
                      <a:pt x="916" y="90"/>
                    </a:cubicBezTo>
                    <a:cubicBezTo>
                      <a:pt x="917" y="90"/>
                      <a:pt x="917" y="90"/>
                      <a:pt x="917" y="90"/>
                    </a:cubicBezTo>
                    <a:cubicBezTo>
                      <a:pt x="918" y="89"/>
                      <a:pt x="919" y="89"/>
                      <a:pt x="920" y="87"/>
                    </a:cubicBezTo>
                    <a:cubicBezTo>
                      <a:pt x="925" y="84"/>
                      <a:pt x="934" y="78"/>
                      <a:pt x="941" y="73"/>
                    </a:cubicBezTo>
                    <a:cubicBezTo>
                      <a:pt x="942" y="72"/>
                      <a:pt x="942" y="72"/>
                      <a:pt x="943" y="72"/>
                    </a:cubicBezTo>
                    <a:cubicBezTo>
                      <a:pt x="944" y="72"/>
                      <a:pt x="946" y="73"/>
                      <a:pt x="946" y="73"/>
                    </a:cubicBezTo>
                    <a:cubicBezTo>
                      <a:pt x="947" y="73"/>
                      <a:pt x="950" y="73"/>
                      <a:pt x="951" y="72"/>
                    </a:cubicBezTo>
                    <a:cubicBezTo>
                      <a:pt x="951" y="70"/>
                      <a:pt x="950" y="69"/>
                      <a:pt x="950" y="69"/>
                    </a:cubicBezTo>
                    <a:cubicBezTo>
                      <a:pt x="950" y="69"/>
                      <a:pt x="984" y="43"/>
                      <a:pt x="985" y="42"/>
                    </a:cubicBezTo>
                    <a:cubicBezTo>
                      <a:pt x="987" y="40"/>
                      <a:pt x="998" y="29"/>
                      <a:pt x="988" y="15"/>
                    </a:cubicBezTo>
                    <a:close/>
                    <a:moveTo>
                      <a:pt x="156" y="1094"/>
                    </a:moveTo>
                    <a:cubicBezTo>
                      <a:pt x="140" y="1094"/>
                      <a:pt x="127" y="1081"/>
                      <a:pt x="127" y="1065"/>
                    </a:cubicBezTo>
                    <a:cubicBezTo>
                      <a:pt x="127" y="1049"/>
                      <a:pt x="140" y="1036"/>
                      <a:pt x="156" y="1036"/>
                    </a:cubicBezTo>
                    <a:cubicBezTo>
                      <a:pt x="171" y="1036"/>
                      <a:pt x="184" y="1049"/>
                      <a:pt x="184" y="1065"/>
                    </a:cubicBezTo>
                    <a:cubicBezTo>
                      <a:pt x="184" y="1081"/>
                      <a:pt x="171" y="1094"/>
                      <a:pt x="156" y="1094"/>
                    </a:cubicBezTo>
                    <a:close/>
                    <a:moveTo>
                      <a:pt x="150" y="931"/>
                    </a:moveTo>
                    <a:cubicBezTo>
                      <a:pt x="151" y="930"/>
                      <a:pt x="152" y="929"/>
                      <a:pt x="153" y="927"/>
                    </a:cubicBezTo>
                    <a:cubicBezTo>
                      <a:pt x="155" y="927"/>
                      <a:pt x="155" y="926"/>
                      <a:pt x="156" y="925"/>
                    </a:cubicBezTo>
                    <a:cubicBezTo>
                      <a:pt x="156" y="925"/>
                      <a:pt x="157" y="925"/>
                      <a:pt x="157" y="924"/>
                    </a:cubicBezTo>
                    <a:cubicBezTo>
                      <a:pt x="158" y="924"/>
                      <a:pt x="159" y="924"/>
                      <a:pt x="160" y="925"/>
                    </a:cubicBezTo>
                    <a:cubicBezTo>
                      <a:pt x="166" y="925"/>
                      <a:pt x="179" y="926"/>
                      <a:pt x="195" y="928"/>
                    </a:cubicBezTo>
                    <a:cubicBezTo>
                      <a:pt x="207" y="929"/>
                      <a:pt x="221" y="931"/>
                      <a:pt x="237" y="932"/>
                    </a:cubicBezTo>
                    <a:lnTo>
                      <a:pt x="150" y="931"/>
                    </a:lnTo>
                    <a:close/>
                    <a:moveTo>
                      <a:pt x="646" y="970"/>
                    </a:moveTo>
                    <a:cubicBezTo>
                      <a:pt x="645" y="971"/>
                      <a:pt x="644" y="971"/>
                      <a:pt x="644" y="972"/>
                    </a:cubicBezTo>
                    <a:cubicBezTo>
                      <a:pt x="642" y="971"/>
                      <a:pt x="639" y="971"/>
                      <a:pt x="635" y="970"/>
                    </a:cubicBezTo>
                    <a:cubicBezTo>
                      <a:pt x="625" y="969"/>
                      <a:pt x="609" y="967"/>
                      <a:pt x="587" y="964"/>
                    </a:cubicBezTo>
                    <a:cubicBezTo>
                      <a:pt x="650" y="965"/>
                      <a:pt x="650" y="965"/>
                      <a:pt x="650" y="965"/>
                    </a:cubicBezTo>
                    <a:cubicBezTo>
                      <a:pt x="649" y="967"/>
                      <a:pt x="647" y="969"/>
                      <a:pt x="646" y="970"/>
                    </a:cubicBezTo>
                    <a:close/>
                    <a:moveTo>
                      <a:pt x="894" y="1065"/>
                    </a:moveTo>
                    <a:cubicBezTo>
                      <a:pt x="894" y="1081"/>
                      <a:pt x="882" y="1094"/>
                      <a:pt x="866" y="1094"/>
                    </a:cubicBezTo>
                    <a:cubicBezTo>
                      <a:pt x="850" y="1094"/>
                      <a:pt x="837" y="1081"/>
                      <a:pt x="837" y="1065"/>
                    </a:cubicBezTo>
                    <a:cubicBezTo>
                      <a:pt x="837" y="1049"/>
                      <a:pt x="850" y="1036"/>
                      <a:pt x="866" y="1036"/>
                    </a:cubicBezTo>
                    <a:cubicBezTo>
                      <a:pt x="882" y="1036"/>
                      <a:pt x="894" y="1049"/>
                      <a:pt x="894" y="1065"/>
                    </a:cubicBezTo>
                    <a:close/>
                    <a:moveTo>
                      <a:pt x="674" y="682"/>
                    </a:moveTo>
                    <a:cubicBezTo>
                      <a:pt x="679" y="685"/>
                      <a:pt x="686" y="690"/>
                      <a:pt x="693" y="696"/>
                    </a:cubicBezTo>
                    <a:cubicBezTo>
                      <a:pt x="703" y="704"/>
                      <a:pt x="715" y="714"/>
                      <a:pt x="725" y="723"/>
                    </a:cubicBezTo>
                    <a:cubicBezTo>
                      <a:pt x="735" y="733"/>
                      <a:pt x="744" y="741"/>
                      <a:pt x="749" y="746"/>
                    </a:cubicBezTo>
                    <a:cubicBezTo>
                      <a:pt x="778" y="773"/>
                      <a:pt x="803" y="797"/>
                      <a:pt x="821" y="814"/>
                    </a:cubicBezTo>
                    <a:cubicBezTo>
                      <a:pt x="829" y="822"/>
                      <a:pt x="836" y="829"/>
                      <a:pt x="841" y="834"/>
                    </a:cubicBezTo>
                    <a:cubicBezTo>
                      <a:pt x="836" y="834"/>
                      <a:pt x="832" y="838"/>
                      <a:pt x="832" y="843"/>
                    </a:cubicBezTo>
                    <a:cubicBezTo>
                      <a:pt x="832" y="848"/>
                      <a:pt x="836" y="852"/>
                      <a:pt x="841" y="852"/>
                    </a:cubicBezTo>
                    <a:cubicBezTo>
                      <a:pt x="844" y="852"/>
                      <a:pt x="846" y="850"/>
                      <a:pt x="848" y="848"/>
                    </a:cubicBezTo>
                    <a:cubicBezTo>
                      <a:pt x="848" y="862"/>
                      <a:pt x="848" y="887"/>
                      <a:pt x="848" y="910"/>
                    </a:cubicBezTo>
                    <a:cubicBezTo>
                      <a:pt x="848" y="922"/>
                      <a:pt x="849" y="933"/>
                      <a:pt x="849" y="942"/>
                    </a:cubicBezTo>
                    <a:cubicBezTo>
                      <a:pt x="688" y="940"/>
                      <a:pt x="688" y="940"/>
                      <a:pt x="688" y="940"/>
                    </a:cubicBezTo>
                    <a:cubicBezTo>
                      <a:pt x="693" y="938"/>
                      <a:pt x="696" y="934"/>
                      <a:pt x="696" y="928"/>
                    </a:cubicBezTo>
                    <a:cubicBezTo>
                      <a:pt x="696" y="926"/>
                      <a:pt x="695" y="924"/>
                      <a:pt x="694" y="922"/>
                    </a:cubicBezTo>
                    <a:cubicBezTo>
                      <a:pt x="705" y="907"/>
                      <a:pt x="712" y="895"/>
                      <a:pt x="712" y="895"/>
                    </a:cubicBezTo>
                    <a:cubicBezTo>
                      <a:pt x="714" y="893"/>
                      <a:pt x="713" y="890"/>
                      <a:pt x="711" y="888"/>
                    </a:cubicBezTo>
                    <a:cubicBezTo>
                      <a:pt x="709" y="887"/>
                      <a:pt x="706" y="887"/>
                      <a:pt x="704" y="890"/>
                    </a:cubicBezTo>
                    <a:cubicBezTo>
                      <a:pt x="704" y="890"/>
                      <a:pt x="704" y="890"/>
                      <a:pt x="704" y="890"/>
                    </a:cubicBezTo>
                    <a:cubicBezTo>
                      <a:pt x="702" y="894"/>
                      <a:pt x="695" y="904"/>
                      <a:pt x="686" y="917"/>
                    </a:cubicBezTo>
                    <a:cubicBezTo>
                      <a:pt x="685" y="917"/>
                      <a:pt x="685" y="917"/>
                      <a:pt x="684" y="917"/>
                    </a:cubicBezTo>
                    <a:cubicBezTo>
                      <a:pt x="678" y="917"/>
                      <a:pt x="672" y="922"/>
                      <a:pt x="672" y="928"/>
                    </a:cubicBezTo>
                    <a:cubicBezTo>
                      <a:pt x="672" y="931"/>
                      <a:pt x="673" y="932"/>
                      <a:pt x="674" y="934"/>
                    </a:cubicBezTo>
                    <a:cubicBezTo>
                      <a:pt x="674" y="935"/>
                      <a:pt x="673" y="935"/>
                      <a:pt x="673" y="936"/>
                    </a:cubicBezTo>
                    <a:cubicBezTo>
                      <a:pt x="672" y="937"/>
                      <a:pt x="671" y="938"/>
                      <a:pt x="670" y="939"/>
                    </a:cubicBezTo>
                    <a:cubicBezTo>
                      <a:pt x="628" y="939"/>
                      <a:pt x="628" y="939"/>
                      <a:pt x="628" y="939"/>
                    </a:cubicBezTo>
                    <a:cubicBezTo>
                      <a:pt x="629" y="938"/>
                      <a:pt x="629" y="938"/>
                      <a:pt x="629" y="938"/>
                    </a:cubicBezTo>
                    <a:cubicBezTo>
                      <a:pt x="631" y="938"/>
                      <a:pt x="632" y="937"/>
                      <a:pt x="633" y="936"/>
                    </a:cubicBezTo>
                    <a:cubicBezTo>
                      <a:pt x="635" y="934"/>
                      <a:pt x="636" y="932"/>
                      <a:pt x="637" y="930"/>
                    </a:cubicBezTo>
                    <a:cubicBezTo>
                      <a:pt x="639" y="927"/>
                      <a:pt x="639" y="925"/>
                      <a:pt x="640" y="922"/>
                    </a:cubicBezTo>
                    <a:cubicBezTo>
                      <a:pt x="640" y="919"/>
                      <a:pt x="640" y="916"/>
                      <a:pt x="640" y="914"/>
                    </a:cubicBezTo>
                    <a:cubicBezTo>
                      <a:pt x="640" y="913"/>
                      <a:pt x="640" y="911"/>
                      <a:pt x="640" y="908"/>
                    </a:cubicBezTo>
                    <a:cubicBezTo>
                      <a:pt x="640" y="896"/>
                      <a:pt x="641" y="871"/>
                      <a:pt x="641" y="849"/>
                    </a:cubicBezTo>
                    <a:cubicBezTo>
                      <a:pt x="641" y="838"/>
                      <a:pt x="641" y="827"/>
                      <a:pt x="641" y="818"/>
                    </a:cubicBezTo>
                    <a:cubicBezTo>
                      <a:pt x="641" y="810"/>
                      <a:pt x="641" y="804"/>
                      <a:pt x="641" y="801"/>
                    </a:cubicBezTo>
                    <a:cubicBezTo>
                      <a:pt x="641" y="800"/>
                      <a:pt x="641" y="799"/>
                      <a:pt x="641" y="799"/>
                    </a:cubicBezTo>
                    <a:cubicBezTo>
                      <a:pt x="640" y="797"/>
                      <a:pt x="640" y="796"/>
                      <a:pt x="639" y="795"/>
                    </a:cubicBezTo>
                    <a:cubicBezTo>
                      <a:pt x="638" y="794"/>
                      <a:pt x="637" y="792"/>
                      <a:pt x="636" y="791"/>
                    </a:cubicBezTo>
                    <a:cubicBezTo>
                      <a:pt x="633" y="787"/>
                      <a:pt x="629" y="783"/>
                      <a:pt x="624" y="779"/>
                    </a:cubicBezTo>
                    <a:cubicBezTo>
                      <a:pt x="616" y="771"/>
                      <a:pt x="605" y="762"/>
                      <a:pt x="593" y="752"/>
                    </a:cubicBezTo>
                    <a:cubicBezTo>
                      <a:pt x="575" y="737"/>
                      <a:pt x="555" y="720"/>
                      <a:pt x="539" y="707"/>
                    </a:cubicBezTo>
                    <a:cubicBezTo>
                      <a:pt x="530" y="701"/>
                      <a:pt x="523" y="695"/>
                      <a:pt x="518" y="690"/>
                    </a:cubicBezTo>
                    <a:cubicBezTo>
                      <a:pt x="515" y="688"/>
                      <a:pt x="513" y="686"/>
                      <a:pt x="511" y="685"/>
                    </a:cubicBezTo>
                    <a:cubicBezTo>
                      <a:pt x="509" y="683"/>
                      <a:pt x="508" y="682"/>
                      <a:pt x="507" y="682"/>
                    </a:cubicBezTo>
                    <a:cubicBezTo>
                      <a:pt x="506" y="681"/>
                      <a:pt x="505" y="679"/>
                      <a:pt x="504" y="677"/>
                    </a:cubicBezTo>
                    <a:cubicBezTo>
                      <a:pt x="503" y="674"/>
                      <a:pt x="502" y="672"/>
                      <a:pt x="502" y="670"/>
                    </a:cubicBezTo>
                    <a:cubicBezTo>
                      <a:pt x="502" y="668"/>
                      <a:pt x="502" y="667"/>
                      <a:pt x="503" y="666"/>
                    </a:cubicBezTo>
                    <a:cubicBezTo>
                      <a:pt x="503" y="665"/>
                      <a:pt x="503" y="665"/>
                      <a:pt x="504" y="664"/>
                    </a:cubicBezTo>
                    <a:cubicBezTo>
                      <a:pt x="505" y="663"/>
                      <a:pt x="506" y="663"/>
                      <a:pt x="507" y="662"/>
                    </a:cubicBezTo>
                    <a:cubicBezTo>
                      <a:pt x="509" y="661"/>
                      <a:pt x="511" y="661"/>
                      <a:pt x="515" y="661"/>
                    </a:cubicBezTo>
                    <a:cubicBezTo>
                      <a:pt x="515" y="661"/>
                      <a:pt x="516" y="661"/>
                      <a:pt x="516" y="661"/>
                    </a:cubicBezTo>
                    <a:cubicBezTo>
                      <a:pt x="523" y="661"/>
                      <a:pt x="535" y="662"/>
                      <a:pt x="549" y="663"/>
                    </a:cubicBezTo>
                    <a:cubicBezTo>
                      <a:pt x="570" y="665"/>
                      <a:pt x="595" y="668"/>
                      <a:pt x="617" y="671"/>
                    </a:cubicBezTo>
                    <a:cubicBezTo>
                      <a:pt x="628" y="672"/>
                      <a:pt x="639" y="673"/>
                      <a:pt x="647" y="674"/>
                    </a:cubicBezTo>
                    <a:cubicBezTo>
                      <a:pt x="651" y="675"/>
                      <a:pt x="654" y="676"/>
                      <a:pt x="657" y="676"/>
                    </a:cubicBezTo>
                    <a:cubicBezTo>
                      <a:pt x="660" y="676"/>
                      <a:pt x="663" y="677"/>
                      <a:pt x="664" y="677"/>
                    </a:cubicBezTo>
                    <a:cubicBezTo>
                      <a:pt x="665" y="677"/>
                      <a:pt x="665" y="677"/>
                      <a:pt x="666" y="678"/>
                    </a:cubicBezTo>
                    <a:cubicBezTo>
                      <a:pt x="668" y="679"/>
                      <a:pt x="671" y="680"/>
                      <a:pt x="674" y="682"/>
                    </a:cubicBezTo>
                    <a:close/>
                    <a:moveTo>
                      <a:pt x="855" y="118"/>
                    </a:moveTo>
                    <a:cubicBezTo>
                      <a:pt x="901" y="114"/>
                      <a:pt x="901" y="114"/>
                      <a:pt x="901" y="114"/>
                    </a:cubicBezTo>
                    <a:cubicBezTo>
                      <a:pt x="899" y="120"/>
                      <a:pt x="897" y="126"/>
                      <a:pt x="895" y="133"/>
                    </a:cubicBezTo>
                    <a:cubicBezTo>
                      <a:pt x="870" y="136"/>
                      <a:pt x="870" y="136"/>
                      <a:pt x="870" y="136"/>
                    </a:cubicBezTo>
                    <a:cubicBezTo>
                      <a:pt x="870" y="134"/>
                      <a:pt x="869" y="133"/>
                      <a:pt x="867" y="132"/>
                    </a:cubicBezTo>
                    <a:cubicBezTo>
                      <a:pt x="864" y="131"/>
                      <a:pt x="862" y="133"/>
                      <a:pt x="861" y="135"/>
                    </a:cubicBezTo>
                    <a:cubicBezTo>
                      <a:pt x="860" y="137"/>
                      <a:pt x="860" y="137"/>
                      <a:pt x="860" y="137"/>
                    </a:cubicBezTo>
                    <a:cubicBezTo>
                      <a:pt x="845" y="138"/>
                      <a:pt x="845" y="138"/>
                      <a:pt x="845" y="138"/>
                    </a:cubicBezTo>
                    <a:cubicBezTo>
                      <a:pt x="848" y="131"/>
                      <a:pt x="852" y="124"/>
                      <a:pt x="855" y="118"/>
                    </a:cubicBezTo>
                    <a:close/>
                    <a:moveTo>
                      <a:pt x="841" y="192"/>
                    </a:moveTo>
                    <a:cubicBezTo>
                      <a:pt x="841" y="191"/>
                      <a:pt x="841" y="191"/>
                      <a:pt x="841" y="191"/>
                    </a:cubicBezTo>
                    <a:cubicBezTo>
                      <a:pt x="842" y="189"/>
                      <a:pt x="841" y="187"/>
                      <a:pt x="839" y="186"/>
                    </a:cubicBezTo>
                    <a:cubicBezTo>
                      <a:pt x="837" y="185"/>
                      <a:pt x="834" y="187"/>
                      <a:pt x="833" y="189"/>
                    </a:cubicBezTo>
                    <a:cubicBezTo>
                      <a:pt x="832" y="192"/>
                      <a:pt x="832" y="192"/>
                      <a:pt x="832" y="192"/>
                    </a:cubicBezTo>
                    <a:cubicBezTo>
                      <a:pt x="822" y="193"/>
                      <a:pt x="822" y="193"/>
                      <a:pt x="822" y="193"/>
                    </a:cubicBezTo>
                    <a:cubicBezTo>
                      <a:pt x="833" y="163"/>
                      <a:pt x="833" y="163"/>
                      <a:pt x="833" y="163"/>
                    </a:cubicBezTo>
                    <a:cubicBezTo>
                      <a:pt x="835" y="158"/>
                      <a:pt x="837" y="153"/>
                      <a:pt x="840" y="148"/>
                    </a:cubicBezTo>
                    <a:cubicBezTo>
                      <a:pt x="857" y="147"/>
                      <a:pt x="857" y="147"/>
                      <a:pt x="857" y="147"/>
                    </a:cubicBezTo>
                    <a:cubicBezTo>
                      <a:pt x="841" y="192"/>
                      <a:pt x="841" y="192"/>
                      <a:pt x="841" y="192"/>
                    </a:cubicBezTo>
                    <a:close/>
                    <a:moveTo>
                      <a:pt x="449" y="593"/>
                    </a:moveTo>
                    <a:cubicBezTo>
                      <a:pt x="449" y="591"/>
                      <a:pt x="449" y="591"/>
                      <a:pt x="449" y="591"/>
                    </a:cubicBezTo>
                    <a:cubicBezTo>
                      <a:pt x="470" y="594"/>
                      <a:pt x="470" y="594"/>
                      <a:pt x="470" y="594"/>
                    </a:cubicBezTo>
                    <a:cubicBezTo>
                      <a:pt x="469" y="596"/>
                      <a:pt x="469" y="596"/>
                      <a:pt x="469" y="596"/>
                    </a:cubicBezTo>
                    <a:cubicBezTo>
                      <a:pt x="461" y="595"/>
                      <a:pt x="454" y="594"/>
                      <a:pt x="449" y="593"/>
                    </a:cubicBezTo>
                    <a:close/>
                    <a:moveTo>
                      <a:pt x="198" y="554"/>
                    </a:moveTo>
                    <a:cubicBezTo>
                      <a:pt x="177" y="552"/>
                      <a:pt x="177" y="552"/>
                      <a:pt x="177" y="552"/>
                    </a:cubicBezTo>
                    <a:cubicBezTo>
                      <a:pt x="186" y="458"/>
                      <a:pt x="186" y="458"/>
                      <a:pt x="186" y="458"/>
                    </a:cubicBezTo>
                    <a:cubicBezTo>
                      <a:pt x="209" y="459"/>
                      <a:pt x="209" y="459"/>
                      <a:pt x="209" y="459"/>
                    </a:cubicBezTo>
                    <a:lnTo>
                      <a:pt x="198" y="554"/>
                    </a:lnTo>
                    <a:close/>
                    <a:moveTo>
                      <a:pt x="179" y="208"/>
                    </a:moveTo>
                    <a:cubicBezTo>
                      <a:pt x="195" y="207"/>
                      <a:pt x="195" y="207"/>
                      <a:pt x="195" y="207"/>
                    </a:cubicBezTo>
                    <a:cubicBezTo>
                      <a:pt x="195" y="209"/>
                      <a:pt x="195" y="209"/>
                      <a:pt x="195" y="209"/>
                    </a:cubicBezTo>
                    <a:cubicBezTo>
                      <a:pt x="207" y="208"/>
                      <a:pt x="207" y="208"/>
                      <a:pt x="207" y="208"/>
                    </a:cubicBezTo>
                    <a:cubicBezTo>
                      <a:pt x="203" y="241"/>
                      <a:pt x="203" y="241"/>
                      <a:pt x="203" y="241"/>
                    </a:cubicBezTo>
                    <a:cubicBezTo>
                      <a:pt x="177" y="243"/>
                      <a:pt x="177" y="243"/>
                      <a:pt x="177" y="243"/>
                    </a:cubicBezTo>
                    <a:lnTo>
                      <a:pt x="179" y="208"/>
                    </a:lnTo>
                    <a:close/>
                    <a:moveTo>
                      <a:pt x="268" y="202"/>
                    </a:moveTo>
                    <a:cubicBezTo>
                      <a:pt x="263" y="236"/>
                      <a:pt x="263" y="236"/>
                      <a:pt x="263" y="236"/>
                    </a:cubicBezTo>
                    <a:cubicBezTo>
                      <a:pt x="238" y="238"/>
                      <a:pt x="238" y="238"/>
                      <a:pt x="238" y="238"/>
                    </a:cubicBezTo>
                    <a:cubicBezTo>
                      <a:pt x="242" y="205"/>
                      <a:pt x="242" y="205"/>
                      <a:pt x="242" y="205"/>
                    </a:cubicBezTo>
                    <a:lnTo>
                      <a:pt x="268" y="202"/>
                    </a:lnTo>
                    <a:close/>
                    <a:moveTo>
                      <a:pt x="331" y="197"/>
                    </a:moveTo>
                    <a:cubicBezTo>
                      <a:pt x="326" y="232"/>
                      <a:pt x="326" y="232"/>
                      <a:pt x="326" y="232"/>
                    </a:cubicBezTo>
                    <a:cubicBezTo>
                      <a:pt x="298" y="234"/>
                      <a:pt x="298" y="234"/>
                      <a:pt x="298" y="234"/>
                    </a:cubicBezTo>
                    <a:cubicBezTo>
                      <a:pt x="303" y="199"/>
                      <a:pt x="303" y="199"/>
                      <a:pt x="303" y="199"/>
                    </a:cubicBezTo>
                    <a:lnTo>
                      <a:pt x="331" y="197"/>
                    </a:lnTo>
                    <a:close/>
                    <a:moveTo>
                      <a:pt x="394" y="191"/>
                    </a:moveTo>
                    <a:cubicBezTo>
                      <a:pt x="387" y="227"/>
                      <a:pt x="387" y="227"/>
                      <a:pt x="387" y="227"/>
                    </a:cubicBezTo>
                    <a:cubicBezTo>
                      <a:pt x="359" y="229"/>
                      <a:pt x="359" y="229"/>
                      <a:pt x="359" y="229"/>
                    </a:cubicBezTo>
                    <a:cubicBezTo>
                      <a:pt x="365" y="193"/>
                      <a:pt x="365" y="193"/>
                      <a:pt x="365" y="193"/>
                    </a:cubicBezTo>
                    <a:lnTo>
                      <a:pt x="394" y="191"/>
                    </a:lnTo>
                    <a:close/>
                    <a:moveTo>
                      <a:pt x="456" y="185"/>
                    </a:moveTo>
                    <a:cubicBezTo>
                      <a:pt x="448" y="222"/>
                      <a:pt x="448" y="222"/>
                      <a:pt x="448" y="222"/>
                    </a:cubicBezTo>
                    <a:cubicBezTo>
                      <a:pt x="420" y="224"/>
                      <a:pt x="420" y="224"/>
                      <a:pt x="420" y="224"/>
                    </a:cubicBezTo>
                    <a:cubicBezTo>
                      <a:pt x="427" y="188"/>
                      <a:pt x="427" y="188"/>
                      <a:pt x="427" y="188"/>
                    </a:cubicBezTo>
                    <a:lnTo>
                      <a:pt x="456" y="185"/>
                    </a:lnTo>
                    <a:close/>
                    <a:moveTo>
                      <a:pt x="518" y="179"/>
                    </a:moveTo>
                    <a:cubicBezTo>
                      <a:pt x="509" y="217"/>
                      <a:pt x="509" y="217"/>
                      <a:pt x="509" y="217"/>
                    </a:cubicBezTo>
                    <a:cubicBezTo>
                      <a:pt x="483" y="219"/>
                      <a:pt x="483" y="219"/>
                      <a:pt x="483" y="219"/>
                    </a:cubicBezTo>
                    <a:cubicBezTo>
                      <a:pt x="491" y="182"/>
                      <a:pt x="491" y="182"/>
                      <a:pt x="491" y="182"/>
                    </a:cubicBezTo>
                    <a:lnTo>
                      <a:pt x="518" y="179"/>
                    </a:lnTo>
                    <a:close/>
                    <a:moveTo>
                      <a:pt x="581" y="174"/>
                    </a:moveTo>
                    <a:cubicBezTo>
                      <a:pt x="571" y="213"/>
                      <a:pt x="571" y="213"/>
                      <a:pt x="571" y="213"/>
                    </a:cubicBezTo>
                    <a:cubicBezTo>
                      <a:pt x="543" y="215"/>
                      <a:pt x="543" y="215"/>
                      <a:pt x="543" y="215"/>
                    </a:cubicBezTo>
                    <a:cubicBezTo>
                      <a:pt x="552" y="176"/>
                      <a:pt x="552" y="176"/>
                      <a:pt x="552" y="176"/>
                    </a:cubicBezTo>
                    <a:lnTo>
                      <a:pt x="581" y="174"/>
                    </a:lnTo>
                    <a:close/>
                    <a:moveTo>
                      <a:pt x="643" y="168"/>
                    </a:moveTo>
                    <a:cubicBezTo>
                      <a:pt x="632" y="208"/>
                      <a:pt x="632" y="208"/>
                      <a:pt x="632" y="208"/>
                    </a:cubicBezTo>
                    <a:cubicBezTo>
                      <a:pt x="604" y="210"/>
                      <a:pt x="604" y="210"/>
                      <a:pt x="604" y="210"/>
                    </a:cubicBezTo>
                    <a:cubicBezTo>
                      <a:pt x="614" y="171"/>
                      <a:pt x="614" y="171"/>
                      <a:pt x="614" y="171"/>
                    </a:cubicBezTo>
                    <a:lnTo>
                      <a:pt x="643" y="168"/>
                    </a:lnTo>
                    <a:close/>
                    <a:moveTo>
                      <a:pt x="706" y="162"/>
                    </a:moveTo>
                    <a:cubicBezTo>
                      <a:pt x="693" y="203"/>
                      <a:pt x="693" y="203"/>
                      <a:pt x="693" y="203"/>
                    </a:cubicBezTo>
                    <a:cubicBezTo>
                      <a:pt x="667" y="205"/>
                      <a:pt x="667" y="205"/>
                      <a:pt x="667" y="205"/>
                    </a:cubicBezTo>
                    <a:cubicBezTo>
                      <a:pt x="680" y="165"/>
                      <a:pt x="680" y="165"/>
                      <a:pt x="680" y="165"/>
                    </a:cubicBezTo>
                    <a:lnTo>
                      <a:pt x="706" y="162"/>
                    </a:lnTo>
                    <a:close/>
                    <a:moveTo>
                      <a:pt x="772" y="156"/>
                    </a:moveTo>
                    <a:cubicBezTo>
                      <a:pt x="758" y="198"/>
                      <a:pt x="758" y="198"/>
                      <a:pt x="758" y="198"/>
                    </a:cubicBezTo>
                    <a:cubicBezTo>
                      <a:pt x="728" y="200"/>
                      <a:pt x="728" y="200"/>
                      <a:pt x="728" y="200"/>
                    </a:cubicBezTo>
                    <a:cubicBezTo>
                      <a:pt x="742" y="159"/>
                      <a:pt x="742" y="159"/>
                      <a:pt x="742" y="159"/>
                    </a:cubicBezTo>
                    <a:lnTo>
                      <a:pt x="772" y="156"/>
                    </a:lnTo>
                    <a:close/>
                    <a:moveTo>
                      <a:pt x="141" y="333"/>
                    </a:moveTo>
                    <a:cubicBezTo>
                      <a:pt x="164" y="333"/>
                      <a:pt x="164" y="333"/>
                      <a:pt x="164" y="333"/>
                    </a:cubicBezTo>
                    <a:cubicBezTo>
                      <a:pt x="164" y="334"/>
                      <a:pt x="164" y="334"/>
                      <a:pt x="164" y="334"/>
                    </a:cubicBezTo>
                    <a:cubicBezTo>
                      <a:pt x="166" y="334"/>
                      <a:pt x="166" y="334"/>
                      <a:pt x="166" y="334"/>
                    </a:cubicBezTo>
                    <a:cubicBezTo>
                      <a:pt x="157" y="449"/>
                      <a:pt x="157" y="449"/>
                      <a:pt x="157" y="449"/>
                    </a:cubicBezTo>
                    <a:cubicBezTo>
                      <a:pt x="134" y="448"/>
                      <a:pt x="134" y="448"/>
                      <a:pt x="134" y="448"/>
                    </a:cubicBezTo>
                    <a:lnTo>
                      <a:pt x="141" y="333"/>
                    </a:lnTo>
                    <a:close/>
                    <a:moveTo>
                      <a:pt x="130" y="448"/>
                    </a:moveTo>
                    <a:cubicBezTo>
                      <a:pt x="107" y="446"/>
                      <a:pt x="107" y="446"/>
                      <a:pt x="107" y="446"/>
                    </a:cubicBezTo>
                    <a:cubicBezTo>
                      <a:pt x="112" y="333"/>
                      <a:pt x="112" y="333"/>
                      <a:pt x="112" y="333"/>
                    </a:cubicBezTo>
                    <a:cubicBezTo>
                      <a:pt x="138" y="333"/>
                      <a:pt x="138" y="333"/>
                      <a:pt x="138" y="333"/>
                    </a:cubicBezTo>
                    <a:lnTo>
                      <a:pt x="130" y="448"/>
                    </a:lnTo>
                    <a:close/>
                    <a:moveTo>
                      <a:pt x="169" y="334"/>
                    </a:moveTo>
                    <a:cubicBezTo>
                      <a:pt x="194" y="334"/>
                      <a:pt x="194" y="334"/>
                      <a:pt x="194" y="334"/>
                    </a:cubicBezTo>
                    <a:cubicBezTo>
                      <a:pt x="183" y="451"/>
                      <a:pt x="183" y="451"/>
                      <a:pt x="183" y="451"/>
                    </a:cubicBezTo>
                    <a:cubicBezTo>
                      <a:pt x="160" y="450"/>
                      <a:pt x="160" y="450"/>
                      <a:pt x="160" y="450"/>
                    </a:cubicBezTo>
                    <a:lnTo>
                      <a:pt x="169" y="334"/>
                    </a:lnTo>
                    <a:close/>
                    <a:moveTo>
                      <a:pt x="198" y="334"/>
                    </a:moveTo>
                    <a:cubicBezTo>
                      <a:pt x="223" y="334"/>
                      <a:pt x="223" y="334"/>
                      <a:pt x="223" y="334"/>
                    </a:cubicBezTo>
                    <a:cubicBezTo>
                      <a:pt x="210" y="453"/>
                      <a:pt x="210" y="453"/>
                      <a:pt x="210" y="453"/>
                    </a:cubicBezTo>
                    <a:cubicBezTo>
                      <a:pt x="186" y="451"/>
                      <a:pt x="186" y="451"/>
                      <a:pt x="186" y="451"/>
                    </a:cubicBezTo>
                    <a:lnTo>
                      <a:pt x="198" y="334"/>
                    </a:lnTo>
                    <a:close/>
                    <a:moveTo>
                      <a:pt x="227" y="334"/>
                    </a:moveTo>
                    <a:cubicBezTo>
                      <a:pt x="251" y="334"/>
                      <a:pt x="251" y="334"/>
                      <a:pt x="251" y="334"/>
                    </a:cubicBezTo>
                    <a:cubicBezTo>
                      <a:pt x="235" y="455"/>
                      <a:pt x="235" y="455"/>
                      <a:pt x="235" y="455"/>
                    </a:cubicBezTo>
                    <a:cubicBezTo>
                      <a:pt x="213" y="453"/>
                      <a:pt x="213" y="453"/>
                      <a:pt x="213" y="453"/>
                    </a:cubicBezTo>
                    <a:lnTo>
                      <a:pt x="227" y="334"/>
                    </a:lnTo>
                    <a:close/>
                    <a:moveTo>
                      <a:pt x="254" y="334"/>
                    </a:moveTo>
                    <a:cubicBezTo>
                      <a:pt x="280" y="334"/>
                      <a:pt x="280" y="334"/>
                      <a:pt x="280" y="334"/>
                    </a:cubicBezTo>
                    <a:cubicBezTo>
                      <a:pt x="263" y="456"/>
                      <a:pt x="263" y="456"/>
                      <a:pt x="263" y="456"/>
                    </a:cubicBezTo>
                    <a:cubicBezTo>
                      <a:pt x="239" y="455"/>
                      <a:pt x="239" y="455"/>
                      <a:pt x="239" y="455"/>
                    </a:cubicBezTo>
                    <a:lnTo>
                      <a:pt x="254" y="334"/>
                    </a:lnTo>
                    <a:close/>
                    <a:moveTo>
                      <a:pt x="284" y="334"/>
                    </a:moveTo>
                    <a:cubicBezTo>
                      <a:pt x="310" y="335"/>
                      <a:pt x="310" y="335"/>
                      <a:pt x="310" y="335"/>
                    </a:cubicBezTo>
                    <a:cubicBezTo>
                      <a:pt x="290" y="458"/>
                      <a:pt x="290" y="458"/>
                      <a:pt x="290" y="458"/>
                    </a:cubicBezTo>
                    <a:cubicBezTo>
                      <a:pt x="266" y="457"/>
                      <a:pt x="266" y="457"/>
                      <a:pt x="266" y="457"/>
                    </a:cubicBezTo>
                    <a:lnTo>
                      <a:pt x="284" y="334"/>
                    </a:lnTo>
                    <a:close/>
                    <a:moveTo>
                      <a:pt x="313" y="335"/>
                    </a:moveTo>
                    <a:cubicBezTo>
                      <a:pt x="337" y="335"/>
                      <a:pt x="337" y="335"/>
                      <a:pt x="337" y="335"/>
                    </a:cubicBezTo>
                    <a:cubicBezTo>
                      <a:pt x="316" y="460"/>
                      <a:pt x="316" y="460"/>
                      <a:pt x="316" y="460"/>
                    </a:cubicBezTo>
                    <a:cubicBezTo>
                      <a:pt x="293" y="458"/>
                      <a:pt x="293" y="458"/>
                      <a:pt x="293" y="458"/>
                    </a:cubicBezTo>
                    <a:lnTo>
                      <a:pt x="313" y="335"/>
                    </a:lnTo>
                    <a:close/>
                    <a:moveTo>
                      <a:pt x="341" y="335"/>
                    </a:moveTo>
                    <a:cubicBezTo>
                      <a:pt x="367" y="335"/>
                      <a:pt x="367" y="335"/>
                      <a:pt x="367" y="335"/>
                    </a:cubicBezTo>
                    <a:cubicBezTo>
                      <a:pt x="343" y="462"/>
                      <a:pt x="343" y="462"/>
                      <a:pt x="343" y="462"/>
                    </a:cubicBezTo>
                    <a:cubicBezTo>
                      <a:pt x="319" y="460"/>
                      <a:pt x="319" y="460"/>
                      <a:pt x="319" y="460"/>
                    </a:cubicBezTo>
                    <a:lnTo>
                      <a:pt x="341" y="335"/>
                    </a:lnTo>
                    <a:close/>
                    <a:moveTo>
                      <a:pt x="370" y="335"/>
                    </a:moveTo>
                    <a:cubicBezTo>
                      <a:pt x="395" y="335"/>
                      <a:pt x="395" y="335"/>
                      <a:pt x="395" y="335"/>
                    </a:cubicBezTo>
                    <a:cubicBezTo>
                      <a:pt x="370" y="463"/>
                      <a:pt x="370" y="463"/>
                      <a:pt x="370" y="463"/>
                    </a:cubicBezTo>
                    <a:cubicBezTo>
                      <a:pt x="346" y="462"/>
                      <a:pt x="346" y="462"/>
                      <a:pt x="346" y="462"/>
                    </a:cubicBezTo>
                    <a:lnTo>
                      <a:pt x="370" y="335"/>
                    </a:lnTo>
                    <a:close/>
                    <a:moveTo>
                      <a:pt x="398" y="335"/>
                    </a:moveTo>
                    <a:cubicBezTo>
                      <a:pt x="424" y="335"/>
                      <a:pt x="424" y="335"/>
                      <a:pt x="424" y="335"/>
                    </a:cubicBezTo>
                    <a:cubicBezTo>
                      <a:pt x="396" y="465"/>
                      <a:pt x="396" y="465"/>
                      <a:pt x="396" y="465"/>
                    </a:cubicBezTo>
                    <a:cubicBezTo>
                      <a:pt x="373" y="464"/>
                      <a:pt x="373" y="464"/>
                      <a:pt x="373" y="464"/>
                    </a:cubicBezTo>
                    <a:lnTo>
                      <a:pt x="398" y="335"/>
                    </a:lnTo>
                    <a:close/>
                    <a:moveTo>
                      <a:pt x="427" y="335"/>
                    </a:moveTo>
                    <a:cubicBezTo>
                      <a:pt x="453" y="335"/>
                      <a:pt x="453" y="335"/>
                      <a:pt x="453" y="335"/>
                    </a:cubicBezTo>
                    <a:cubicBezTo>
                      <a:pt x="423" y="467"/>
                      <a:pt x="423" y="467"/>
                      <a:pt x="423" y="467"/>
                    </a:cubicBezTo>
                    <a:cubicBezTo>
                      <a:pt x="399" y="465"/>
                      <a:pt x="399" y="465"/>
                      <a:pt x="399" y="465"/>
                    </a:cubicBezTo>
                    <a:lnTo>
                      <a:pt x="427" y="335"/>
                    </a:lnTo>
                    <a:close/>
                    <a:moveTo>
                      <a:pt x="456" y="335"/>
                    </a:moveTo>
                    <a:cubicBezTo>
                      <a:pt x="482" y="335"/>
                      <a:pt x="482" y="335"/>
                      <a:pt x="482" y="335"/>
                    </a:cubicBezTo>
                    <a:cubicBezTo>
                      <a:pt x="450" y="469"/>
                      <a:pt x="450" y="469"/>
                      <a:pt x="450" y="469"/>
                    </a:cubicBezTo>
                    <a:cubicBezTo>
                      <a:pt x="427" y="467"/>
                      <a:pt x="427" y="467"/>
                      <a:pt x="427" y="467"/>
                    </a:cubicBezTo>
                    <a:lnTo>
                      <a:pt x="456" y="335"/>
                    </a:lnTo>
                    <a:close/>
                    <a:moveTo>
                      <a:pt x="485" y="335"/>
                    </a:moveTo>
                    <a:cubicBezTo>
                      <a:pt x="509" y="335"/>
                      <a:pt x="509" y="335"/>
                      <a:pt x="509" y="335"/>
                    </a:cubicBezTo>
                    <a:cubicBezTo>
                      <a:pt x="476" y="470"/>
                      <a:pt x="476" y="470"/>
                      <a:pt x="476" y="470"/>
                    </a:cubicBezTo>
                    <a:cubicBezTo>
                      <a:pt x="454" y="469"/>
                      <a:pt x="454" y="469"/>
                      <a:pt x="454" y="469"/>
                    </a:cubicBezTo>
                    <a:lnTo>
                      <a:pt x="485" y="335"/>
                    </a:lnTo>
                    <a:close/>
                    <a:moveTo>
                      <a:pt x="663" y="483"/>
                    </a:moveTo>
                    <a:cubicBezTo>
                      <a:pt x="640" y="481"/>
                      <a:pt x="640" y="481"/>
                      <a:pt x="640" y="481"/>
                    </a:cubicBezTo>
                    <a:cubicBezTo>
                      <a:pt x="685" y="336"/>
                      <a:pt x="685" y="336"/>
                      <a:pt x="685" y="336"/>
                    </a:cubicBezTo>
                    <a:cubicBezTo>
                      <a:pt x="712" y="336"/>
                      <a:pt x="712" y="336"/>
                      <a:pt x="712" y="336"/>
                    </a:cubicBezTo>
                    <a:lnTo>
                      <a:pt x="663" y="483"/>
                    </a:lnTo>
                    <a:close/>
                    <a:moveTo>
                      <a:pt x="715" y="336"/>
                    </a:moveTo>
                    <a:cubicBezTo>
                      <a:pt x="732" y="336"/>
                      <a:pt x="732" y="336"/>
                      <a:pt x="732" y="336"/>
                    </a:cubicBezTo>
                    <a:cubicBezTo>
                      <a:pt x="732" y="335"/>
                      <a:pt x="732" y="335"/>
                      <a:pt x="732" y="335"/>
                    </a:cubicBezTo>
                    <a:cubicBezTo>
                      <a:pt x="739" y="335"/>
                      <a:pt x="739" y="335"/>
                      <a:pt x="739" y="335"/>
                    </a:cubicBezTo>
                    <a:cubicBezTo>
                      <a:pt x="715" y="384"/>
                      <a:pt x="690" y="433"/>
                      <a:pt x="669" y="476"/>
                    </a:cubicBezTo>
                    <a:lnTo>
                      <a:pt x="715" y="336"/>
                    </a:lnTo>
                    <a:close/>
                    <a:moveTo>
                      <a:pt x="636" y="481"/>
                    </a:moveTo>
                    <a:cubicBezTo>
                      <a:pt x="613" y="479"/>
                      <a:pt x="613" y="479"/>
                      <a:pt x="613" y="479"/>
                    </a:cubicBezTo>
                    <a:cubicBezTo>
                      <a:pt x="657" y="336"/>
                      <a:pt x="657" y="336"/>
                      <a:pt x="657" y="336"/>
                    </a:cubicBezTo>
                    <a:cubicBezTo>
                      <a:pt x="682" y="336"/>
                      <a:pt x="682" y="336"/>
                      <a:pt x="682" y="336"/>
                    </a:cubicBezTo>
                    <a:lnTo>
                      <a:pt x="636" y="481"/>
                    </a:lnTo>
                    <a:close/>
                    <a:moveTo>
                      <a:pt x="610" y="479"/>
                    </a:moveTo>
                    <a:cubicBezTo>
                      <a:pt x="586" y="478"/>
                      <a:pt x="586" y="478"/>
                      <a:pt x="586" y="478"/>
                    </a:cubicBezTo>
                    <a:cubicBezTo>
                      <a:pt x="628" y="336"/>
                      <a:pt x="628" y="336"/>
                      <a:pt x="628" y="336"/>
                    </a:cubicBezTo>
                    <a:cubicBezTo>
                      <a:pt x="653" y="336"/>
                      <a:pt x="653" y="336"/>
                      <a:pt x="653" y="336"/>
                    </a:cubicBezTo>
                    <a:lnTo>
                      <a:pt x="610" y="479"/>
                    </a:lnTo>
                    <a:close/>
                    <a:moveTo>
                      <a:pt x="582" y="477"/>
                    </a:moveTo>
                    <a:cubicBezTo>
                      <a:pt x="559" y="476"/>
                      <a:pt x="559" y="476"/>
                      <a:pt x="559" y="476"/>
                    </a:cubicBezTo>
                    <a:cubicBezTo>
                      <a:pt x="599" y="336"/>
                      <a:pt x="599" y="336"/>
                      <a:pt x="599" y="336"/>
                    </a:cubicBezTo>
                    <a:cubicBezTo>
                      <a:pt x="625" y="336"/>
                      <a:pt x="625" y="336"/>
                      <a:pt x="625" y="336"/>
                    </a:cubicBezTo>
                    <a:lnTo>
                      <a:pt x="582" y="477"/>
                    </a:lnTo>
                    <a:close/>
                    <a:moveTo>
                      <a:pt x="555" y="476"/>
                    </a:moveTo>
                    <a:cubicBezTo>
                      <a:pt x="532" y="474"/>
                      <a:pt x="532" y="474"/>
                      <a:pt x="532" y="474"/>
                    </a:cubicBezTo>
                    <a:cubicBezTo>
                      <a:pt x="570" y="336"/>
                      <a:pt x="570" y="336"/>
                      <a:pt x="570" y="336"/>
                    </a:cubicBezTo>
                    <a:cubicBezTo>
                      <a:pt x="595" y="336"/>
                      <a:pt x="595" y="336"/>
                      <a:pt x="595" y="336"/>
                    </a:cubicBezTo>
                    <a:lnTo>
                      <a:pt x="555" y="476"/>
                    </a:lnTo>
                    <a:close/>
                    <a:moveTo>
                      <a:pt x="529" y="474"/>
                    </a:moveTo>
                    <a:cubicBezTo>
                      <a:pt x="505" y="472"/>
                      <a:pt x="505" y="472"/>
                      <a:pt x="505" y="472"/>
                    </a:cubicBezTo>
                    <a:cubicBezTo>
                      <a:pt x="542" y="336"/>
                      <a:pt x="542" y="336"/>
                      <a:pt x="542" y="336"/>
                    </a:cubicBezTo>
                    <a:cubicBezTo>
                      <a:pt x="566" y="336"/>
                      <a:pt x="566" y="336"/>
                      <a:pt x="566" y="336"/>
                    </a:cubicBezTo>
                    <a:lnTo>
                      <a:pt x="529" y="474"/>
                    </a:lnTo>
                    <a:close/>
                    <a:moveTo>
                      <a:pt x="502" y="472"/>
                    </a:moveTo>
                    <a:cubicBezTo>
                      <a:pt x="479" y="471"/>
                      <a:pt x="479" y="471"/>
                      <a:pt x="479" y="471"/>
                    </a:cubicBezTo>
                    <a:cubicBezTo>
                      <a:pt x="513" y="335"/>
                      <a:pt x="513" y="335"/>
                      <a:pt x="513" y="335"/>
                    </a:cubicBezTo>
                    <a:cubicBezTo>
                      <a:pt x="538" y="336"/>
                      <a:pt x="538" y="336"/>
                      <a:pt x="538" y="336"/>
                    </a:cubicBezTo>
                    <a:lnTo>
                      <a:pt x="502" y="472"/>
                    </a:lnTo>
                    <a:close/>
                    <a:moveTo>
                      <a:pt x="477" y="477"/>
                    </a:moveTo>
                    <a:cubicBezTo>
                      <a:pt x="500" y="479"/>
                      <a:pt x="500" y="479"/>
                      <a:pt x="500" y="479"/>
                    </a:cubicBezTo>
                    <a:cubicBezTo>
                      <a:pt x="472" y="587"/>
                      <a:pt x="472" y="587"/>
                      <a:pt x="472" y="587"/>
                    </a:cubicBezTo>
                    <a:cubicBezTo>
                      <a:pt x="451" y="585"/>
                      <a:pt x="451" y="585"/>
                      <a:pt x="451" y="585"/>
                    </a:cubicBezTo>
                    <a:lnTo>
                      <a:pt x="477" y="477"/>
                    </a:lnTo>
                    <a:close/>
                    <a:moveTo>
                      <a:pt x="473" y="596"/>
                    </a:moveTo>
                    <a:cubicBezTo>
                      <a:pt x="473" y="594"/>
                      <a:pt x="473" y="594"/>
                      <a:pt x="473" y="594"/>
                    </a:cubicBezTo>
                    <a:cubicBezTo>
                      <a:pt x="496" y="597"/>
                      <a:pt x="496" y="597"/>
                      <a:pt x="496" y="597"/>
                    </a:cubicBezTo>
                    <a:cubicBezTo>
                      <a:pt x="496" y="598"/>
                      <a:pt x="496" y="598"/>
                      <a:pt x="496" y="598"/>
                    </a:cubicBezTo>
                    <a:cubicBezTo>
                      <a:pt x="487" y="597"/>
                      <a:pt x="480" y="597"/>
                      <a:pt x="473" y="596"/>
                    </a:cubicBezTo>
                    <a:close/>
                    <a:moveTo>
                      <a:pt x="475" y="588"/>
                    </a:moveTo>
                    <a:cubicBezTo>
                      <a:pt x="504" y="479"/>
                      <a:pt x="504" y="479"/>
                      <a:pt x="504" y="479"/>
                    </a:cubicBezTo>
                    <a:cubicBezTo>
                      <a:pt x="527" y="480"/>
                      <a:pt x="527" y="480"/>
                      <a:pt x="527" y="480"/>
                    </a:cubicBezTo>
                    <a:cubicBezTo>
                      <a:pt x="498" y="590"/>
                      <a:pt x="498" y="590"/>
                      <a:pt x="498" y="590"/>
                    </a:cubicBezTo>
                    <a:lnTo>
                      <a:pt x="475" y="588"/>
                    </a:lnTo>
                    <a:close/>
                    <a:moveTo>
                      <a:pt x="531" y="481"/>
                    </a:moveTo>
                    <a:cubicBezTo>
                      <a:pt x="553" y="482"/>
                      <a:pt x="553" y="482"/>
                      <a:pt x="553" y="482"/>
                    </a:cubicBezTo>
                    <a:cubicBezTo>
                      <a:pt x="521" y="593"/>
                      <a:pt x="521" y="593"/>
                      <a:pt x="521" y="593"/>
                    </a:cubicBezTo>
                    <a:cubicBezTo>
                      <a:pt x="501" y="591"/>
                      <a:pt x="501" y="591"/>
                      <a:pt x="501" y="591"/>
                    </a:cubicBezTo>
                    <a:lnTo>
                      <a:pt x="531" y="481"/>
                    </a:lnTo>
                    <a:close/>
                    <a:moveTo>
                      <a:pt x="522" y="601"/>
                    </a:moveTo>
                    <a:cubicBezTo>
                      <a:pt x="523" y="600"/>
                      <a:pt x="523" y="600"/>
                      <a:pt x="523" y="600"/>
                    </a:cubicBezTo>
                    <a:cubicBezTo>
                      <a:pt x="545" y="603"/>
                      <a:pt x="545" y="603"/>
                      <a:pt x="545" y="603"/>
                    </a:cubicBezTo>
                    <a:cubicBezTo>
                      <a:pt x="545" y="604"/>
                      <a:pt x="545" y="604"/>
                      <a:pt x="545" y="604"/>
                    </a:cubicBezTo>
                    <a:cubicBezTo>
                      <a:pt x="537" y="603"/>
                      <a:pt x="530" y="602"/>
                      <a:pt x="522" y="601"/>
                    </a:cubicBezTo>
                    <a:close/>
                    <a:moveTo>
                      <a:pt x="525" y="594"/>
                    </a:moveTo>
                    <a:cubicBezTo>
                      <a:pt x="557" y="482"/>
                      <a:pt x="557" y="482"/>
                      <a:pt x="557" y="482"/>
                    </a:cubicBezTo>
                    <a:cubicBezTo>
                      <a:pt x="581" y="484"/>
                      <a:pt x="581" y="484"/>
                      <a:pt x="581" y="484"/>
                    </a:cubicBezTo>
                    <a:cubicBezTo>
                      <a:pt x="547" y="596"/>
                      <a:pt x="547" y="596"/>
                      <a:pt x="547" y="596"/>
                    </a:cubicBezTo>
                    <a:lnTo>
                      <a:pt x="525" y="594"/>
                    </a:lnTo>
                    <a:close/>
                    <a:moveTo>
                      <a:pt x="584" y="484"/>
                    </a:moveTo>
                    <a:cubicBezTo>
                      <a:pt x="608" y="486"/>
                      <a:pt x="608" y="486"/>
                      <a:pt x="608" y="486"/>
                    </a:cubicBezTo>
                    <a:cubicBezTo>
                      <a:pt x="573" y="599"/>
                      <a:pt x="573" y="599"/>
                      <a:pt x="573" y="599"/>
                    </a:cubicBezTo>
                    <a:cubicBezTo>
                      <a:pt x="550" y="597"/>
                      <a:pt x="550" y="597"/>
                      <a:pt x="550" y="597"/>
                    </a:cubicBezTo>
                    <a:lnTo>
                      <a:pt x="584" y="484"/>
                    </a:lnTo>
                    <a:close/>
                    <a:moveTo>
                      <a:pt x="574" y="608"/>
                    </a:moveTo>
                    <a:cubicBezTo>
                      <a:pt x="575" y="606"/>
                      <a:pt x="575" y="606"/>
                      <a:pt x="575" y="606"/>
                    </a:cubicBezTo>
                    <a:cubicBezTo>
                      <a:pt x="596" y="609"/>
                      <a:pt x="596" y="609"/>
                      <a:pt x="596" y="609"/>
                    </a:cubicBezTo>
                    <a:cubicBezTo>
                      <a:pt x="595" y="610"/>
                      <a:pt x="595" y="610"/>
                      <a:pt x="595" y="610"/>
                    </a:cubicBezTo>
                    <a:cubicBezTo>
                      <a:pt x="588" y="609"/>
                      <a:pt x="581" y="608"/>
                      <a:pt x="574" y="608"/>
                    </a:cubicBezTo>
                    <a:close/>
                    <a:moveTo>
                      <a:pt x="577" y="600"/>
                    </a:moveTo>
                    <a:cubicBezTo>
                      <a:pt x="611" y="486"/>
                      <a:pt x="611" y="486"/>
                      <a:pt x="611" y="486"/>
                    </a:cubicBezTo>
                    <a:cubicBezTo>
                      <a:pt x="634" y="487"/>
                      <a:pt x="634" y="487"/>
                      <a:pt x="634" y="487"/>
                    </a:cubicBezTo>
                    <a:cubicBezTo>
                      <a:pt x="598" y="602"/>
                      <a:pt x="598" y="602"/>
                      <a:pt x="598" y="602"/>
                    </a:cubicBezTo>
                    <a:lnTo>
                      <a:pt x="577" y="600"/>
                    </a:lnTo>
                    <a:close/>
                    <a:moveTo>
                      <a:pt x="638" y="488"/>
                    </a:moveTo>
                    <a:cubicBezTo>
                      <a:pt x="661" y="489"/>
                      <a:pt x="661" y="489"/>
                      <a:pt x="661" y="489"/>
                    </a:cubicBezTo>
                    <a:cubicBezTo>
                      <a:pt x="659" y="497"/>
                      <a:pt x="659" y="497"/>
                      <a:pt x="659" y="497"/>
                    </a:cubicBezTo>
                    <a:cubicBezTo>
                      <a:pt x="632" y="552"/>
                      <a:pt x="611" y="593"/>
                      <a:pt x="606" y="603"/>
                    </a:cubicBezTo>
                    <a:cubicBezTo>
                      <a:pt x="601" y="603"/>
                      <a:pt x="601" y="603"/>
                      <a:pt x="601" y="603"/>
                    </a:cubicBezTo>
                    <a:lnTo>
                      <a:pt x="638" y="488"/>
                    </a:lnTo>
                    <a:close/>
                    <a:moveTo>
                      <a:pt x="624" y="587"/>
                    </a:moveTo>
                    <a:cubicBezTo>
                      <a:pt x="628" y="578"/>
                      <a:pt x="633" y="567"/>
                      <a:pt x="640" y="554"/>
                    </a:cubicBezTo>
                    <a:cubicBezTo>
                      <a:pt x="623" y="605"/>
                      <a:pt x="623" y="605"/>
                      <a:pt x="623" y="605"/>
                    </a:cubicBezTo>
                    <a:cubicBezTo>
                      <a:pt x="615" y="604"/>
                      <a:pt x="615" y="604"/>
                      <a:pt x="615" y="604"/>
                    </a:cubicBezTo>
                    <a:cubicBezTo>
                      <a:pt x="617" y="601"/>
                      <a:pt x="620" y="595"/>
                      <a:pt x="624" y="587"/>
                    </a:cubicBezTo>
                    <a:close/>
                    <a:moveTo>
                      <a:pt x="624" y="613"/>
                    </a:moveTo>
                    <a:cubicBezTo>
                      <a:pt x="624" y="612"/>
                      <a:pt x="624" y="612"/>
                      <a:pt x="624" y="612"/>
                    </a:cubicBezTo>
                    <a:cubicBezTo>
                      <a:pt x="645" y="615"/>
                      <a:pt x="645" y="615"/>
                      <a:pt x="645" y="615"/>
                    </a:cubicBezTo>
                    <a:cubicBezTo>
                      <a:pt x="645" y="616"/>
                      <a:pt x="645" y="616"/>
                      <a:pt x="645" y="616"/>
                    </a:cubicBezTo>
                    <a:cubicBezTo>
                      <a:pt x="638" y="615"/>
                      <a:pt x="631" y="614"/>
                      <a:pt x="624" y="613"/>
                    </a:cubicBezTo>
                    <a:close/>
                    <a:moveTo>
                      <a:pt x="626" y="606"/>
                    </a:moveTo>
                    <a:cubicBezTo>
                      <a:pt x="650" y="533"/>
                      <a:pt x="650" y="533"/>
                      <a:pt x="650" y="533"/>
                    </a:cubicBezTo>
                    <a:cubicBezTo>
                      <a:pt x="657" y="520"/>
                      <a:pt x="664" y="505"/>
                      <a:pt x="671" y="490"/>
                    </a:cubicBezTo>
                    <a:cubicBezTo>
                      <a:pt x="688" y="491"/>
                      <a:pt x="688" y="491"/>
                      <a:pt x="688" y="491"/>
                    </a:cubicBezTo>
                    <a:cubicBezTo>
                      <a:pt x="648" y="608"/>
                      <a:pt x="648" y="608"/>
                      <a:pt x="648" y="608"/>
                    </a:cubicBezTo>
                    <a:lnTo>
                      <a:pt x="626" y="606"/>
                    </a:lnTo>
                    <a:close/>
                    <a:moveTo>
                      <a:pt x="675" y="483"/>
                    </a:moveTo>
                    <a:cubicBezTo>
                      <a:pt x="690" y="452"/>
                      <a:pt x="708" y="416"/>
                      <a:pt x="726" y="380"/>
                    </a:cubicBezTo>
                    <a:cubicBezTo>
                      <a:pt x="690" y="484"/>
                      <a:pt x="690" y="484"/>
                      <a:pt x="690" y="484"/>
                    </a:cubicBezTo>
                    <a:lnTo>
                      <a:pt x="675" y="483"/>
                    </a:lnTo>
                    <a:close/>
                    <a:moveTo>
                      <a:pt x="737" y="357"/>
                    </a:moveTo>
                    <a:cubicBezTo>
                      <a:pt x="741" y="349"/>
                      <a:pt x="744" y="342"/>
                      <a:pt x="748" y="335"/>
                    </a:cubicBezTo>
                    <a:cubicBezTo>
                      <a:pt x="768" y="335"/>
                      <a:pt x="768" y="335"/>
                      <a:pt x="768" y="335"/>
                    </a:cubicBezTo>
                    <a:cubicBezTo>
                      <a:pt x="714" y="486"/>
                      <a:pt x="714" y="486"/>
                      <a:pt x="714" y="486"/>
                    </a:cubicBezTo>
                    <a:cubicBezTo>
                      <a:pt x="693" y="485"/>
                      <a:pt x="693" y="485"/>
                      <a:pt x="693" y="485"/>
                    </a:cubicBezTo>
                    <a:lnTo>
                      <a:pt x="737" y="357"/>
                    </a:lnTo>
                    <a:close/>
                    <a:moveTo>
                      <a:pt x="751" y="328"/>
                    </a:moveTo>
                    <a:cubicBezTo>
                      <a:pt x="757" y="317"/>
                      <a:pt x="762" y="306"/>
                      <a:pt x="767" y="295"/>
                    </a:cubicBezTo>
                    <a:cubicBezTo>
                      <a:pt x="784" y="262"/>
                      <a:pt x="800" y="229"/>
                      <a:pt x="814" y="200"/>
                    </a:cubicBezTo>
                    <a:cubicBezTo>
                      <a:pt x="816" y="200"/>
                      <a:pt x="816" y="200"/>
                      <a:pt x="816" y="200"/>
                    </a:cubicBezTo>
                    <a:cubicBezTo>
                      <a:pt x="770" y="328"/>
                      <a:pt x="770" y="328"/>
                      <a:pt x="770" y="328"/>
                    </a:cubicBezTo>
                    <a:lnTo>
                      <a:pt x="751" y="328"/>
                    </a:lnTo>
                    <a:close/>
                    <a:moveTo>
                      <a:pt x="817" y="194"/>
                    </a:moveTo>
                    <a:cubicBezTo>
                      <a:pt x="818" y="192"/>
                      <a:pt x="819" y="190"/>
                      <a:pt x="820" y="188"/>
                    </a:cubicBezTo>
                    <a:cubicBezTo>
                      <a:pt x="818" y="194"/>
                      <a:pt x="818" y="194"/>
                      <a:pt x="818" y="194"/>
                    </a:cubicBezTo>
                    <a:lnTo>
                      <a:pt x="817" y="194"/>
                    </a:lnTo>
                    <a:close/>
                    <a:moveTo>
                      <a:pt x="814" y="152"/>
                    </a:moveTo>
                    <a:cubicBezTo>
                      <a:pt x="814" y="151"/>
                      <a:pt x="814" y="151"/>
                      <a:pt x="814" y="151"/>
                    </a:cubicBezTo>
                    <a:cubicBezTo>
                      <a:pt x="830" y="149"/>
                      <a:pt x="830" y="149"/>
                      <a:pt x="830" y="149"/>
                    </a:cubicBezTo>
                    <a:cubicBezTo>
                      <a:pt x="823" y="163"/>
                      <a:pt x="816" y="178"/>
                      <a:pt x="808" y="194"/>
                    </a:cubicBezTo>
                    <a:cubicBezTo>
                      <a:pt x="792" y="196"/>
                      <a:pt x="792" y="196"/>
                      <a:pt x="792" y="196"/>
                    </a:cubicBezTo>
                    <a:cubicBezTo>
                      <a:pt x="807" y="153"/>
                      <a:pt x="807" y="153"/>
                      <a:pt x="807" y="153"/>
                    </a:cubicBezTo>
                    <a:lnTo>
                      <a:pt x="814" y="152"/>
                    </a:lnTo>
                    <a:close/>
                    <a:moveTo>
                      <a:pt x="804" y="201"/>
                    </a:moveTo>
                    <a:cubicBezTo>
                      <a:pt x="790" y="230"/>
                      <a:pt x="774" y="263"/>
                      <a:pt x="758" y="296"/>
                    </a:cubicBezTo>
                    <a:cubicBezTo>
                      <a:pt x="790" y="202"/>
                      <a:pt x="790" y="202"/>
                      <a:pt x="790" y="202"/>
                    </a:cubicBezTo>
                    <a:lnTo>
                      <a:pt x="804" y="201"/>
                    </a:lnTo>
                    <a:close/>
                    <a:moveTo>
                      <a:pt x="747" y="319"/>
                    </a:moveTo>
                    <a:cubicBezTo>
                      <a:pt x="745" y="322"/>
                      <a:pt x="743" y="325"/>
                      <a:pt x="742" y="328"/>
                    </a:cubicBezTo>
                    <a:cubicBezTo>
                      <a:pt x="732" y="328"/>
                      <a:pt x="732" y="328"/>
                      <a:pt x="732" y="328"/>
                    </a:cubicBezTo>
                    <a:cubicBezTo>
                      <a:pt x="732" y="327"/>
                      <a:pt x="732" y="327"/>
                      <a:pt x="732" y="327"/>
                    </a:cubicBezTo>
                    <a:cubicBezTo>
                      <a:pt x="719" y="326"/>
                      <a:pt x="719" y="326"/>
                      <a:pt x="719" y="326"/>
                    </a:cubicBezTo>
                    <a:cubicBezTo>
                      <a:pt x="759" y="205"/>
                      <a:pt x="759" y="205"/>
                      <a:pt x="759" y="205"/>
                    </a:cubicBezTo>
                    <a:cubicBezTo>
                      <a:pt x="786" y="203"/>
                      <a:pt x="786" y="203"/>
                      <a:pt x="786" y="203"/>
                    </a:cubicBezTo>
                    <a:lnTo>
                      <a:pt x="747" y="319"/>
                    </a:lnTo>
                    <a:close/>
                    <a:moveTo>
                      <a:pt x="755" y="205"/>
                    </a:moveTo>
                    <a:cubicBezTo>
                      <a:pt x="715" y="326"/>
                      <a:pt x="715" y="326"/>
                      <a:pt x="715" y="326"/>
                    </a:cubicBezTo>
                    <a:cubicBezTo>
                      <a:pt x="689" y="326"/>
                      <a:pt x="689" y="326"/>
                      <a:pt x="689" y="326"/>
                    </a:cubicBezTo>
                    <a:cubicBezTo>
                      <a:pt x="726" y="207"/>
                      <a:pt x="726" y="207"/>
                      <a:pt x="726" y="207"/>
                    </a:cubicBezTo>
                    <a:lnTo>
                      <a:pt x="755" y="205"/>
                    </a:lnTo>
                    <a:close/>
                    <a:moveTo>
                      <a:pt x="685" y="326"/>
                    </a:moveTo>
                    <a:cubicBezTo>
                      <a:pt x="660" y="326"/>
                      <a:pt x="660" y="326"/>
                      <a:pt x="660" y="326"/>
                    </a:cubicBezTo>
                    <a:cubicBezTo>
                      <a:pt x="695" y="210"/>
                      <a:pt x="695" y="210"/>
                      <a:pt x="695" y="210"/>
                    </a:cubicBezTo>
                    <a:cubicBezTo>
                      <a:pt x="723" y="208"/>
                      <a:pt x="723" y="208"/>
                      <a:pt x="723" y="208"/>
                    </a:cubicBezTo>
                    <a:lnTo>
                      <a:pt x="685" y="326"/>
                    </a:lnTo>
                    <a:close/>
                    <a:moveTo>
                      <a:pt x="691" y="210"/>
                    </a:moveTo>
                    <a:cubicBezTo>
                      <a:pt x="656" y="326"/>
                      <a:pt x="656" y="326"/>
                      <a:pt x="656" y="326"/>
                    </a:cubicBezTo>
                    <a:cubicBezTo>
                      <a:pt x="631" y="326"/>
                      <a:pt x="631" y="326"/>
                      <a:pt x="631" y="326"/>
                    </a:cubicBezTo>
                    <a:cubicBezTo>
                      <a:pt x="665" y="212"/>
                      <a:pt x="665" y="212"/>
                      <a:pt x="665" y="212"/>
                    </a:cubicBezTo>
                    <a:lnTo>
                      <a:pt x="691" y="210"/>
                    </a:lnTo>
                    <a:close/>
                    <a:moveTo>
                      <a:pt x="628" y="326"/>
                    </a:moveTo>
                    <a:cubicBezTo>
                      <a:pt x="601" y="326"/>
                      <a:pt x="601" y="326"/>
                      <a:pt x="601" y="326"/>
                    </a:cubicBezTo>
                    <a:cubicBezTo>
                      <a:pt x="633" y="214"/>
                      <a:pt x="633" y="214"/>
                      <a:pt x="633" y="214"/>
                    </a:cubicBezTo>
                    <a:cubicBezTo>
                      <a:pt x="662" y="212"/>
                      <a:pt x="662" y="212"/>
                      <a:pt x="662" y="212"/>
                    </a:cubicBezTo>
                    <a:lnTo>
                      <a:pt x="628" y="326"/>
                    </a:lnTo>
                    <a:close/>
                    <a:moveTo>
                      <a:pt x="630" y="215"/>
                    </a:moveTo>
                    <a:cubicBezTo>
                      <a:pt x="598" y="326"/>
                      <a:pt x="598" y="326"/>
                      <a:pt x="598" y="326"/>
                    </a:cubicBezTo>
                    <a:cubicBezTo>
                      <a:pt x="572" y="326"/>
                      <a:pt x="572" y="326"/>
                      <a:pt x="572" y="326"/>
                    </a:cubicBezTo>
                    <a:cubicBezTo>
                      <a:pt x="602" y="217"/>
                      <a:pt x="602" y="217"/>
                      <a:pt x="602" y="217"/>
                    </a:cubicBezTo>
                    <a:lnTo>
                      <a:pt x="630" y="215"/>
                    </a:lnTo>
                    <a:close/>
                    <a:moveTo>
                      <a:pt x="569" y="326"/>
                    </a:moveTo>
                    <a:cubicBezTo>
                      <a:pt x="544" y="326"/>
                      <a:pt x="544" y="326"/>
                      <a:pt x="544" y="326"/>
                    </a:cubicBezTo>
                    <a:cubicBezTo>
                      <a:pt x="573" y="219"/>
                      <a:pt x="573" y="219"/>
                      <a:pt x="573" y="219"/>
                    </a:cubicBezTo>
                    <a:cubicBezTo>
                      <a:pt x="598" y="217"/>
                      <a:pt x="598" y="217"/>
                      <a:pt x="598" y="217"/>
                    </a:cubicBezTo>
                    <a:lnTo>
                      <a:pt x="569" y="326"/>
                    </a:lnTo>
                    <a:close/>
                    <a:moveTo>
                      <a:pt x="569" y="219"/>
                    </a:moveTo>
                    <a:cubicBezTo>
                      <a:pt x="541" y="326"/>
                      <a:pt x="541" y="326"/>
                      <a:pt x="541" y="326"/>
                    </a:cubicBezTo>
                    <a:cubicBezTo>
                      <a:pt x="515" y="326"/>
                      <a:pt x="515" y="326"/>
                      <a:pt x="515" y="326"/>
                    </a:cubicBezTo>
                    <a:cubicBezTo>
                      <a:pt x="541" y="222"/>
                      <a:pt x="541" y="222"/>
                      <a:pt x="541" y="222"/>
                    </a:cubicBezTo>
                    <a:lnTo>
                      <a:pt x="569" y="219"/>
                    </a:lnTo>
                    <a:close/>
                    <a:moveTo>
                      <a:pt x="512" y="326"/>
                    </a:moveTo>
                    <a:cubicBezTo>
                      <a:pt x="487" y="325"/>
                      <a:pt x="487" y="325"/>
                      <a:pt x="487" y="325"/>
                    </a:cubicBezTo>
                    <a:cubicBezTo>
                      <a:pt x="511" y="224"/>
                      <a:pt x="511" y="224"/>
                      <a:pt x="511" y="224"/>
                    </a:cubicBezTo>
                    <a:cubicBezTo>
                      <a:pt x="537" y="222"/>
                      <a:pt x="537" y="222"/>
                      <a:pt x="537" y="222"/>
                    </a:cubicBezTo>
                    <a:lnTo>
                      <a:pt x="512" y="326"/>
                    </a:lnTo>
                    <a:close/>
                    <a:moveTo>
                      <a:pt x="508" y="224"/>
                    </a:moveTo>
                    <a:cubicBezTo>
                      <a:pt x="484" y="325"/>
                      <a:pt x="484" y="325"/>
                      <a:pt x="484" y="325"/>
                    </a:cubicBezTo>
                    <a:cubicBezTo>
                      <a:pt x="459" y="325"/>
                      <a:pt x="459" y="325"/>
                      <a:pt x="459" y="325"/>
                    </a:cubicBezTo>
                    <a:cubicBezTo>
                      <a:pt x="481" y="226"/>
                      <a:pt x="481" y="226"/>
                      <a:pt x="481" y="226"/>
                    </a:cubicBezTo>
                    <a:lnTo>
                      <a:pt x="508" y="224"/>
                    </a:lnTo>
                    <a:close/>
                    <a:moveTo>
                      <a:pt x="455" y="325"/>
                    </a:moveTo>
                    <a:cubicBezTo>
                      <a:pt x="429" y="325"/>
                      <a:pt x="429" y="325"/>
                      <a:pt x="429" y="325"/>
                    </a:cubicBezTo>
                    <a:cubicBezTo>
                      <a:pt x="450" y="229"/>
                      <a:pt x="450" y="229"/>
                      <a:pt x="450" y="229"/>
                    </a:cubicBezTo>
                    <a:cubicBezTo>
                      <a:pt x="478" y="226"/>
                      <a:pt x="478" y="226"/>
                      <a:pt x="478" y="226"/>
                    </a:cubicBezTo>
                    <a:lnTo>
                      <a:pt x="455" y="325"/>
                    </a:lnTo>
                    <a:close/>
                    <a:moveTo>
                      <a:pt x="446" y="229"/>
                    </a:moveTo>
                    <a:cubicBezTo>
                      <a:pt x="426" y="325"/>
                      <a:pt x="426" y="325"/>
                      <a:pt x="426" y="325"/>
                    </a:cubicBezTo>
                    <a:cubicBezTo>
                      <a:pt x="400" y="325"/>
                      <a:pt x="400" y="325"/>
                      <a:pt x="400" y="325"/>
                    </a:cubicBezTo>
                    <a:cubicBezTo>
                      <a:pt x="419" y="231"/>
                      <a:pt x="419" y="231"/>
                      <a:pt x="419" y="231"/>
                    </a:cubicBezTo>
                    <a:lnTo>
                      <a:pt x="446" y="229"/>
                    </a:lnTo>
                    <a:close/>
                    <a:moveTo>
                      <a:pt x="397" y="325"/>
                    </a:moveTo>
                    <a:cubicBezTo>
                      <a:pt x="372" y="325"/>
                      <a:pt x="372" y="325"/>
                      <a:pt x="372" y="325"/>
                    </a:cubicBezTo>
                    <a:cubicBezTo>
                      <a:pt x="389" y="233"/>
                      <a:pt x="389" y="233"/>
                      <a:pt x="389" y="233"/>
                    </a:cubicBezTo>
                    <a:cubicBezTo>
                      <a:pt x="415" y="231"/>
                      <a:pt x="415" y="231"/>
                      <a:pt x="415" y="231"/>
                    </a:cubicBezTo>
                    <a:lnTo>
                      <a:pt x="397" y="325"/>
                    </a:lnTo>
                    <a:close/>
                    <a:moveTo>
                      <a:pt x="386" y="233"/>
                    </a:moveTo>
                    <a:cubicBezTo>
                      <a:pt x="368" y="325"/>
                      <a:pt x="368" y="325"/>
                      <a:pt x="368" y="325"/>
                    </a:cubicBezTo>
                    <a:cubicBezTo>
                      <a:pt x="342" y="325"/>
                      <a:pt x="342" y="325"/>
                      <a:pt x="342" y="325"/>
                    </a:cubicBezTo>
                    <a:cubicBezTo>
                      <a:pt x="358" y="236"/>
                      <a:pt x="358" y="236"/>
                      <a:pt x="358" y="236"/>
                    </a:cubicBezTo>
                    <a:lnTo>
                      <a:pt x="386" y="233"/>
                    </a:lnTo>
                    <a:close/>
                    <a:moveTo>
                      <a:pt x="339" y="325"/>
                    </a:moveTo>
                    <a:cubicBezTo>
                      <a:pt x="314" y="325"/>
                      <a:pt x="314" y="325"/>
                      <a:pt x="314" y="325"/>
                    </a:cubicBezTo>
                    <a:cubicBezTo>
                      <a:pt x="328" y="238"/>
                      <a:pt x="328" y="238"/>
                      <a:pt x="328" y="238"/>
                    </a:cubicBezTo>
                    <a:cubicBezTo>
                      <a:pt x="354" y="236"/>
                      <a:pt x="354" y="236"/>
                      <a:pt x="354" y="236"/>
                    </a:cubicBezTo>
                    <a:lnTo>
                      <a:pt x="339" y="325"/>
                    </a:lnTo>
                    <a:close/>
                    <a:moveTo>
                      <a:pt x="325" y="238"/>
                    </a:moveTo>
                    <a:cubicBezTo>
                      <a:pt x="311" y="325"/>
                      <a:pt x="311" y="325"/>
                      <a:pt x="311" y="325"/>
                    </a:cubicBezTo>
                    <a:cubicBezTo>
                      <a:pt x="285" y="325"/>
                      <a:pt x="285" y="325"/>
                      <a:pt x="285" y="325"/>
                    </a:cubicBezTo>
                    <a:cubicBezTo>
                      <a:pt x="297" y="240"/>
                      <a:pt x="297" y="240"/>
                      <a:pt x="297" y="240"/>
                    </a:cubicBezTo>
                    <a:lnTo>
                      <a:pt x="325" y="238"/>
                    </a:lnTo>
                    <a:close/>
                    <a:moveTo>
                      <a:pt x="282" y="325"/>
                    </a:moveTo>
                    <a:cubicBezTo>
                      <a:pt x="255" y="324"/>
                      <a:pt x="255" y="324"/>
                      <a:pt x="255" y="324"/>
                    </a:cubicBezTo>
                    <a:cubicBezTo>
                      <a:pt x="266" y="243"/>
                      <a:pt x="266" y="243"/>
                      <a:pt x="266" y="243"/>
                    </a:cubicBezTo>
                    <a:cubicBezTo>
                      <a:pt x="294" y="241"/>
                      <a:pt x="294" y="241"/>
                      <a:pt x="294" y="241"/>
                    </a:cubicBezTo>
                    <a:lnTo>
                      <a:pt x="282" y="325"/>
                    </a:lnTo>
                    <a:close/>
                    <a:moveTo>
                      <a:pt x="262" y="243"/>
                    </a:moveTo>
                    <a:cubicBezTo>
                      <a:pt x="252" y="324"/>
                      <a:pt x="252" y="324"/>
                      <a:pt x="252" y="324"/>
                    </a:cubicBezTo>
                    <a:cubicBezTo>
                      <a:pt x="228" y="324"/>
                      <a:pt x="228" y="324"/>
                      <a:pt x="228" y="324"/>
                    </a:cubicBezTo>
                    <a:cubicBezTo>
                      <a:pt x="237" y="245"/>
                      <a:pt x="237" y="245"/>
                      <a:pt x="237" y="245"/>
                    </a:cubicBezTo>
                    <a:lnTo>
                      <a:pt x="262" y="243"/>
                    </a:lnTo>
                    <a:close/>
                    <a:moveTo>
                      <a:pt x="224" y="324"/>
                    </a:moveTo>
                    <a:cubicBezTo>
                      <a:pt x="199" y="324"/>
                      <a:pt x="199" y="324"/>
                      <a:pt x="199" y="324"/>
                    </a:cubicBezTo>
                    <a:cubicBezTo>
                      <a:pt x="206" y="247"/>
                      <a:pt x="206" y="247"/>
                      <a:pt x="206" y="247"/>
                    </a:cubicBezTo>
                    <a:cubicBezTo>
                      <a:pt x="234" y="245"/>
                      <a:pt x="234" y="245"/>
                      <a:pt x="234" y="245"/>
                    </a:cubicBezTo>
                    <a:lnTo>
                      <a:pt x="224" y="324"/>
                    </a:lnTo>
                    <a:close/>
                    <a:moveTo>
                      <a:pt x="203" y="248"/>
                    </a:moveTo>
                    <a:cubicBezTo>
                      <a:pt x="195" y="324"/>
                      <a:pt x="195" y="324"/>
                      <a:pt x="195" y="324"/>
                    </a:cubicBezTo>
                    <a:cubicBezTo>
                      <a:pt x="170" y="324"/>
                      <a:pt x="170" y="324"/>
                      <a:pt x="170" y="324"/>
                    </a:cubicBezTo>
                    <a:cubicBezTo>
                      <a:pt x="176" y="250"/>
                      <a:pt x="176" y="250"/>
                      <a:pt x="176" y="250"/>
                    </a:cubicBezTo>
                    <a:lnTo>
                      <a:pt x="203" y="248"/>
                    </a:lnTo>
                    <a:close/>
                    <a:moveTo>
                      <a:pt x="167" y="324"/>
                    </a:moveTo>
                    <a:cubicBezTo>
                      <a:pt x="164" y="324"/>
                      <a:pt x="164" y="324"/>
                      <a:pt x="164" y="324"/>
                    </a:cubicBezTo>
                    <a:cubicBezTo>
                      <a:pt x="164" y="327"/>
                      <a:pt x="164" y="327"/>
                      <a:pt x="164" y="327"/>
                    </a:cubicBezTo>
                    <a:cubicBezTo>
                      <a:pt x="141" y="327"/>
                      <a:pt x="141" y="327"/>
                      <a:pt x="141" y="327"/>
                    </a:cubicBezTo>
                    <a:cubicBezTo>
                      <a:pt x="146" y="252"/>
                      <a:pt x="146" y="252"/>
                      <a:pt x="146" y="252"/>
                    </a:cubicBezTo>
                    <a:cubicBezTo>
                      <a:pt x="173" y="250"/>
                      <a:pt x="173" y="250"/>
                      <a:pt x="173" y="250"/>
                    </a:cubicBezTo>
                    <a:lnTo>
                      <a:pt x="167" y="324"/>
                    </a:lnTo>
                    <a:close/>
                    <a:moveTo>
                      <a:pt x="145" y="212"/>
                    </a:moveTo>
                    <a:cubicBezTo>
                      <a:pt x="143" y="246"/>
                      <a:pt x="143" y="246"/>
                      <a:pt x="143" y="246"/>
                    </a:cubicBezTo>
                    <a:cubicBezTo>
                      <a:pt x="116" y="248"/>
                      <a:pt x="116" y="248"/>
                      <a:pt x="116" y="248"/>
                    </a:cubicBezTo>
                    <a:cubicBezTo>
                      <a:pt x="118" y="214"/>
                      <a:pt x="118" y="214"/>
                      <a:pt x="118" y="214"/>
                    </a:cubicBezTo>
                    <a:lnTo>
                      <a:pt x="145" y="212"/>
                    </a:lnTo>
                    <a:close/>
                    <a:moveTo>
                      <a:pt x="143" y="252"/>
                    </a:moveTo>
                    <a:cubicBezTo>
                      <a:pt x="138" y="327"/>
                      <a:pt x="138" y="327"/>
                      <a:pt x="138" y="327"/>
                    </a:cubicBezTo>
                    <a:cubicBezTo>
                      <a:pt x="113" y="326"/>
                      <a:pt x="113" y="326"/>
                      <a:pt x="113" y="326"/>
                    </a:cubicBezTo>
                    <a:cubicBezTo>
                      <a:pt x="116" y="254"/>
                      <a:pt x="116" y="254"/>
                      <a:pt x="116" y="254"/>
                    </a:cubicBezTo>
                    <a:lnTo>
                      <a:pt x="143" y="252"/>
                    </a:lnTo>
                    <a:close/>
                    <a:moveTo>
                      <a:pt x="109" y="326"/>
                    </a:moveTo>
                    <a:cubicBezTo>
                      <a:pt x="85" y="326"/>
                      <a:pt x="85" y="326"/>
                      <a:pt x="85" y="326"/>
                    </a:cubicBezTo>
                    <a:cubicBezTo>
                      <a:pt x="87" y="256"/>
                      <a:pt x="87" y="256"/>
                      <a:pt x="87" y="256"/>
                    </a:cubicBezTo>
                    <a:cubicBezTo>
                      <a:pt x="113" y="254"/>
                      <a:pt x="113" y="254"/>
                      <a:pt x="113" y="254"/>
                    </a:cubicBezTo>
                    <a:lnTo>
                      <a:pt x="109" y="326"/>
                    </a:lnTo>
                    <a:close/>
                    <a:moveTo>
                      <a:pt x="109" y="333"/>
                    </a:moveTo>
                    <a:cubicBezTo>
                      <a:pt x="103" y="446"/>
                      <a:pt x="103" y="446"/>
                      <a:pt x="103" y="446"/>
                    </a:cubicBezTo>
                    <a:cubicBezTo>
                      <a:pt x="81" y="444"/>
                      <a:pt x="81" y="444"/>
                      <a:pt x="81" y="444"/>
                    </a:cubicBezTo>
                    <a:cubicBezTo>
                      <a:pt x="85" y="333"/>
                      <a:pt x="85" y="333"/>
                      <a:pt x="85" y="333"/>
                    </a:cubicBezTo>
                    <a:lnTo>
                      <a:pt x="109" y="333"/>
                    </a:lnTo>
                    <a:close/>
                    <a:moveTo>
                      <a:pt x="82" y="326"/>
                    </a:moveTo>
                    <a:cubicBezTo>
                      <a:pt x="53" y="326"/>
                      <a:pt x="53" y="326"/>
                      <a:pt x="53" y="326"/>
                    </a:cubicBezTo>
                    <a:cubicBezTo>
                      <a:pt x="53" y="259"/>
                      <a:pt x="53" y="259"/>
                      <a:pt x="53" y="259"/>
                    </a:cubicBezTo>
                    <a:cubicBezTo>
                      <a:pt x="84" y="257"/>
                      <a:pt x="84" y="257"/>
                      <a:pt x="84" y="257"/>
                    </a:cubicBezTo>
                    <a:lnTo>
                      <a:pt x="82" y="326"/>
                    </a:lnTo>
                    <a:close/>
                    <a:moveTo>
                      <a:pt x="54" y="443"/>
                    </a:moveTo>
                    <a:cubicBezTo>
                      <a:pt x="53" y="333"/>
                      <a:pt x="53" y="333"/>
                      <a:pt x="53" y="333"/>
                    </a:cubicBezTo>
                    <a:cubicBezTo>
                      <a:pt x="82" y="333"/>
                      <a:pt x="82" y="333"/>
                      <a:pt x="82" y="333"/>
                    </a:cubicBezTo>
                    <a:cubicBezTo>
                      <a:pt x="78" y="444"/>
                      <a:pt x="78" y="444"/>
                      <a:pt x="78" y="444"/>
                    </a:cubicBezTo>
                    <a:lnTo>
                      <a:pt x="54" y="443"/>
                    </a:lnTo>
                    <a:close/>
                    <a:moveTo>
                      <a:pt x="78" y="451"/>
                    </a:moveTo>
                    <a:cubicBezTo>
                      <a:pt x="75" y="540"/>
                      <a:pt x="75" y="540"/>
                      <a:pt x="75" y="540"/>
                    </a:cubicBezTo>
                    <a:cubicBezTo>
                      <a:pt x="55" y="537"/>
                      <a:pt x="55" y="537"/>
                      <a:pt x="55" y="537"/>
                    </a:cubicBezTo>
                    <a:cubicBezTo>
                      <a:pt x="54" y="449"/>
                      <a:pt x="54" y="449"/>
                      <a:pt x="54" y="449"/>
                    </a:cubicBezTo>
                    <a:lnTo>
                      <a:pt x="78" y="451"/>
                    </a:lnTo>
                    <a:close/>
                    <a:moveTo>
                      <a:pt x="81" y="451"/>
                    </a:moveTo>
                    <a:cubicBezTo>
                      <a:pt x="103" y="452"/>
                      <a:pt x="103" y="452"/>
                      <a:pt x="103" y="452"/>
                    </a:cubicBezTo>
                    <a:cubicBezTo>
                      <a:pt x="99" y="542"/>
                      <a:pt x="99" y="542"/>
                      <a:pt x="99" y="542"/>
                    </a:cubicBezTo>
                    <a:cubicBezTo>
                      <a:pt x="78" y="540"/>
                      <a:pt x="78" y="540"/>
                      <a:pt x="78" y="540"/>
                    </a:cubicBezTo>
                    <a:lnTo>
                      <a:pt x="81" y="451"/>
                    </a:lnTo>
                    <a:close/>
                    <a:moveTo>
                      <a:pt x="106" y="453"/>
                    </a:moveTo>
                    <a:cubicBezTo>
                      <a:pt x="130" y="454"/>
                      <a:pt x="130" y="454"/>
                      <a:pt x="130" y="454"/>
                    </a:cubicBezTo>
                    <a:cubicBezTo>
                      <a:pt x="124" y="546"/>
                      <a:pt x="124" y="546"/>
                      <a:pt x="124" y="546"/>
                    </a:cubicBezTo>
                    <a:cubicBezTo>
                      <a:pt x="102" y="543"/>
                      <a:pt x="102" y="543"/>
                      <a:pt x="102" y="543"/>
                    </a:cubicBezTo>
                    <a:lnTo>
                      <a:pt x="106" y="453"/>
                    </a:lnTo>
                    <a:close/>
                    <a:moveTo>
                      <a:pt x="133" y="454"/>
                    </a:moveTo>
                    <a:cubicBezTo>
                      <a:pt x="156" y="456"/>
                      <a:pt x="156" y="456"/>
                      <a:pt x="156" y="456"/>
                    </a:cubicBezTo>
                    <a:cubicBezTo>
                      <a:pt x="149" y="548"/>
                      <a:pt x="149" y="548"/>
                      <a:pt x="149" y="548"/>
                    </a:cubicBezTo>
                    <a:cubicBezTo>
                      <a:pt x="128" y="546"/>
                      <a:pt x="128" y="546"/>
                      <a:pt x="128" y="546"/>
                    </a:cubicBezTo>
                    <a:lnTo>
                      <a:pt x="133" y="454"/>
                    </a:lnTo>
                    <a:close/>
                    <a:moveTo>
                      <a:pt x="160" y="456"/>
                    </a:moveTo>
                    <a:cubicBezTo>
                      <a:pt x="182" y="458"/>
                      <a:pt x="182" y="458"/>
                      <a:pt x="182" y="458"/>
                    </a:cubicBezTo>
                    <a:cubicBezTo>
                      <a:pt x="173" y="551"/>
                      <a:pt x="173" y="551"/>
                      <a:pt x="173" y="551"/>
                    </a:cubicBezTo>
                    <a:cubicBezTo>
                      <a:pt x="152" y="549"/>
                      <a:pt x="152" y="549"/>
                      <a:pt x="152" y="549"/>
                    </a:cubicBezTo>
                    <a:lnTo>
                      <a:pt x="160" y="456"/>
                    </a:lnTo>
                    <a:close/>
                    <a:moveTo>
                      <a:pt x="212" y="460"/>
                    </a:moveTo>
                    <a:cubicBezTo>
                      <a:pt x="235" y="461"/>
                      <a:pt x="235" y="461"/>
                      <a:pt x="235" y="461"/>
                    </a:cubicBezTo>
                    <a:cubicBezTo>
                      <a:pt x="222" y="557"/>
                      <a:pt x="222" y="557"/>
                      <a:pt x="222" y="557"/>
                    </a:cubicBezTo>
                    <a:cubicBezTo>
                      <a:pt x="201" y="555"/>
                      <a:pt x="201" y="555"/>
                      <a:pt x="201" y="555"/>
                    </a:cubicBezTo>
                    <a:lnTo>
                      <a:pt x="212" y="460"/>
                    </a:lnTo>
                    <a:close/>
                    <a:moveTo>
                      <a:pt x="238" y="461"/>
                    </a:moveTo>
                    <a:cubicBezTo>
                      <a:pt x="262" y="463"/>
                      <a:pt x="262" y="463"/>
                      <a:pt x="262" y="463"/>
                    </a:cubicBezTo>
                    <a:cubicBezTo>
                      <a:pt x="248" y="560"/>
                      <a:pt x="248" y="560"/>
                      <a:pt x="248" y="560"/>
                    </a:cubicBezTo>
                    <a:cubicBezTo>
                      <a:pt x="226" y="558"/>
                      <a:pt x="226" y="558"/>
                      <a:pt x="226" y="558"/>
                    </a:cubicBezTo>
                    <a:lnTo>
                      <a:pt x="238" y="461"/>
                    </a:lnTo>
                    <a:close/>
                    <a:moveTo>
                      <a:pt x="265" y="463"/>
                    </a:moveTo>
                    <a:cubicBezTo>
                      <a:pt x="289" y="465"/>
                      <a:pt x="289" y="465"/>
                      <a:pt x="289" y="465"/>
                    </a:cubicBezTo>
                    <a:cubicBezTo>
                      <a:pt x="274" y="563"/>
                      <a:pt x="274" y="563"/>
                      <a:pt x="274" y="563"/>
                    </a:cubicBezTo>
                    <a:cubicBezTo>
                      <a:pt x="251" y="561"/>
                      <a:pt x="251" y="561"/>
                      <a:pt x="251" y="561"/>
                    </a:cubicBezTo>
                    <a:lnTo>
                      <a:pt x="265" y="463"/>
                    </a:lnTo>
                    <a:close/>
                    <a:moveTo>
                      <a:pt x="292" y="465"/>
                    </a:moveTo>
                    <a:cubicBezTo>
                      <a:pt x="314" y="466"/>
                      <a:pt x="314" y="466"/>
                      <a:pt x="314" y="466"/>
                    </a:cubicBezTo>
                    <a:cubicBezTo>
                      <a:pt x="297" y="566"/>
                      <a:pt x="297" y="566"/>
                      <a:pt x="297" y="566"/>
                    </a:cubicBezTo>
                    <a:cubicBezTo>
                      <a:pt x="277" y="564"/>
                      <a:pt x="277" y="564"/>
                      <a:pt x="277" y="564"/>
                    </a:cubicBezTo>
                    <a:lnTo>
                      <a:pt x="292" y="465"/>
                    </a:lnTo>
                    <a:close/>
                    <a:moveTo>
                      <a:pt x="318" y="467"/>
                    </a:moveTo>
                    <a:cubicBezTo>
                      <a:pt x="342" y="468"/>
                      <a:pt x="342" y="468"/>
                      <a:pt x="342" y="468"/>
                    </a:cubicBezTo>
                    <a:cubicBezTo>
                      <a:pt x="323" y="569"/>
                      <a:pt x="323" y="569"/>
                      <a:pt x="323" y="569"/>
                    </a:cubicBezTo>
                    <a:cubicBezTo>
                      <a:pt x="300" y="567"/>
                      <a:pt x="300" y="567"/>
                      <a:pt x="300" y="567"/>
                    </a:cubicBezTo>
                    <a:lnTo>
                      <a:pt x="318" y="467"/>
                    </a:lnTo>
                    <a:close/>
                    <a:moveTo>
                      <a:pt x="345" y="468"/>
                    </a:moveTo>
                    <a:cubicBezTo>
                      <a:pt x="368" y="470"/>
                      <a:pt x="368" y="470"/>
                      <a:pt x="368" y="470"/>
                    </a:cubicBezTo>
                    <a:cubicBezTo>
                      <a:pt x="348" y="572"/>
                      <a:pt x="348" y="572"/>
                      <a:pt x="348" y="572"/>
                    </a:cubicBezTo>
                    <a:cubicBezTo>
                      <a:pt x="326" y="570"/>
                      <a:pt x="326" y="570"/>
                      <a:pt x="326" y="570"/>
                    </a:cubicBezTo>
                    <a:lnTo>
                      <a:pt x="345" y="468"/>
                    </a:lnTo>
                    <a:close/>
                    <a:moveTo>
                      <a:pt x="372" y="470"/>
                    </a:moveTo>
                    <a:cubicBezTo>
                      <a:pt x="395" y="472"/>
                      <a:pt x="395" y="472"/>
                      <a:pt x="395" y="472"/>
                    </a:cubicBezTo>
                    <a:cubicBezTo>
                      <a:pt x="373" y="575"/>
                      <a:pt x="373" y="575"/>
                      <a:pt x="373" y="575"/>
                    </a:cubicBezTo>
                    <a:cubicBezTo>
                      <a:pt x="351" y="573"/>
                      <a:pt x="351" y="573"/>
                      <a:pt x="351" y="573"/>
                    </a:cubicBezTo>
                    <a:lnTo>
                      <a:pt x="372" y="470"/>
                    </a:lnTo>
                    <a:close/>
                    <a:moveTo>
                      <a:pt x="398" y="472"/>
                    </a:moveTo>
                    <a:cubicBezTo>
                      <a:pt x="422" y="473"/>
                      <a:pt x="422" y="473"/>
                      <a:pt x="422" y="473"/>
                    </a:cubicBezTo>
                    <a:cubicBezTo>
                      <a:pt x="398" y="578"/>
                      <a:pt x="398" y="578"/>
                      <a:pt x="398" y="578"/>
                    </a:cubicBezTo>
                    <a:cubicBezTo>
                      <a:pt x="376" y="576"/>
                      <a:pt x="376" y="576"/>
                      <a:pt x="376" y="576"/>
                    </a:cubicBezTo>
                    <a:lnTo>
                      <a:pt x="398" y="472"/>
                    </a:lnTo>
                    <a:close/>
                    <a:moveTo>
                      <a:pt x="425" y="474"/>
                    </a:moveTo>
                    <a:cubicBezTo>
                      <a:pt x="449" y="475"/>
                      <a:pt x="449" y="475"/>
                      <a:pt x="449" y="475"/>
                    </a:cubicBezTo>
                    <a:cubicBezTo>
                      <a:pt x="424" y="581"/>
                      <a:pt x="424" y="581"/>
                      <a:pt x="424" y="581"/>
                    </a:cubicBezTo>
                    <a:cubicBezTo>
                      <a:pt x="402" y="579"/>
                      <a:pt x="402" y="579"/>
                      <a:pt x="402" y="579"/>
                    </a:cubicBezTo>
                    <a:lnTo>
                      <a:pt x="425" y="474"/>
                    </a:lnTo>
                    <a:close/>
                    <a:moveTo>
                      <a:pt x="452" y="475"/>
                    </a:moveTo>
                    <a:cubicBezTo>
                      <a:pt x="474" y="477"/>
                      <a:pt x="474" y="477"/>
                      <a:pt x="474" y="477"/>
                    </a:cubicBezTo>
                    <a:cubicBezTo>
                      <a:pt x="447" y="584"/>
                      <a:pt x="447" y="584"/>
                      <a:pt x="447" y="584"/>
                    </a:cubicBezTo>
                    <a:cubicBezTo>
                      <a:pt x="427" y="582"/>
                      <a:pt x="427" y="582"/>
                      <a:pt x="427" y="582"/>
                    </a:cubicBezTo>
                    <a:lnTo>
                      <a:pt x="452" y="475"/>
                    </a:lnTo>
                    <a:close/>
                    <a:moveTo>
                      <a:pt x="499" y="597"/>
                    </a:moveTo>
                    <a:cubicBezTo>
                      <a:pt x="520" y="600"/>
                      <a:pt x="520" y="600"/>
                      <a:pt x="520" y="600"/>
                    </a:cubicBezTo>
                    <a:cubicBezTo>
                      <a:pt x="519" y="601"/>
                      <a:pt x="519" y="601"/>
                      <a:pt x="519" y="601"/>
                    </a:cubicBezTo>
                    <a:cubicBezTo>
                      <a:pt x="512" y="600"/>
                      <a:pt x="505" y="600"/>
                      <a:pt x="499" y="599"/>
                    </a:cubicBezTo>
                    <a:lnTo>
                      <a:pt x="499" y="597"/>
                    </a:lnTo>
                    <a:close/>
                    <a:moveTo>
                      <a:pt x="548" y="603"/>
                    </a:moveTo>
                    <a:cubicBezTo>
                      <a:pt x="571" y="606"/>
                      <a:pt x="571" y="606"/>
                      <a:pt x="571" y="606"/>
                    </a:cubicBezTo>
                    <a:cubicBezTo>
                      <a:pt x="571" y="607"/>
                      <a:pt x="571" y="607"/>
                      <a:pt x="571" y="607"/>
                    </a:cubicBezTo>
                    <a:cubicBezTo>
                      <a:pt x="563" y="606"/>
                      <a:pt x="555" y="605"/>
                      <a:pt x="548" y="604"/>
                    </a:cubicBezTo>
                    <a:lnTo>
                      <a:pt x="548" y="603"/>
                    </a:lnTo>
                    <a:close/>
                    <a:moveTo>
                      <a:pt x="599" y="609"/>
                    </a:moveTo>
                    <a:cubicBezTo>
                      <a:pt x="605" y="610"/>
                      <a:pt x="605" y="610"/>
                      <a:pt x="605" y="610"/>
                    </a:cubicBezTo>
                    <a:cubicBezTo>
                      <a:pt x="606" y="610"/>
                      <a:pt x="606" y="611"/>
                      <a:pt x="607" y="611"/>
                    </a:cubicBezTo>
                    <a:cubicBezTo>
                      <a:pt x="607" y="611"/>
                      <a:pt x="608" y="611"/>
                      <a:pt x="608" y="612"/>
                    </a:cubicBezTo>
                    <a:cubicBezTo>
                      <a:pt x="605" y="611"/>
                      <a:pt x="602" y="611"/>
                      <a:pt x="599" y="610"/>
                    </a:cubicBezTo>
                    <a:lnTo>
                      <a:pt x="599" y="609"/>
                    </a:lnTo>
                    <a:close/>
                    <a:moveTo>
                      <a:pt x="612" y="611"/>
                    </a:moveTo>
                    <a:cubicBezTo>
                      <a:pt x="621" y="612"/>
                      <a:pt x="621" y="612"/>
                      <a:pt x="621" y="612"/>
                    </a:cubicBezTo>
                    <a:cubicBezTo>
                      <a:pt x="620" y="613"/>
                      <a:pt x="620" y="613"/>
                      <a:pt x="620" y="613"/>
                    </a:cubicBezTo>
                    <a:cubicBezTo>
                      <a:pt x="617" y="613"/>
                      <a:pt x="613" y="612"/>
                      <a:pt x="609" y="612"/>
                    </a:cubicBezTo>
                    <a:cubicBezTo>
                      <a:pt x="610" y="612"/>
                      <a:pt x="611" y="611"/>
                      <a:pt x="612" y="611"/>
                    </a:cubicBezTo>
                    <a:close/>
                    <a:moveTo>
                      <a:pt x="649" y="615"/>
                    </a:moveTo>
                    <a:cubicBezTo>
                      <a:pt x="667" y="617"/>
                      <a:pt x="667" y="617"/>
                      <a:pt x="667" y="617"/>
                    </a:cubicBezTo>
                    <a:cubicBezTo>
                      <a:pt x="666" y="619"/>
                      <a:pt x="666" y="619"/>
                      <a:pt x="666" y="619"/>
                    </a:cubicBezTo>
                    <a:cubicBezTo>
                      <a:pt x="661" y="618"/>
                      <a:pt x="655" y="617"/>
                      <a:pt x="648" y="616"/>
                    </a:cubicBezTo>
                    <a:lnTo>
                      <a:pt x="649" y="615"/>
                    </a:lnTo>
                    <a:close/>
                    <a:moveTo>
                      <a:pt x="651" y="609"/>
                    </a:moveTo>
                    <a:cubicBezTo>
                      <a:pt x="691" y="491"/>
                      <a:pt x="691" y="491"/>
                      <a:pt x="691" y="491"/>
                    </a:cubicBezTo>
                    <a:cubicBezTo>
                      <a:pt x="712" y="492"/>
                      <a:pt x="712" y="492"/>
                      <a:pt x="712" y="492"/>
                    </a:cubicBezTo>
                    <a:cubicBezTo>
                      <a:pt x="669" y="611"/>
                      <a:pt x="669" y="611"/>
                      <a:pt x="669" y="611"/>
                    </a:cubicBezTo>
                    <a:lnTo>
                      <a:pt x="651" y="609"/>
                    </a:lnTo>
                    <a:close/>
                    <a:moveTo>
                      <a:pt x="715" y="493"/>
                    </a:moveTo>
                    <a:cubicBezTo>
                      <a:pt x="725" y="493"/>
                      <a:pt x="725" y="493"/>
                      <a:pt x="725" y="493"/>
                    </a:cubicBezTo>
                    <a:cubicBezTo>
                      <a:pt x="682" y="612"/>
                      <a:pt x="682" y="612"/>
                      <a:pt x="682" y="612"/>
                    </a:cubicBezTo>
                    <a:cubicBezTo>
                      <a:pt x="673" y="611"/>
                      <a:pt x="673" y="611"/>
                      <a:pt x="673" y="611"/>
                    </a:cubicBezTo>
                    <a:lnTo>
                      <a:pt x="715" y="493"/>
                    </a:lnTo>
                    <a:close/>
                    <a:moveTo>
                      <a:pt x="717" y="486"/>
                    </a:moveTo>
                    <a:cubicBezTo>
                      <a:pt x="771" y="335"/>
                      <a:pt x="771" y="335"/>
                      <a:pt x="771" y="335"/>
                    </a:cubicBezTo>
                    <a:cubicBezTo>
                      <a:pt x="781" y="335"/>
                      <a:pt x="781" y="335"/>
                      <a:pt x="781" y="335"/>
                    </a:cubicBezTo>
                    <a:cubicBezTo>
                      <a:pt x="727" y="487"/>
                      <a:pt x="727" y="487"/>
                      <a:pt x="727" y="487"/>
                    </a:cubicBezTo>
                    <a:lnTo>
                      <a:pt x="717" y="486"/>
                    </a:lnTo>
                    <a:close/>
                    <a:moveTo>
                      <a:pt x="774" y="328"/>
                    </a:moveTo>
                    <a:cubicBezTo>
                      <a:pt x="819" y="200"/>
                      <a:pt x="819" y="200"/>
                      <a:pt x="819" y="200"/>
                    </a:cubicBezTo>
                    <a:cubicBezTo>
                      <a:pt x="830" y="199"/>
                      <a:pt x="830" y="199"/>
                      <a:pt x="830" y="199"/>
                    </a:cubicBezTo>
                    <a:cubicBezTo>
                      <a:pt x="784" y="328"/>
                      <a:pt x="784" y="328"/>
                      <a:pt x="784" y="328"/>
                    </a:cubicBezTo>
                    <a:lnTo>
                      <a:pt x="774" y="328"/>
                    </a:lnTo>
                    <a:close/>
                    <a:moveTo>
                      <a:pt x="789" y="196"/>
                    </a:moveTo>
                    <a:cubicBezTo>
                      <a:pt x="761" y="198"/>
                      <a:pt x="761" y="198"/>
                      <a:pt x="761" y="198"/>
                    </a:cubicBezTo>
                    <a:cubicBezTo>
                      <a:pt x="775" y="156"/>
                      <a:pt x="775" y="156"/>
                      <a:pt x="775" y="156"/>
                    </a:cubicBezTo>
                    <a:cubicBezTo>
                      <a:pt x="803" y="153"/>
                      <a:pt x="803" y="153"/>
                      <a:pt x="803" y="153"/>
                    </a:cubicBezTo>
                    <a:lnTo>
                      <a:pt x="789" y="196"/>
                    </a:lnTo>
                    <a:close/>
                    <a:moveTo>
                      <a:pt x="725" y="201"/>
                    </a:moveTo>
                    <a:cubicBezTo>
                      <a:pt x="697" y="203"/>
                      <a:pt x="697" y="203"/>
                      <a:pt x="697" y="203"/>
                    </a:cubicBezTo>
                    <a:cubicBezTo>
                      <a:pt x="709" y="162"/>
                      <a:pt x="709" y="162"/>
                      <a:pt x="709" y="162"/>
                    </a:cubicBezTo>
                    <a:cubicBezTo>
                      <a:pt x="738" y="159"/>
                      <a:pt x="738" y="159"/>
                      <a:pt x="738" y="159"/>
                    </a:cubicBezTo>
                    <a:lnTo>
                      <a:pt x="725" y="201"/>
                    </a:lnTo>
                    <a:close/>
                    <a:moveTo>
                      <a:pt x="664" y="205"/>
                    </a:moveTo>
                    <a:cubicBezTo>
                      <a:pt x="635" y="208"/>
                      <a:pt x="635" y="208"/>
                      <a:pt x="635" y="208"/>
                    </a:cubicBezTo>
                    <a:cubicBezTo>
                      <a:pt x="647" y="168"/>
                      <a:pt x="647" y="168"/>
                      <a:pt x="647" y="168"/>
                    </a:cubicBezTo>
                    <a:cubicBezTo>
                      <a:pt x="676" y="165"/>
                      <a:pt x="676" y="165"/>
                      <a:pt x="676" y="165"/>
                    </a:cubicBezTo>
                    <a:lnTo>
                      <a:pt x="664" y="205"/>
                    </a:lnTo>
                    <a:close/>
                    <a:moveTo>
                      <a:pt x="600" y="210"/>
                    </a:moveTo>
                    <a:cubicBezTo>
                      <a:pt x="574" y="212"/>
                      <a:pt x="574" y="212"/>
                      <a:pt x="574" y="212"/>
                    </a:cubicBezTo>
                    <a:cubicBezTo>
                      <a:pt x="585" y="173"/>
                      <a:pt x="585" y="173"/>
                      <a:pt x="585" y="173"/>
                    </a:cubicBezTo>
                    <a:cubicBezTo>
                      <a:pt x="611" y="171"/>
                      <a:pt x="611" y="171"/>
                      <a:pt x="611" y="171"/>
                    </a:cubicBezTo>
                    <a:lnTo>
                      <a:pt x="600" y="210"/>
                    </a:lnTo>
                    <a:close/>
                    <a:moveTo>
                      <a:pt x="539" y="215"/>
                    </a:moveTo>
                    <a:cubicBezTo>
                      <a:pt x="513" y="217"/>
                      <a:pt x="513" y="217"/>
                      <a:pt x="513" y="217"/>
                    </a:cubicBezTo>
                    <a:cubicBezTo>
                      <a:pt x="522" y="179"/>
                      <a:pt x="522" y="179"/>
                      <a:pt x="522" y="179"/>
                    </a:cubicBezTo>
                    <a:cubicBezTo>
                      <a:pt x="549" y="177"/>
                      <a:pt x="549" y="177"/>
                      <a:pt x="549" y="177"/>
                    </a:cubicBezTo>
                    <a:lnTo>
                      <a:pt x="539" y="215"/>
                    </a:lnTo>
                    <a:close/>
                    <a:moveTo>
                      <a:pt x="479" y="220"/>
                    </a:moveTo>
                    <a:cubicBezTo>
                      <a:pt x="451" y="222"/>
                      <a:pt x="451" y="222"/>
                      <a:pt x="451" y="222"/>
                    </a:cubicBezTo>
                    <a:cubicBezTo>
                      <a:pt x="459" y="185"/>
                      <a:pt x="459" y="185"/>
                      <a:pt x="459" y="185"/>
                    </a:cubicBezTo>
                    <a:cubicBezTo>
                      <a:pt x="488" y="182"/>
                      <a:pt x="488" y="182"/>
                      <a:pt x="488" y="182"/>
                    </a:cubicBezTo>
                    <a:lnTo>
                      <a:pt x="479" y="220"/>
                    </a:lnTo>
                    <a:close/>
                    <a:moveTo>
                      <a:pt x="417" y="224"/>
                    </a:moveTo>
                    <a:cubicBezTo>
                      <a:pt x="390" y="227"/>
                      <a:pt x="390" y="227"/>
                      <a:pt x="390" y="227"/>
                    </a:cubicBezTo>
                    <a:cubicBezTo>
                      <a:pt x="397" y="190"/>
                      <a:pt x="397" y="190"/>
                      <a:pt x="397" y="190"/>
                    </a:cubicBezTo>
                    <a:cubicBezTo>
                      <a:pt x="424" y="188"/>
                      <a:pt x="424" y="188"/>
                      <a:pt x="424" y="188"/>
                    </a:cubicBezTo>
                    <a:lnTo>
                      <a:pt x="417" y="224"/>
                    </a:lnTo>
                    <a:close/>
                    <a:moveTo>
                      <a:pt x="356" y="229"/>
                    </a:moveTo>
                    <a:cubicBezTo>
                      <a:pt x="329" y="231"/>
                      <a:pt x="329" y="231"/>
                      <a:pt x="329" y="231"/>
                    </a:cubicBezTo>
                    <a:cubicBezTo>
                      <a:pt x="335" y="196"/>
                      <a:pt x="335" y="196"/>
                      <a:pt x="335" y="196"/>
                    </a:cubicBezTo>
                    <a:cubicBezTo>
                      <a:pt x="362" y="194"/>
                      <a:pt x="362" y="194"/>
                      <a:pt x="362" y="194"/>
                    </a:cubicBezTo>
                    <a:lnTo>
                      <a:pt x="356" y="229"/>
                    </a:lnTo>
                    <a:close/>
                    <a:moveTo>
                      <a:pt x="294" y="234"/>
                    </a:moveTo>
                    <a:cubicBezTo>
                      <a:pt x="267" y="236"/>
                      <a:pt x="267" y="236"/>
                      <a:pt x="267" y="236"/>
                    </a:cubicBezTo>
                    <a:cubicBezTo>
                      <a:pt x="271" y="202"/>
                      <a:pt x="271" y="202"/>
                      <a:pt x="271" y="202"/>
                    </a:cubicBezTo>
                    <a:cubicBezTo>
                      <a:pt x="299" y="199"/>
                      <a:pt x="299" y="199"/>
                      <a:pt x="299" y="199"/>
                    </a:cubicBezTo>
                    <a:lnTo>
                      <a:pt x="294" y="234"/>
                    </a:lnTo>
                    <a:close/>
                    <a:moveTo>
                      <a:pt x="234" y="239"/>
                    </a:moveTo>
                    <a:cubicBezTo>
                      <a:pt x="207" y="241"/>
                      <a:pt x="207" y="241"/>
                      <a:pt x="207" y="241"/>
                    </a:cubicBezTo>
                    <a:cubicBezTo>
                      <a:pt x="210" y="208"/>
                      <a:pt x="210" y="208"/>
                      <a:pt x="210" y="208"/>
                    </a:cubicBezTo>
                    <a:cubicBezTo>
                      <a:pt x="238" y="205"/>
                      <a:pt x="238" y="205"/>
                      <a:pt x="238" y="205"/>
                    </a:cubicBezTo>
                    <a:lnTo>
                      <a:pt x="234" y="239"/>
                    </a:lnTo>
                    <a:close/>
                    <a:moveTo>
                      <a:pt x="173" y="243"/>
                    </a:moveTo>
                    <a:cubicBezTo>
                      <a:pt x="147" y="245"/>
                      <a:pt x="147" y="245"/>
                      <a:pt x="147" y="245"/>
                    </a:cubicBezTo>
                    <a:cubicBezTo>
                      <a:pt x="149" y="211"/>
                      <a:pt x="149" y="211"/>
                      <a:pt x="149" y="211"/>
                    </a:cubicBezTo>
                    <a:cubicBezTo>
                      <a:pt x="176" y="209"/>
                      <a:pt x="176" y="209"/>
                      <a:pt x="176" y="209"/>
                    </a:cubicBezTo>
                    <a:lnTo>
                      <a:pt x="173" y="243"/>
                    </a:lnTo>
                    <a:close/>
                    <a:moveTo>
                      <a:pt x="113" y="248"/>
                    </a:moveTo>
                    <a:cubicBezTo>
                      <a:pt x="87" y="250"/>
                      <a:pt x="87" y="250"/>
                      <a:pt x="87" y="250"/>
                    </a:cubicBezTo>
                    <a:cubicBezTo>
                      <a:pt x="89" y="217"/>
                      <a:pt x="89" y="217"/>
                      <a:pt x="89" y="217"/>
                    </a:cubicBezTo>
                    <a:cubicBezTo>
                      <a:pt x="115" y="214"/>
                      <a:pt x="115" y="214"/>
                      <a:pt x="115" y="214"/>
                    </a:cubicBezTo>
                    <a:lnTo>
                      <a:pt x="113" y="248"/>
                    </a:lnTo>
                    <a:close/>
                    <a:moveTo>
                      <a:pt x="85" y="217"/>
                    </a:moveTo>
                    <a:cubicBezTo>
                      <a:pt x="84" y="250"/>
                      <a:pt x="84" y="250"/>
                      <a:pt x="84" y="250"/>
                    </a:cubicBezTo>
                    <a:cubicBezTo>
                      <a:pt x="53" y="253"/>
                      <a:pt x="53" y="253"/>
                      <a:pt x="53" y="253"/>
                    </a:cubicBezTo>
                    <a:cubicBezTo>
                      <a:pt x="53" y="250"/>
                      <a:pt x="53" y="250"/>
                      <a:pt x="53" y="250"/>
                    </a:cubicBezTo>
                    <a:cubicBezTo>
                      <a:pt x="59" y="250"/>
                      <a:pt x="65" y="249"/>
                      <a:pt x="65" y="249"/>
                    </a:cubicBezTo>
                    <a:cubicBezTo>
                      <a:pt x="66" y="248"/>
                      <a:pt x="66" y="223"/>
                      <a:pt x="65" y="222"/>
                    </a:cubicBezTo>
                    <a:cubicBezTo>
                      <a:pt x="64" y="222"/>
                      <a:pt x="53" y="222"/>
                      <a:pt x="53" y="222"/>
                    </a:cubicBezTo>
                    <a:cubicBezTo>
                      <a:pt x="53" y="222"/>
                      <a:pt x="53" y="221"/>
                      <a:pt x="52" y="220"/>
                    </a:cubicBezTo>
                    <a:lnTo>
                      <a:pt x="85" y="217"/>
                    </a:lnTo>
                    <a:close/>
                    <a:moveTo>
                      <a:pt x="23" y="252"/>
                    </a:moveTo>
                    <a:cubicBezTo>
                      <a:pt x="30" y="251"/>
                      <a:pt x="36" y="251"/>
                      <a:pt x="36" y="251"/>
                    </a:cubicBezTo>
                    <a:cubicBezTo>
                      <a:pt x="36" y="251"/>
                      <a:pt x="42" y="251"/>
                      <a:pt x="49" y="250"/>
                    </a:cubicBezTo>
                    <a:cubicBezTo>
                      <a:pt x="49" y="253"/>
                      <a:pt x="49" y="253"/>
                      <a:pt x="49" y="253"/>
                    </a:cubicBezTo>
                    <a:cubicBezTo>
                      <a:pt x="23" y="255"/>
                      <a:pt x="23" y="255"/>
                      <a:pt x="23" y="255"/>
                    </a:cubicBezTo>
                    <a:cubicBezTo>
                      <a:pt x="23" y="254"/>
                      <a:pt x="23" y="253"/>
                      <a:pt x="23" y="252"/>
                    </a:cubicBezTo>
                    <a:close/>
                    <a:moveTo>
                      <a:pt x="24" y="272"/>
                    </a:moveTo>
                    <a:cubicBezTo>
                      <a:pt x="24" y="268"/>
                      <a:pt x="24" y="265"/>
                      <a:pt x="24" y="261"/>
                    </a:cubicBezTo>
                    <a:cubicBezTo>
                      <a:pt x="49" y="259"/>
                      <a:pt x="49" y="259"/>
                      <a:pt x="49" y="259"/>
                    </a:cubicBezTo>
                    <a:cubicBezTo>
                      <a:pt x="50" y="326"/>
                      <a:pt x="50" y="326"/>
                      <a:pt x="50" y="326"/>
                    </a:cubicBezTo>
                    <a:cubicBezTo>
                      <a:pt x="25" y="326"/>
                      <a:pt x="25" y="326"/>
                      <a:pt x="25" y="326"/>
                    </a:cubicBezTo>
                    <a:cubicBezTo>
                      <a:pt x="25" y="306"/>
                      <a:pt x="24" y="287"/>
                      <a:pt x="24" y="272"/>
                    </a:cubicBezTo>
                    <a:close/>
                    <a:moveTo>
                      <a:pt x="26" y="356"/>
                    </a:moveTo>
                    <a:cubicBezTo>
                      <a:pt x="26" y="348"/>
                      <a:pt x="26" y="340"/>
                      <a:pt x="25" y="333"/>
                    </a:cubicBezTo>
                    <a:cubicBezTo>
                      <a:pt x="50" y="333"/>
                      <a:pt x="50" y="333"/>
                      <a:pt x="50" y="333"/>
                    </a:cubicBezTo>
                    <a:cubicBezTo>
                      <a:pt x="51" y="442"/>
                      <a:pt x="51" y="442"/>
                      <a:pt x="51" y="442"/>
                    </a:cubicBezTo>
                    <a:cubicBezTo>
                      <a:pt x="28" y="441"/>
                      <a:pt x="28" y="441"/>
                      <a:pt x="28" y="441"/>
                    </a:cubicBezTo>
                    <a:cubicBezTo>
                      <a:pt x="28" y="413"/>
                      <a:pt x="27" y="384"/>
                      <a:pt x="26" y="356"/>
                    </a:cubicBezTo>
                    <a:close/>
                    <a:moveTo>
                      <a:pt x="32" y="533"/>
                    </a:moveTo>
                    <a:cubicBezTo>
                      <a:pt x="31" y="513"/>
                      <a:pt x="30" y="482"/>
                      <a:pt x="29" y="448"/>
                    </a:cubicBezTo>
                    <a:cubicBezTo>
                      <a:pt x="51" y="449"/>
                      <a:pt x="51" y="449"/>
                      <a:pt x="51" y="449"/>
                    </a:cubicBezTo>
                    <a:cubicBezTo>
                      <a:pt x="51" y="537"/>
                      <a:pt x="51" y="537"/>
                      <a:pt x="51" y="537"/>
                    </a:cubicBezTo>
                    <a:cubicBezTo>
                      <a:pt x="32" y="534"/>
                      <a:pt x="32" y="534"/>
                      <a:pt x="32" y="534"/>
                    </a:cubicBezTo>
                    <a:cubicBezTo>
                      <a:pt x="32" y="534"/>
                      <a:pt x="32" y="534"/>
                      <a:pt x="32" y="533"/>
                    </a:cubicBezTo>
                    <a:close/>
                    <a:moveTo>
                      <a:pt x="49" y="560"/>
                    </a:moveTo>
                    <a:cubicBezTo>
                      <a:pt x="44" y="559"/>
                      <a:pt x="40" y="558"/>
                      <a:pt x="37" y="558"/>
                    </a:cubicBezTo>
                    <a:cubicBezTo>
                      <a:pt x="36" y="557"/>
                      <a:pt x="34" y="557"/>
                      <a:pt x="34" y="557"/>
                    </a:cubicBezTo>
                    <a:cubicBezTo>
                      <a:pt x="34" y="557"/>
                      <a:pt x="33" y="557"/>
                      <a:pt x="33" y="557"/>
                    </a:cubicBezTo>
                    <a:cubicBezTo>
                      <a:pt x="33" y="557"/>
                      <a:pt x="33" y="556"/>
                      <a:pt x="33" y="555"/>
                    </a:cubicBezTo>
                    <a:cubicBezTo>
                      <a:pt x="33" y="553"/>
                      <a:pt x="32" y="548"/>
                      <a:pt x="32" y="541"/>
                    </a:cubicBezTo>
                    <a:cubicBezTo>
                      <a:pt x="51" y="543"/>
                      <a:pt x="51" y="543"/>
                      <a:pt x="51" y="543"/>
                    </a:cubicBezTo>
                    <a:cubicBezTo>
                      <a:pt x="51" y="560"/>
                      <a:pt x="51" y="560"/>
                      <a:pt x="51" y="560"/>
                    </a:cubicBezTo>
                    <a:cubicBezTo>
                      <a:pt x="51" y="560"/>
                      <a:pt x="50" y="560"/>
                      <a:pt x="49" y="560"/>
                    </a:cubicBezTo>
                    <a:close/>
                    <a:moveTo>
                      <a:pt x="55" y="560"/>
                    </a:moveTo>
                    <a:cubicBezTo>
                      <a:pt x="55" y="544"/>
                      <a:pt x="55" y="544"/>
                      <a:pt x="55" y="544"/>
                    </a:cubicBezTo>
                    <a:cubicBezTo>
                      <a:pt x="75" y="546"/>
                      <a:pt x="75" y="546"/>
                      <a:pt x="75" y="546"/>
                    </a:cubicBezTo>
                    <a:cubicBezTo>
                      <a:pt x="74" y="563"/>
                      <a:pt x="74" y="563"/>
                      <a:pt x="74" y="563"/>
                    </a:cubicBezTo>
                    <a:cubicBezTo>
                      <a:pt x="67" y="562"/>
                      <a:pt x="60" y="561"/>
                      <a:pt x="55" y="560"/>
                    </a:cubicBezTo>
                    <a:close/>
                    <a:moveTo>
                      <a:pt x="78" y="564"/>
                    </a:moveTo>
                    <a:cubicBezTo>
                      <a:pt x="78" y="547"/>
                      <a:pt x="78" y="547"/>
                      <a:pt x="78" y="547"/>
                    </a:cubicBezTo>
                    <a:cubicBezTo>
                      <a:pt x="98" y="549"/>
                      <a:pt x="98" y="549"/>
                      <a:pt x="98" y="549"/>
                    </a:cubicBezTo>
                    <a:cubicBezTo>
                      <a:pt x="97" y="566"/>
                      <a:pt x="97" y="566"/>
                      <a:pt x="97" y="566"/>
                    </a:cubicBezTo>
                    <a:cubicBezTo>
                      <a:pt x="96" y="566"/>
                      <a:pt x="95" y="566"/>
                      <a:pt x="93" y="566"/>
                    </a:cubicBezTo>
                    <a:cubicBezTo>
                      <a:pt x="88" y="565"/>
                      <a:pt x="83" y="564"/>
                      <a:pt x="78" y="564"/>
                    </a:cubicBezTo>
                    <a:close/>
                    <a:moveTo>
                      <a:pt x="102" y="549"/>
                    </a:moveTo>
                    <a:cubicBezTo>
                      <a:pt x="124" y="552"/>
                      <a:pt x="124" y="552"/>
                      <a:pt x="124" y="552"/>
                    </a:cubicBezTo>
                    <a:cubicBezTo>
                      <a:pt x="123" y="570"/>
                      <a:pt x="123" y="570"/>
                      <a:pt x="123" y="570"/>
                    </a:cubicBezTo>
                    <a:cubicBezTo>
                      <a:pt x="115" y="569"/>
                      <a:pt x="108" y="568"/>
                      <a:pt x="101" y="567"/>
                    </a:cubicBezTo>
                    <a:lnTo>
                      <a:pt x="102" y="549"/>
                    </a:lnTo>
                    <a:close/>
                    <a:moveTo>
                      <a:pt x="127" y="552"/>
                    </a:moveTo>
                    <a:cubicBezTo>
                      <a:pt x="148" y="555"/>
                      <a:pt x="148" y="555"/>
                      <a:pt x="148" y="555"/>
                    </a:cubicBezTo>
                    <a:cubicBezTo>
                      <a:pt x="147" y="573"/>
                      <a:pt x="147" y="573"/>
                      <a:pt x="147" y="573"/>
                    </a:cubicBezTo>
                    <a:cubicBezTo>
                      <a:pt x="140" y="572"/>
                      <a:pt x="133" y="571"/>
                      <a:pt x="126" y="570"/>
                    </a:cubicBezTo>
                    <a:lnTo>
                      <a:pt x="127" y="552"/>
                    </a:lnTo>
                    <a:close/>
                    <a:moveTo>
                      <a:pt x="152" y="555"/>
                    </a:moveTo>
                    <a:cubicBezTo>
                      <a:pt x="173" y="558"/>
                      <a:pt x="173" y="558"/>
                      <a:pt x="173" y="558"/>
                    </a:cubicBezTo>
                    <a:cubicBezTo>
                      <a:pt x="171" y="576"/>
                      <a:pt x="171" y="576"/>
                      <a:pt x="171" y="576"/>
                    </a:cubicBezTo>
                    <a:cubicBezTo>
                      <a:pt x="164" y="575"/>
                      <a:pt x="157" y="574"/>
                      <a:pt x="150" y="573"/>
                    </a:cubicBezTo>
                    <a:lnTo>
                      <a:pt x="152" y="555"/>
                    </a:lnTo>
                    <a:close/>
                    <a:moveTo>
                      <a:pt x="176" y="558"/>
                    </a:moveTo>
                    <a:cubicBezTo>
                      <a:pt x="197" y="561"/>
                      <a:pt x="197" y="561"/>
                      <a:pt x="197" y="561"/>
                    </a:cubicBezTo>
                    <a:cubicBezTo>
                      <a:pt x="195" y="579"/>
                      <a:pt x="195" y="579"/>
                      <a:pt x="195" y="579"/>
                    </a:cubicBezTo>
                    <a:cubicBezTo>
                      <a:pt x="188" y="578"/>
                      <a:pt x="181" y="578"/>
                      <a:pt x="174" y="577"/>
                    </a:cubicBezTo>
                    <a:lnTo>
                      <a:pt x="176" y="558"/>
                    </a:lnTo>
                    <a:close/>
                    <a:moveTo>
                      <a:pt x="200" y="561"/>
                    </a:moveTo>
                    <a:cubicBezTo>
                      <a:pt x="222" y="564"/>
                      <a:pt x="222" y="564"/>
                      <a:pt x="222" y="564"/>
                    </a:cubicBezTo>
                    <a:cubicBezTo>
                      <a:pt x="219" y="582"/>
                      <a:pt x="219" y="582"/>
                      <a:pt x="219" y="582"/>
                    </a:cubicBezTo>
                    <a:cubicBezTo>
                      <a:pt x="212" y="582"/>
                      <a:pt x="205" y="581"/>
                      <a:pt x="198" y="580"/>
                    </a:cubicBezTo>
                    <a:lnTo>
                      <a:pt x="200" y="561"/>
                    </a:lnTo>
                    <a:close/>
                    <a:moveTo>
                      <a:pt x="222" y="583"/>
                    </a:moveTo>
                    <a:cubicBezTo>
                      <a:pt x="225" y="564"/>
                      <a:pt x="225" y="564"/>
                      <a:pt x="225" y="564"/>
                    </a:cubicBezTo>
                    <a:cubicBezTo>
                      <a:pt x="247" y="567"/>
                      <a:pt x="247" y="567"/>
                      <a:pt x="247" y="567"/>
                    </a:cubicBezTo>
                    <a:cubicBezTo>
                      <a:pt x="245" y="586"/>
                      <a:pt x="245" y="586"/>
                      <a:pt x="245" y="586"/>
                    </a:cubicBezTo>
                    <a:cubicBezTo>
                      <a:pt x="239" y="585"/>
                      <a:pt x="234" y="584"/>
                      <a:pt x="229" y="584"/>
                    </a:cubicBezTo>
                    <a:cubicBezTo>
                      <a:pt x="227" y="583"/>
                      <a:pt x="225" y="583"/>
                      <a:pt x="222" y="583"/>
                    </a:cubicBezTo>
                    <a:close/>
                    <a:moveTo>
                      <a:pt x="250" y="567"/>
                    </a:moveTo>
                    <a:cubicBezTo>
                      <a:pt x="273" y="570"/>
                      <a:pt x="273" y="570"/>
                      <a:pt x="273" y="570"/>
                    </a:cubicBezTo>
                    <a:cubicBezTo>
                      <a:pt x="270" y="589"/>
                      <a:pt x="270" y="589"/>
                      <a:pt x="270" y="589"/>
                    </a:cubicBezTo>
                    <a:cubicBezTo>
                      <a:pt x="262" y="588"/>
                      <a:pt x="255" y="587"/>
                      <a:pt x="248" y="586"/>
                    </a:cubicBezTo>
                    <a:lnTo>
                      <a:pt x="250" y="567"/>
                    </a:lnTo>
                    <a:close/>
                    <a:moveTo>
                      <a:pt x="276" y="570"/>
                    </a:moveTo>
                    <a:cubicBezTo>
                      <a:pt x="296" y="573"/>
                      <a:pt x="296" y="573"/>
                      <a:pt x="296" y="573"/>
                    </a:cubicBezTo>
                    <a:cubicBezTo>
                      <a:pt x="293" y="592"/>
                      <a:pt x="293" y="592"/>
                      <a:pt x="293" y="592"/>
                    </a:cubicBezTo>
                    <a:cubicBezTo>
                      <a:pt x="286" y="591"/>
                      <a:pt x="279" y="590"/>
                      <a:pt x="273" y="589"/>
                    </a:cubicBezTo>
                    <a:lnTo>
                      <a:pt x="276" y="570"/>
                    </a:lnTo>
                    <a:close/>
                    <a:moveTo>
                      <a:pt x="299" y="573"/>
                    </a:moveTo>
                    <a:cubicBezTo>
                      <a:pt x="321" y="576"/>
                      <a:pt x="321" y="576"/>
                      <a:pt x="321" y="576"/>
                    </a:cubicBezTo>
                    <a:cubicBezTo>
                      <a:pt x="318" y="595"/>
                      <a:pt x="318" y="595"/>
                      <a:pt x="318" y="595"/>
                    </a:cubicBezTo>
                    <a:cubicBezTo>
                      <a:pt x="311" y="594"/>
                      <a:pt x="303" y="593"/>
                      <a:pt x="296" y="592"/>
                    </a:cubicBezTo>
                    <a:lnTo>
                      <a:pt x="299" y="573"/>
                    </a:lnTo>
                    <a:close/>
                    <a:moveTo>
                      <a:pt x="325" y="576"/>
                    </a:moveTo>
                    <a:cubicBezTo>
                      <a:pt x="347" y="579"/>
                      <a:pt x="347" y="579"/>
                      <a:pt x="347" y="579"/>
                    </a:cubicBezTo>
                    <a:cubicBezTo>
                      <a:pt x="343" y="598"/>
                      <a:pt x="343" y="598"/>
                      <a:pt x="343" y="598"/>
                    </a:cubicBezTo>
                    <a:cubicBezTo>
                      <a:pt x="336" y="598"/>
                      <a:pt x="329" y="597"/>
                      <a:pt x="321" y="596"/>
                    </a:cubicBezTo>
                    <a:lnTo>
                      <a:pt x="325" y="576"/>
                    </a:lnTo>
                    <a:close/>
                    <a:moveTo>
                      <a:pt x="350" y="579"/>
                    </a:moveTo>
                    <a:cubicBezTo>
                      <a:pt x="371" y="582"/>
                      <a:pt x="371" y="582"/>
                      <a:pt x="371" y="582"/>
                    </a:cubicBezTo>
                    <a:cubicBezTo>
                      <a:pt x="367" y="602"/>
                      <a:pt x="367" y="602"/>
                      <a:pt x="367" y="602"/>
                    </a:cubicBezTo>
                    <a:cubicBezTo>
                      <a:pt x="360" y="601"/>
                      <a:pt x="353" y="600"/>
                      <a:pt x="346" y="599"/>
                    </a:cubicBezTo>
                    <a:lnTo>
                      <a:pt x="350" y="579"/>
                    </a:lnTo>
                    <a:close/>
                    <a:moveTo>
                      <a:pt x="375" y="582"/>
                    </a:moveTo>
                    <a:cubicBezTo>
                      <a:pt x="397" y="585"/>
                      <a:pt x="397" y="585"/>
                      <a:pt x="397" y="585"/>
                    </a:cubicBezTo>
                    <a:cubicBezTo>
                      <a:pt x="392" y="605"/>
                      <a:pt x="392" y="605"/>
                      <a:pt x="392" y="605"/>
                    </a:cubicBezTo>
                    <a:cubicBezTo>
                      <a:pt x="385" y="604"/>
                      <a:pt x="378" y="603"/>
                      <a:pt x="370" y="602"/>
                    </a:cubicBezTo>
                    <a:lnTo>
                      <a:pt x="375" y="582"/>
                    </a:lnTo>
                    <a:close/>
                    <a:moveTo>
                      <a:pt x="400" y="585"/>
                    </a:moveTo>
                    <a:cubicBezTo>
                      <a:pt x="422" y="588"/>
                      <a:pt x="422" y="588"/>
                      <a:pt x="422" y="588"/>
                    </a:cubicBezTo>
                    <a:cubicBezTo>
                      <a:pt x="418" y="608"/>
                      <a:pt x="418" y="608"/>
                      <a:pt x="418" y="608"/>
                    </a:cubicBezTo>
                    <a:cubicBezTo>
                      <a:pt x="411" y="607"/>
                      <a:pt x="404" y="606"/>
                      <a:pt x="396" y="605"/>
                    </a:cubicBezTo>
                    <a:lnTo>
                      <a:pt x="400" y="585"/>
                    </a:lnTo>
                    <a:close/>
                    <a:moveTo>
                      <a:pt x="441" y="611"/>
                    </a:moveTo>
                    <a:cubicBezTo>
                      <a:pt x="435" y="610"/>
                      <a:pt x="428" y="609"/>
                      <a:pt x="421" y="608"/>
                    </a:cubicBezTo>
                    <a:cubicBezTo>
                      <a:pt x="426" y="588"/>
                      <a:pt x="426" y="588"/>
                      <a:pt x="426" y="588"/>
                    </a:cubicBezTo>
                    <a:cubicBezTo>
                      <a:pt x="446" y="591"/>
                      <a:pt x="446" y="591"/>
                      <a:pt x="446" y="591"/>
                    </a:cubicBezTo>
                    <a:cubicBezTo>
                      <a:pt x="445" y="593"/>
                      <a:pt x="445" y="593"/>
                      <a:pt x="445" y="593"/>
                    </a:cubicBezTo>
                    <a:cubicBezTo>
                      <a:pt x="441" y="593"/>
                      <a:pt x="438" y="593"/>
                      <a:pt x="438" y="593"/>
                    </a:cubicBezTo>
                    <a:cubicBezTo>
                      <a:pt x="437" y="593"/>
                      <a:pt x="440" y="597"/>
                      <a:pt x="443" y="602"/>
                    </a:cubicBezTo>
                    <a:lnTo>
                      <a:pt x="441" y="611"/>
                    </a:lnTo>
                    <a:close/>
                    <a:moveTo>
                      <a:pt x="444" y="611"/>
                    </a:moveTo>
                    <a:cubicBezTo>
                      <a:pt x="446" y="605"/>
                      <a:pt x="446" y="605"/>
                      <a:pt x="446" y="605"/>
                    </a:cubicBezTo>
                    <a:cubicBezTo>
                      <a:pt x="447" y="608"/>
                      <a:pt x="449" y="610"/>
                      <a:pt x="451" y="612"/>
                    </a:cubicBezTo>
                    <a:cubicBezTo>
                      <a:pt x="449" y="612"/>
                      <a:pt x="447" y="612"/>
                      <a:pt x="444" y="611"/>
                    </a:cubicBezTo>
                    <a:close/>
                    <a:moveTo>
                      <a:pt x="670" y="618"/>
                    </a:moveTo>
                    <a:cubicBezTo>
                      <a:pt x="680" y="619"/>
                      <a:pt x="680" y="619"/>
                      <a:pt x="680" y="619"/>
                    </a:cubicBezTo>
                    <a:cubicBezTo>
                      <a:pt x="680" y="620"/>
                      <a:pt x="680" y="620"/>
                      <a:pt x="680" y="620"/>
                    </a:cubicBezTo>
                    <a:cubicBezTo>
                      <a:pt x="677" y="620"/>
                      <a:pt x="673" y="620"/>
                      <a:pt x="670" y="619"/>
                    </a:cubicBezTo>
                    <a:lnTo>
                      <a:pt x="670" y="618"/>
                    </a:lnTo>
                    <a:close/>
                    <a:moveTo>
                      <a:pt x="695" y="622"/>
                    </a:moveTo>
                    <a:cubicBezTo>
                      <a:pt x="694" y="622"/>
                      <a:pt x="691" y="622"/>
                      <a:pt x="688" y="621"/>
                    </a:cubicBezTo>
                    <a:cubicBezTo>
                      <a:pt x="689" y="620"/>
                      <a:pt x="689" y="620"/>
                      <a:pt x="689" y="620"/>
                    </a:cubicBezTo>
                    <a:cubicBezTo>
                      <a:pt x="696" y="621"/>
                      <a:pt x="696" y="621"/>
                      <a:pt x="696" y="621"/>
                    </a:cubicBezTo>
                    <a:lnTo>
                      <a:pt x="695" y="622"/>
                    </a:lnTo>
                    <a:close/>
                    <a:moveTo>
                      <a:pt x="698" y="614"/>
                    </a:moveTo>
                    <a:cubicBezTo>
                      <a:pt x="691" y="613"/>
                      <a:pt x="691" y="613"/>
                      <a:pt x="691" y="613"/>
                    </a:cubicBezTo>
                    <a:cubicBezTo>
                      <a:pt x="733" y="494"/>
                      <a:pt x="733" y="494"/>
                      <a:pt x="733" y="494"/>
                    </a:cubicBezTo>
                    <a:cubicBezTo>
                      <a:pt x="739" y="494"/>
                      <a:pt x="739" y="494"/>
                      <a:pt x="739" y="494"/>
                    </a:cubicBezTo>
                    <a:lnTo>
                      <a:pt x="698" y="614"/>
                    </a:lnTo>
                    <a:close/>
                    <a:moveTo>
                      <a:pt x="741" y="488"/>
                    </a:moveTo>
                    <a:cubicBezTo>
                      <a:pt x="736" y="487"/>
                      <a:pt x="736" y="487"/>
                      <a:pt x="736" y="487"/>
                    </a:cubicBezTo>
                    <a:cubicBezTo>
                      <a:pt x="790" y="335"/>
                      <a:pt x="790" y="335"/>
                      <a:pt x="790" y="335"/>
                    </a:cubicBezTo>
                    <a:cubicBezTo>
                      <a:pt x="793" y="335"/>
                      <a:pt x="793" y="335"/>
                      <a:pt x="793" y="335"/>
                    </a:cubicBezTo>
                    <a:lnTo>
                      <a:pt x="741" y="488"/>
                    </a:lnTo>
                    <a:close/>
                    <a:moveTo>
                      <a:pt x="795" y="328"/>
                    </a:moveTo>
                    <a:cubicBezTo>
                      <a:pt x="792" y="328"/>
                      <a:pt x="792" y="328"/>
                      <a:pt x="792" y="328"/>
                    </a:cubicBezTo>
                    <a:cubicBezTo>
                      <a:pt x="839" y="199"/>
                      <a:pt x="839" y="199"/>
                      <a:pt x="839" y="199"/>
                    </a:cubicBezTo>
                    <a:cubicBezTo>
                      <a:pt x="839" y="199"/>
                      <a:pt x="839" y="199"/>
                      <a:pt x="839" y="199"/>
                    </a:cubicBezTo>
                    <a:lnTo>
                      <a:pt x="795" y="328"/>
                    </a:lnTo>
                    <a:close/>
                    <a:moveTo>
                      <a:pt x="878" y="197"/>
                    </a:moveTo>
                    <a:cubicBezTo>
                      <a:pt x="878" y="197"/>
                      <a:pt x="877" y="198"/>
                      <a:pt x="877" y="199"/>
                    </a:cubicBezTo>
                    <a:cubicBezTo>
                      <a:pt x="877" y="199"/>
                      <a:pt x="877" y="199"/>
                      <a:pt x="877" y="199"/>
                    </a:cubicBezTo>
                    <a:cubicBezTo>
                      <a:pt x="877" y="199"/>
                      <a:pt x="876" y="200"/>
                      <a:pt x="876" y="200"/>
                    </a:cubicBezTo>
                    <a:cubicBezTo>
                      <a:pt x="874" y="201"/>
                      <a:pt x="872" y="202"/>
                      <a:pt x="869" y="203"/>
                    </a:cubicBezTo>
                    <a:cubicBezTo>
                      <a:pt x="865" y="205"/>
                      <a:pt x="861" y="207"/>
                      <a:pt x="857" y="208"/>
                    </a:cubicBezTo>
                    <a:cubicBezTo>
                      <a:pt x="855" y="209"/>
                      <a:pt x="853" y="209"/>
                      <a:pt x="852" y="209"/>
                    </a:cubicBezTo>
                    <a:cubicBezTo>
                      <a:pt x="851" y="210"/>
                      <a:pt x="851" y="210"/>
                      <a:pt x="851" y="210"/>
                    </a:cubicBezTo>
                    <a:cubicBezTo>
                      <a:pt x="851" y="210"/>
                      <a:pt x="850" y="210"/>
                      <a:pt x="850" y="210"/>
                    </a:cubicBezTo>
                    <a:cubicBezTo>
                      <a:pt x="850" y="210"/>
                      <a:pt x="849" y="210"/>
                      <a:pt x="849" y="209"/>
                    </a:cubicBezTo>
                    <a:cubicBezTo>
                      <a:pt x="848" y="209"/>
                      <a:pt x="847" y="209"/>
                      <a:pt x="846" y="209"/>
                    </a:cubicBezTo>
                    <a:cubicBezTo>
                      <a:pt x="850" y="198"/>
                      <a:pt x="850" y="198"/>
                      <a:pt x="850" y="198"/>
                    </a:cubicBezTo>
                    <a:cubicBezTo>
                      <a:pt x="878" y="196"/>
                      <a:pt x="878" y="196"/>
                      <a:pt x="878" y="196"/>
                    </a:cubicBezTo>
                    <a:cubicBezTo>
                      <a:pt x="878" y="196"/>
                      <a:pt x="878" y="196"/>
                      <a:pt x="878" y="197"/>
                    </a:cubicBezTo>
                    <a:close/>
                    <a:moveTo>
                      <a:pt x="886" y="168"/>
                    </a:moveTo>
                    <a:cubicBezTo>
                      <a:pt x="883" y="176"/>
                      <a:pt x="881" y="183"/>
                      <a:pt x="880" y="189"/>
                    </a:cubicBezTo>
                    <a:cubicBezTo>
                      <a:pt x="852" y="191"/>
                      <a:pt x="852" y="191"/>
                      <a:pt x="852" y="191"/>
                    </a:cubicBezTo>
                    <a:cubicBezTo>
                      <a:pt x="867" y="146"/>
                      <a:pt x="867" y="146"/>
                      <a:pt x="867" y="146"/>
                    </a:cubicBezTo>
                    <a:cubicBezTo>
                      <a:pt x="892" y="143"/>
                      <a:pt x="892" y="143"/>
                      <a:pt x="892" y="143"/>
                    </a:cubicBezTo>
                    <a:cubicBezTo>
                      <a:pt x="890" y="152"/>
                      <a:pt x="888" y="160"/>
                      <a:pt x="886" y="168"/>
                    </a:cubicBezTo>
                    <a:close/>
                    <a:moveTo>
                      <a:pt x="931" y="70"/>
                    </a:moveTo>
                    <a:cubicBezTo>
                      <a:pt x="926" y="73"/>
                      <a:pt x="921" y="77"/>
                      <a:pt x="917" y="79"/>
                    </a:cubicBezTo>
                    <a:cubicBezTo>
                      <a:pt x="915" y="81"/>
                      <a:pt x="914" y="82"/>
                      <a:pt x="913" y="83"/>
                    </a:cubicBezTo>
                    <a:cubicBezTo>
                      <a:pt x="912" y="84"/>
                      <a:pt x="911" y="84"/>
                      <a:pt x="911" y="84"/>
                    </a:cubicBezTo>
                    <a:cubicBezTo>
                      <a:pt x="911" y="84"/>
                      <a:pt x="911" y="85"/>
                      <a:pt x="911" y="85"/>
                    </a:cubicBezTo>
                    <a:cubicBezTo>
                      <a:pt x="869" y="90"/>
                      <a:pt x="869" y="90"/>
                      <a:pt x="869" y="90"/>
                    </a:cubicBezTo>
                    <a:cubicBezTo>
                      <a:pt x="870" y="87"/>
                      <a:pt x="871" y="85"/>
                      <a:pt x="872" y="83"/>
                    </a:cubicBezTo>
                    <a:cubicBezTo>
                      <a:pt x="873" y="81"/>
                      <a:pt x="874" y="80"/>
                      <a:pt x="874" y="79"/>
                    </a:cubicBezTo>
                    <a:cubicBezTo>
                      <a:pt x="874" y="79"/>
                      <a:pt x="874" y="79"/>
                      <a:pt x="874" y="78"/>
                    </a:cubicBezTo>
                    <a:cubicBezTo>
                      <a:pt x="875" y="78"/>
                      <a:pt x="875" y="78"/>
                      <a:pt x="875" y="78"/>
                    </a:cubicBezTo>
                    <a:cubicBezTo>
                      <a:pt x="876" y="77"/>
                      <a:pt x="877" y="76"/>
                      <a:pt x="879" y="75"/>
                    </a:cubicBezTo>
                    <a:cubicBezTo>
                      <a:pt x="885" y="71"/>
                      <a:pt x="893" y="65"/>
                      <a:pt x="901" y="60"/>
                    </a:cubicBezTo>
                    <a:cubicBezTo>
                      <a:pt x="917" y="64"/>
                      <a:pt x="917" y="64"/>
                      <a:pt x="917" y="64"/>
                    </a:cubicBezTo>
                    <a:cubicBezTo>
                      <a:pt x="918" y="64"/>
                      <a:pt x="925" y="66"/>
                      <a:pt x="933" y="69"/>
                    </a:cubicBezTo>
                    <a:cubicBezTo>
                      <a:pt x="932" y="69"/>
                      <a:pt x="931" y="69"/>
                      <a:pt x="931" y="70"/>
                    </a:cubicBezTo>
                    <a:close/>
                  </a:path>
                </a:pathLst>
              </a:custGeom>
              <a:solidFill>
                <a:schemeClr val="bg1"/>
              </a:solidFill>
              <a:ln>
                <a:solidFill>
                  <a:schemeClr val="bg1"/>
                </a:solidFill>
              </a:ln>
            </p:spPr>
            <p:txBody>
              <a:bodyPr anchor="ctr"/>
              <a:lstStyle/>
              <a:p>
                <a:pPr algn="ctr"/>
                <a:endParaRPr/>
              </a:p>
            </p:txBody>
          </p:sp>
        </p:grpSp>
      </p:grpSp>
      <p:grpSp>
        <p:nvGrpSpPr>
          <p:cNvPr id="6" name="千图PPT彼岸天：ID 8661124库_组合 33"/>
          <p:cNvGrpSpPr/>
          <p:nvPr>
            <p:custDataLst>
              <p:tags r:id="rId3"/>
            </p:custDataLst>
          </p:nvPr>
        </p:nvGrpSpPr>
        <p:grpSpPr>
          <a:xfrm>
            <a:off x="8855601" y="3283679"/>
            <a:ext cx="2617263" cy="830997"/>
            <a:chOff x="7118180" y="1200881"/>
            <a:chExt cx="2349846" cy="830997"/>
          </a:xfrm>
        </p:grpSpPr>
        <p:sp>
          <p:nvSpPr>
            <p:cNvPr id="13" name="TextBox 36"/>
            <p:cNvSpPr txBox="1"/>
            <p:nvPr/>
          </p:nvSpPr>
          <p:spPr>
            <a:xfrm>
              <a:off x="7118180" y="1477880"/>
              <a:ext cx="2349846" cy="553998"/>
            </a:xfrm>
            <a:prstGeom prst="rect">
              <a:avLst/>
            </a:prstGeom>
            <a:noFill/>
          </p:spPr>
          <p:txBody>
            <a:bodyPr wrap="square" lIns="0" tIns="0" rIns="0" bIns="0">
              <a:normAutofit/>
            </a:bodyPr>
            <a:lstStyle/>
            <a:p>
              <a:pPr>
                <a:lnSpc>
                  <a:spcPct val="120000"/>
                </a:lnSpc>
                <a:defRPr/>
              </a:pPr>
              <a:r>
                <a:rPr lang="zh-CN" altLang="en-US" sz="1100" dirty="0"/>
                <a:t>请替换文字内容复制你的内容到此</a:t>
              </a:r>
              <a:br>
                <a:rPr lang="zh-CN" altLang="en-US" sz="1100" dirty="0"/>
              </a:br>
              <a:endParaRPr lang="zh-CN" altLang="en-US" sz="1100" dirty="0"/>
            </a:p>
          </p:txBody>
        </p:sp>
        <p:sp>
          <p:nvSpPr>
            <p:cNvPr id="14" name="TextBox 37"/>
            <p:cNvSpPr txBox="1"/>
            <p:nvPr/>
          </p:nvSpPr>
          <p:spPr>
            <a:xfrm>
              <a:off x="7118180" y="1200881"/>
              <a:ext cx="2349846" cy="276999"/>
            </a:xfrm>
            <a:prstGeom prst="rect">
              <a:avLst/>
            </a:prstGeom>
            <a:noFill/>
          </p:spPr>
          <p:txBody>
            <a:bodyPr wrap="none" lIns="0" tIns="0" rIns="0" bIns="0">
              <a:normAutofit/>
            </a:bodyPr>
            <a:lstStyle/>
            <a:p>
              <a:r>
                <a:rPr lang="zh-CN" altLang="en-US" sz="1600" b="1" dirty="0">
                  <a:solidFill>
                    <a:schemeClr val="accent3">
                      <a:lumMod val="100000"/>
                    </a:schemeClr>
                  </a:solidFill>
                </a:rPr>
                <a:t>输入标题文本</a:t>
              </a:r>
            </a:p>
          </p:txBody>
        </p:sp>
      </p:grpSp>
      <p:grpSp>
        <p:nvGrpSpPr>
          <p:cNvPr id="7" name="千图PPT彼岸天：ID 8661124库_组合 29"/>
          <p:cNvGrpSpPr/>
          <p:nvPr>
            <p:custDataLst>
              <p:tags r:id="rId4"/>
            </p:custDataLst>
          </p:nvPr>
        </p:nvGrpSpPr>
        <p:grpSpPr>
          <a:xfrm>
            <a:off x="719668" y="5384526"/>
            <a:ext cx="4339517" cy="698304"/>
            <a:chOff x="719667" y="5384521"/>
            <a:chExt cx="4339517" cy="698302"/>
          </a:xfrm>
        </p:grpSpPr>
        <p:sp>
          <p:nvSpPr>
            <p:cNvPr id="11" name="TextBox 39"/>
            <p:cNvSpPr txBox="1"/>
            <p:nvPr/>
          </p:nvSpPr>
          <p:spPr>
            <a:xfrm>
              <a:off x="719667" y="5661520"/>
              <a:ext cx="4339517" cy="421303"/>
            </a:xfrm>
            <a:prstGeom prst="rect">
              <a:avLst/>
            </a:prstGeom>
            <a:noFill/>
          </p:spPr>
          <p:txBody>
            <a:bodyPr wrap="square" lIns="0" tIns="0" rIns="0" bIns="0" anchor="t" anchorCtr="0">
              <a:normAutofit/>
            </a:bodyPr>
            <a:lstStyle/>
            <a:p>
              <a:pPr algn="r">
                <a:lnSpc>
                  <a:spcPct val="120000"/>
                </a:lnSpc>
                <a:defRPr/>
              </a:pPr>
              <a:r>
                <a:rPr lang="zh-CN" altLang="en-US" sz="1100" dirty="0"/>
                <a:t>请替换文字内容复制你的内容到此</a:t>
              </a:r>
            </a:p>
          </p:txBody>
        </p:sp>
        <p:sp>
          <p:nvSpPr>
            <p:cNvPr id="12" name="TextBox 40"/>
            <p:cNvSpPr txBox="1"/>
            <p:nvPr/>
          </p:nvSpPr>
          <p:spPr>
            <a:xfrm>
              <a:off x="719667" y="5384521"/>
              <a:ext cx="4339517" cy="276999"/>
            </a:xfrm>
            <a:prstGeom prst="rect">
              <a:avLst/>
            </a:prstGeom>
            <a:noFill/>
          </p:spPr>
          <p:txBody>
            <a:bodyPr wrap="none" lIns="0" tIns="0" rIns="0" bIns="0" anchor="ctr" anchorCtr="0">
              <a:normAutofit/>
            </a:bodyPr>
            <a:lstStyle/>
            <a:p>
              <a:pPr algn="r"/>
              <a:r>
                <a:rPr lang="zh-CN" altLang="en-US" sz="1600" b="1" dirty="0">
                  <a:solidFill>
                    <a:schemeClr val="accent4">
                      <a:lumMod val="100000"/>
                    </a:schemeClr>
                  </a:solidFill>
                </a:rPr>
                <a:t>输入标题文本</a:t>
              </a:r>
            </a:p>
          </p:txBody>
        </p:sp>
      </p:grpSp>
      <p:grpSp>
        <p:nvGrpSpPr>
          <p:cNvPr id="8" name="千图PPT彼岸天：ID 8661124库_组合 28"/>
          <p:cNvGrpSpPr/>
          <p:nvPr>
            <p:custDataLst>
              <p:tags r:id="rId5"/>
            </p:custDataLst>
          </p:nvPr>
        </p:nvGrpSpPr>
        <p:grpSpPr>
          <a:xfrm>
            <a:off x="551005" y="3249381"/>
            <a:ext cx="2939731" cy="832787"/>
            <a:chOff x="551005" y="3249384"/>
            <a:chExt cx="2939731" cy="832787"/>
          </a:xfrm>
        </p:grpSpPr>
        <p:sp>
          <p:nvSpPr>
            <p:cNvPr id="9" name="TextBox 42"/>
            <p:cNvSpPr txBox="1"/>
            <p:nvPr/>
          </p:nvSpPr>
          <p:spPr>
            <a:xfrm>
              <a:off x="719667" y="3561131"/>
              <a:ext cx="2771069" cy="521040"/>
            </a:xfrm>
            <a:prstGeom prst="rect">
              <a:avLst/>
            </a:prstGeom>
            <a:noFill/>
          </p:spPr>
          <p:txBody>
            <a:bodyPr wrap="square" lIns="0" tIns="0" rIns="0" bIns="0" anchor="t" anchorCtr="0">
              <a:normAutofit/>
            </a:bodyPr>
            <a:lstStyle/>
            <a:p>
              <a:pPr algn="r">
                <a:lnSpc>
                  <a:spcPct val="120000"/>
                </a:lnSpc>
                <a:defRPr/>
              </a:pPr>
              <a:r>
                <a:rPr lang="zh-CN" altLang="en-US" sz="1100" dirty="0"/>
                <a:t>请替换文字内容复制你的内容到此</a:t>
              </a:r>
              <a:br>
                <a:rPr lang="zh-CN" altLang="en-US" sz="1100" dirty="0"/>
              </a:br>
              <a:endParaRPr lang="zh-CN" altLang="en-US" sz="1100" dirty="0"/>
            </a:p>
          </p:txBody>
        </p:sp>
        <p:sp>
          <p:nvSpPr>
            <p:cNvPr id="10" name="TextBox 43"/>
            <p:cNvSpPr txBox="1"/>
            <p:nvPr/>
          </p:nvSpPr>
          <p:spPr>
            <a:xfrm>
              <a:off x="551005" y="3249384"/>
              <a:ext cx="2939731" cy="276999"/>
            </a:xfrm>
            <a:prstGeom prst="rect">
              <a:avLst/>
            </a:prstGeom>
            <a:noFill/>
          </p:spPr>
          <p:txBody>
            <a:bodyPr wrap="none" lIns="0" tIns="0" rIns="0" bIns="0" anchor="t" anchorCtr="0">
              <a:normAutofit/>
            </a:bodyPr>
            <a:lstStyle/>
            <a:p>
              <a:pPr algn="r"/>
              <a:r>
                <a:rPr lang="zh-CN" altLang="en-US" sz="1600" b="1" dirty="0">
                  <a:solidFill>
                    <a:schemeClr val="accent1">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53" presetClass="entr" presetSubtype="52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53" presetClass="entr" presetSubtype="52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千图PPT彼岸天：ID 8661124库_组合 13"/>
          <p:cNvGrpSpPr/>
          <p:nvPr>
            <p:custDataLst>
              <p:tags r:id="rId1"/>
            </p:custDataLst>
          </p:nvPr>
        </p:nvGrpSpPr>
        <p:grpSpPr>
          <a:xfrm>
            <a:off x="1085850" y="1396187"/>
            <a:ext cx="4876800" cy="2133600"/>
            <a:chOff x="1085850" y="1396187"/>
            <a:chExt cx="4876800" cy="2133600"/>
          </a:xfrm>
        </p:grpSpPr>
        <p:sp>
          <p:nvSpPr>
            <p:cNvPr id="4" name="Rectangle: Rounded Corners 4"/>
            <p:cNvSpPr/>
            <p:nvPr/>
          </p:nvSpPr>
          <p:spPr>
            <a:xfrm>
              <a:off x="1085850" y="1396187"/>
              <a:ext cx="4876800" cy="2133600"/>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0" anchor="ctr" anchorCtr="0">
              <a:normAutofit/>
            </a:bodyPr>
            <a:lstStyle/>
            <a:p>
              <a:pPr>
                <a:lnSpc>
                  <a:spcPct val="120000"/>
                </a:lnSpc>
              </a:pPr>
              <a:r>
                <a:rPr lang="zh-CN" altLang="en-US" sz="1200" dirty="0">
                  <a:solidFill>
                    <a:schemeClr val="dk1">
                      <a:lumMod val="100000"/>
                    </a:schemeClr>
                  </a:solidFill>
                </a:rPr>
                <a:t>请替换文字内容复制你的内容到此</a:t>
              </a:r>
              <a:br>
                <a:rPr lang="zh-CN" altLang="en-US" sz="1200" dirty="0">
                  <a:solidFill>
                    <a:schemeClr val="dk1">
                      <a:lumMod val="100000"/>
                    </a:schemeClr>
                  </a:solidFill>
                </a:rPr>
              </a:br>
              <a:br>
                <a:rPr lang="zh-CN" altLang="en-US" sz="1200" dirty="0">
                  <a:solidFill>
                    <a:schemeClr val="dk1">
                      <a:lumMod val="100000"/>
                    </a:schemeClr>
                  </a:solidFill>
                </a:rPr>
              </a:br>
              <a:r>
                <a:rPr lang="zh-CN" altLang="en-US" sz="1200" dirty="0">
                  <a:solidFill>
                    <a:schemeClr val="dk1">
                      <a:lumMod val="100000"/>
                    </a:schemeClr>
                  </a:solidFill>
                </a:rPr>
                <a:t>如需更改请在（设置形状格式）</a:t>
              </a:r>
              <a:br>
                <a:rPr lang="zh-CN" altLang="en-US" sz="1200" dirty="0">
                  <a:solidFill>
                    <a:schemeClr val="dk1">
                      <a:lumMod val="100000"/>
                    </a:schemeClr>
                  </a:solidFill>
                </a:rPr>
              </a:br>
              <a:r>
                <a:rPr lang="zh-CN" altLang="en-US" sz="1200" dirty="0">
                  <a:solidFill>
                    <a:schemeClr val="dk1">
                      <a:lumMod val="100000"/>
                    </a:schemeClr>
                  </a:solidFill>
                </a:rPr>
                <a:t>菜单下（文本选项）中调整</a:t>
              </a:r>
            </a:p>
          </p:txBody>
        </p:sp>
        <p:sp>
          <p:nvSpPr>
            <p:cNvPr id="9" name="Freeform: Shape 13"/>
            <p:cNvSpPr/>
            <p:nvPr/>
          </p:nvSpPr>
          <p:spPr>
            <a:xfrm>
              <a:off x="1085850" y="1396187"/>
              <a:ext cx="648281" cy="2133600"/>
            </a:xfrm>
            <a:custGeom>
              <a:avLst/>
              <a:gdLst>
                <a:gd name="connsiteX0" fmla="*/ 533411 w 972422"/>
                <a:gd name="connsiteY0" fmla="*/ 0 h 3200400"/>
                <a:gd name="connsiteX1" fmla="*/ 972422 w 972422"/>
                <a:gd name="connsiteY1" fmla="*/ 0 h 3200400"/>
                <a:gd name="connsiteX2" fmla="*/ 972422 w 972422"/>
                <a:gd name="connsiteY2" fmla="*/ 3200400 h 3200400"/>
                <a:gd name="connsiteX3" fmla="*/ 533411 w 972422"/>
                <a:gd name="connsiteY3" fmla="*/ 3200400 h 3200400"/>
                <a:gd name="connsiteX4" fmla="*/ 0 w 972422"/>
                <a:gd name="connsiteY4" fmla="*/ 2666989 h 3200400"/>
                <a:gd name="connsiteX5" fmla="*/ 0 w 972422"/>
                <a:gd name="connsiteY5" fmla="*/ 533411 h 3200400"/>
                <a:gd name="connsiteX6" fmla="*/ 533411 w 972422"/>
                <a:gd name="connsiteY6"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422" h="3200400">
                  <a:moveTo>
                    <a:pt x="533411" y="0"/>
                  </a:moveTo>
                  <a:lnTo>
                    <a:pt x="972422" y="0"/>
                  </a:lnTo>
                  <a:lnTo>
                    <a:pt x="972422" y="3200400"/>
                  </a:lnTo>
                  <a:lnTo>
                    <a:pt x="533411" y="3200400"/>
                  </a:lnTo>
                  <a:cubicBezTo>
                    <a:pt x="238816" y="3200400"/>
                    <a:pt x="0" y="2961584"/>
                    <a:pt x="0" y="2666989"/>
                  </a:cubicBezTo>
                  <a:lnTo>
                    <a:pt x="0" y="533411"/>
                  </a:lnTo>
                  <a:cubicBezTo>
                    <a:pt x="0" y="238816"/>
                    <a:pt x="238816" y="0"/>
                    <a:pt x="533411" y="0"/>
                  </a:cubicBezTo>
                  <a:close/>
                </a:path>
              </a:pathLst>
            </a:custGeom>
            <a:solidFill>
              <a:schemeClr val="accent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ormAutofit/>
            </a:bodyPr>
            <a:lstStyle/>
            <a:p>
              <a:pPr algn="ctr"/>
              <a:r>
                <a:rPr lang="zh-CN" altLang="en-US" sz="2135" b="1" dirty="0">
                  <a:solidFill>
                    <a:schemeClr val="bg1"/>
                  </a:solidFill>
                </a:rPr>
                <a:t>输入标题文本</a:t>
              </a:r>
            </a:p>
          </p:txBody>
        </p:sp>
      </p:grpSp>
      <p:grpSp>
        <p:nvGrpSpPr>
          <p:cNvPr id="17" name="千图PPT彼岸天：ID 8661124库_组合 16"/>
          <p:cNvGrpSpPr/>
          <p:nvPr>
            <p:custDataLst>
              <p:tags r:id="rId2"/>
            </p:custDataLst>
          </p:nvPr>
        </p:nvGrpSpPr>
        <p:grpSpPr>
          <a:xfrm>
            <a:off x="1085850" y="3784597"/>
            <a:ext cx="4876800" cy="2133600"/>
            <a:chOff x="1085850" y="3784597"/>
            <a:chExt cx="4876800" cy="2133600"/>
          </a:xfrm>
        </p:grpSpPr>
        <p:sp>
          <p:nvSpPr>
            <p:cNvPr id="6" name="Rectangle: Rounded Corners 6"/>
            <p:cNvSpPr/>
            <p:nvPr/>
          </p:nvSpPr>
          <p:spPr>
            <a:xfrm>
              <a:off x="1085850" y="3784597"/>
              <a:ext cx="4876800" cy="2133600"/>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0" anchor="ctr" anchorCtr="0">
              <a:normAutofit/>
            </a:bodyPr>
            <a:lstStyle/>
            <a:p>
              <a:pPr>
                <a:lnSpc>
                  <a:spcPct val="120000"/>
                </a:lnSpc>
              </a:pPr>
              <a:r>
                <a:rPr lang="zh-CN" altLang="en-US" sz="1200" dirty="0">
                  <a:solidFill>
                    <a:schemeClr val="dk1">
                      <a:lumMod val="100000"/>
                    </a:schemeClr>
                  </a:solidFill>
                </a:rPr>
                <a:t>请替换文字内容复制你的内容到此</a:t>
              </a:r>
              <a:br>
                <a:rPr lang="zh-CN" altLang="en-US" sz="1200" dirty="0">
                  <a:solidFill>
                    <a:schemeClr val="dk1">
                      <a:lumMod val="100000"/>
                    </a:schemeClr>
                  </a:solidFill>
                </a:rPr>
              </a:br>
              <a:br>
                <a:rPr lang="zh-CN" altLang="en-US" sz="1200" dirty="0">
                  <a:solidFill>
                    <a:schemeClr val="dk1">
                      <a:lumMod val="100000"/>
                    </a:schemeClr>
                  </a:solidFill>
                </a:rPr>
              </a:br>
              <a:r>
                <a:rPr lang="zh-CN" altLang="en-US" sz="1200" dirty="0">
                  <a:solidFill>
                    <a:schemeClr val="dk1">
                      <a:lumMod val="100000"/>
                    </a:schemeClr>
                  </a:solidFill>
                </a:rPr>
                <a:t>如需更改请在（设置形状格式）</a:t>
              </a:r>
              <a:br>
                <a:rPr lang="zh-CN" altLang="en-US" sz="1200" dirty="0">
                  <a:solidFill>
                    <a:schemeClr val="dk1">
                      <a:lumMod val="100000"/>
                    </a:schemeClr>
                  </a:solidFill>
                </a:rPr>
              </a:br>
              <a:r>
                <a:rPr lang="zh-CN" altLang="en-US" sz="1200" dirty="0">
                  <a:solidFill>
                    <a:schemeClr val="dk1">
                      <a:lumMod val="100000"/>
                    </a:schemeClr>
                  </a:solidFill>
                </a:rPr>
                <a:t>菜单下（文本选项）中调整</a:t>
              </a:r>
            </a:p>
          </p:txBody>
        </p:sp>
        <p:sp>
          <p:nvSpPr>
            <p:cNvPr id="10" name="Freeform: Shape 14"/>
            <p:cNvSpPr/>
            <p:nvPr/>
          </p:nvSpPr>
          <p:spPr>
            <a:xfrm>
              <a:off x="1085850" y="3784597"/>
              <a:ext cx="648281" cy="2133600"/>
            </a:xfrm>
            <a:custGeom>
              <a:avLst/>
              <a:gdLst>
                <a:gd name="connsiteX0" fmla="*/ 533411 w 972422"/>
                <a:gd name="connsiteY0" fmla="*/ 0 h 3200400"/>
                <a:gd name="connsiteX1" fmla="*/ 972422 w 972422"/>
                <a:gd name="connsiteY1" fmla="*/ 0 h 3200400"/>
                <a:gd name="connsiteX2" fmla="*/ 972422 w 972422"/>
                <a:gd name="connsiteY2" fmla="*/ 3200400 h 3200400"/>
                <a:gd name="connsiteX3" fmla="*/ 533411 w 972422"/>
                <a:gd name="connsiteY3" fmla="*/ 3200400 h 3200400"/>
                <a:gd name="connsiteX4" fmla="*/ 0 w 972422"/>
                <a:gd name="connsiteY4" fmla="*/ 2666989 h 3200400"/>
                <a:gd name="connsiteX5" fmla="*/ 0 w 972422"/>
                <a:gd name="connsiteY5" fmla="*/ 533411 h 3200400"/>
                <a:gd name="connsiteX6" fmla="*/ 533411 w 972422"/>
                <a:gd name="connsiteY6"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422" h="3200400">
                  <a:moveTo>
                    <a:pt x="533411" y="0"/>
                  </a:moveTo>
                  <a:lnTo>
                    <a:pt x="972422" y="0"/>
                  </a:lnTo>
                  <a:lnTo>
                    <a:pt x="972422" y="3200400"/>
                  </a:lnTo>
                  <a:lnTo>
                    <a:pt x="533411" y="3200400"/>
                  </a:lnTo>
                  <a:cubicBezTo>
                    <a:pt x="238816" y="3200400"/>
                    <a:pt x="0" y="2961584"/>
                    <a:pt x="0" y="2666989"/>
                  </a:cubicBezTo>
                  <a:lnTo>
                    <a:pt x="0" y="533411"/>
                  </a:lnTo>
                  <a:cubicBezTo>
                    <a:pt x="0" y="238816"/>
                    <a:pt x="238816" y="0"/>
                    <a:pt x="533411" y="0"/>
                  </a:cubicBezTo>
                  <a:close/>
                </a:path>
              </a:pathLst>
            </a:custGeom>
            <a:solidFill>
              <a:schemeClr val="accent2"/>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ormAutofit/>
            </a:bodyPr>
            <a:lstStyle/>
            <a:p>
              <a:pPr algn="ctr"/>
              <a:r>
                <a:rPr lang="zh-CN" altLang="en-US" sz="2135" b="1" dirty="0">
                  <a:solidFill>
                    <a:schemeClr val="bg1"/>
                  </a:solidFill>
                </a:rPr>
                <a:t>输入标题文本</a:t>
              </a:r>
            </a:p>
          </p:txBody>
        </p:sp>
      </p:grpSp>
      <p:grpSp>
        <p:nvGrpSpPr>
          <p:cNvPr id="15" name="千图PPT彼岸天：ID 8661124库_组合 14"/>
          <p:cNvGrpSpPr/>
          <p:nvPr>
            <p:custDataLst>
              <p:tags r:id="rId3"/>
            </p:custDataLst>
          </p:nvPr>
        </p:nvGrpSpPr>
        <p:grpSpPr>
          <a:xfrm>
            <a:off x="6229350" y="1396187"/>
            <a:ext cx="4880938" cy="2133600"/>
            <a:chOff x="6229350" y="1396187"/>
            <a:chExt cx="4880938" cy="2133600"/>
          </a:xfrm>
        </p:grpSpPr>
        <p:sp>
          <p:nvSpPr>
            <p:cNvPr id="5" name="Rectangle: Rounded Corners 5"/>
            <p:cNvSpPr/>
            <p:nvPr/>
          </p:nvSpPr>
          <p:spPr>
            <a:xfrm>
              <a:off x="6229350" y="1396187"/>
              <a:ext cx="4876800" cy="2133600"/>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Ins="900000" anchor="ctr" anchorCtr="0">
              <a:normAutofit/>
            </a:bodyPr>
            <a:lstStyle/>
            <a:p>
              <a:pPr algn="r">
                <a:lnSpc>
                  <a:spcPct val="120000"/>
                </a:lnSpc>
              </a:pPr>
              <a:r>
                <a:rPr lang="zh-CN" altLang="en-US" sz="1200" dirty="0">
                  <a:solidFill>
                    <a:schemeClr val="dk1">
                      <a:lumMod val="100000"/>
                    </a:schemeClr>
                  </a:solidFill>
                </a:rPr>
                <a:t>请替换文字内容复制你的内容到此</a:t>
              </a:r>
              <a:br>
                <a:rPr lang="zh-CN" altLang="en-US" sz="1200" dirty="0">
                  <a:solidFill>
                    <a:schemeClr val="dk1">
                      <a:lumMod val="100000"/>
                    </a:schemeClr>
                  </a:solidFill>
                </a:rPr>
              </a:br>
              <a:br>
                <a:rPr lang="zh-CN" altLang="en-US" sz="1200" dirty="0">
                  <a:solidFill>
                    <a:schemeClr val="dk1">
                      <a:lumMod val="100000"/>
                    </a:schemeClr>
                  </a:solidFill>
                </a:rPr>
              </a:br>
              <a:r>
                <a:rPr lang="zh-CN" altLang="en-US" sz="1200" dirty="0">
                  <a:solidFill>
                    <a:schemeClr val="dk1">
                      <a:lumMod val="100000"/>
                    </a:schemeClr>
                  </a:solidFill>
                </a:rPr>
                <a:t>如需更改请在（设置形状格式）</a:t>
              </a:r>
              <a:br>
                <a:rPr lang="zh-CN" altLang="en-US" sz="1200" dirty="0">
                  <a:solidFill>
                    <a:schemeClr val="dk1">
                      <a:lumMod val="100000"/>
                    </a:schemeClr>
                  </a:solidFill>
                </a:rPr>
              </a:br>
              <a:r>
                <a:rPr lang="zh-CN" altLang="en-US" sz="1200" dirty="0">
                  <a:solidFill>
                    <a:schemeClr val="dk1">
                      <a:lumMod val="100000"/>
                    </a:schemeClr>
                  </a:solidFill>
                </a:rPr>
                <a:t>菜单下（文本选项）中调整</a:t>
              </a:r>
            </a:p>
          </p:txBody>
        </p:sp>
        <p:sp>
          <p:nvSpPr>
            <p:cNvPr id="11" name="Freeform: Shape 15"/>
            <p:cNvSpPr/>
            <p:nvPr/>
          </p:nvSpPr>
          <p:spPr>
            <a:xfrm rot="10800000">
              <a:off x="10462007" y="1396187"/>
              <a:ext cx="648281" cy="2133600"/>
            </a:xfrm>
            <a:custGeom>
              <a:avLst/>
              <a:gdLst>
                <a:gd name="connsiteX0" fmla="*/ 533411 w 972422"/>
                <a:gd name="connsiteY0" fmla="*/ 0 h 3200400"/>
                <a:gd name="connsiteX1" fmla="*/ 972422 w 972422"/>
                <a:gd name="connsiteY1" fmla="*/ 0 h 3200400"/>
                <a:gd name="connsiteX2" fmla="*/ 972422 w 972422"/>
                <a:gd name="connsiteY2" fmla="*/ 3200400 h 3200400"/>
                <a:gd name="connsiteX3" fmla="*/ 533411 w 972422"/>
                <a:gd name="connsiteY3" fmla="*/ 3200400 h 3200400"/>
                <a:gd name="connsiteX4" fmla="*/ 0 w 972422"/>
                <a:gd name="connsiteY4" fmla="*/ 2666989 h 3200400"/>
                <a:gd name="connsiteX5" fmla="*/ 0 w 972422"/>
                <a:gd name="connsiteY5" fmla="*/ 533411 h 3200400"/>
                <a:gd name="connsiteX6" fmla="*/ 533411 w 972422"/>
                <a:gd name="connsiteY6"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422" h="3200400">
                  <a:moveTo>
                    <a:pt x="533411" y="0"/>
                  </a:moveTo>
                  <a:lnTo>
                    <a:pt x="972422" y="0"/>
                  </a:lnTo>
                  <a:lnTo>
                    <a:pt x="972422" y="3200400"/>
                  </a:lnTo>
                  <a:lnTo>
                    <a:pt x="533411" y="3200400"/>
                  </a:lnTo>
                  <a:cubicBezTo>
                    <a:pt x="238816" y="3200400"/>
                    <a:pt x="0" y="2961584"/>
                    <a:pt x="0" y="2666989"/>
                  </a:cubicBezTo>
                  <a:lnTo>
                    <a:pt x="0" y="533411"/>
                  </a:lnTo>
                  <a:cubicBezTo>
                    <a:pt x="0" y="238816"/>
                    <a:pt x="238816" y="0"/>
                    <a:pt x="533411" y="0"/>
                  </a:cubicBezTo>
                  <a:close/>
                </a:path>
              </a:pathLst>
            </a:custGeom>
            <a:solidFill>
              <a:schemeClr val="accent3"/>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ormAutofit/>
            </a:bodyPr>
            <a:lstStyle/>
            <a:p>
              <a:pPr algn="ctr"/>
              <a:r>
                <a:rPr lang="zh-CN" altLang="en-US" sz="2135" b="1" dirty="0">
                  <a:solidFill>
                    <a:schemeClr val="bg1"/>
                  </a:solidFill>
                </a:rPr>
                <a:t>输入标题文本</a:t>
              </a:r>
            </a:p>
          </p:txBody>
        </p:sp>
      </p:grpSp>
      <p:grpSp>
        <p:nvGrpSpPr>
          <p:cNvPr id="16" name="千图PPT彼岸天：ID 8661124库_组合 15"/>
          <p:cNvGrpSpPr/>
          <p:nvPr>
            <p:custDataLst>
              <p:tags r:id="rId4"/>
            </p:custDataLst>
          </p:nvPr>
        </p:nvGrpSpPr>
        <p:grpSpPr>
          <a:xfrm>
            <a:off x="6229350" y="3784597"/>
            <a:ext cx="4880938" cy="2133600"/>
            <a:chOff x="6229350" y="3784597"/>
            <a:chExt cx="4880938" cy="2133600"/>
          </a:xfrm>
        </p:grpSpPr>
        <p:sp>
          <p:nvSpPr>
            <p:cNvPr id="7" name="Rectangle: Rounded Corners 7"/>
            <p:cNvSpPr/>
            <p:nvPr/>
          </p:nvSpPr>
          <p:spPr>
            <a:xfrm>
              <a:off x="6229350" y="3784597"/>
              <a:ext cx="4876800" cy="2133600"/>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Ins="900000" anchor="ctr" anchorCtr="0">
              <a:normAutofit/>
            </a:bodyPr>
            <a:lstStyle/>
            <a:p>
              <a:pPr algn="r">
                <a:lnSpc>
                  <a:spcPct val="120000"/>
                </a:lnSpc>
              </a:pPr>
              <a:r>
                <a:rPr lang="zh-CN" altLang="en-US" sz="1200" dirty="0">
                  <a:solidFill>
                    <a:schemeClr val="dk1">
                      <a:lumMod val="100000"/>
                    </a:schemeClr>
                  </a:solidFill>
                </a:rPr>
                <a:t>请替换文字内容复制你的内容到此</a:t>
              </a:r>
              <a:br>
                <a:rPr lang="zh-CN" altLang="en-US" sz="1200" dirty="0">
                  <a:solidFill>
                    <a:schemeClr val="dk1">
                      <a:lumMod val="100000"/>
                    </a:schemeClr>
                  </a:solidFill>
                </a:rPr>
              </a:br>
              <a:br>
                <a:rPr lang="zh-CN" altLang="en-US" sz="1200" dirty="0">
                  <a:solidFill>
                    <a:schemeClr val="dk1">
                      <a:lumMod val="100000"/>
                    </a:schemeClr>
                  </a:solidFill>
                </a:rPr>
              </a:br>
              <a:r>
                <a:rPr lang="zh-CN" altLang="en-US" sz="1200" dirty="0">
                  <a:solidFill>
                    <a:schemeClr val="dk1">
                      <a:lumMod val="100000"/>
                    </a:schemeClr>
                  </a:solidFill>
                </a:rPr>
                <a:t>如需更改请在（设置形状格式）</a:t>
              </a:r>
              <a:br>
                <a:rPr lang="zh-CN" altLang="en-US" sz="1200" dirty="0">
                  <a:solidFill>
                    <a:schemeClr val="dk1">
                      <a:lumMod val="100000"/>
                    </a:schemeClr>
                  </a:solidFill>
                </a:rPr>
              </a:br>
              <a:r>
                <a:rPr lang="zh-CN" altLang="en-US" sz="1200" dirty="0">
                  <a:solidFill>
                    <a:schemeClr val="dk1">
                      <a:lumMod val="100000"/>
                    </a:schemeClr>
                  </a:solidFill>
                </a:rPr>
                <a:t>菜单下（文本选项）中调整</a:t>
              </a:r>
            </a:p>
          </p:txBody>
        </p:sp>
        <p:sp>
          <p:nvSpPr>
            <p:cNvPr id="12" name="Freeform: Shape 16"/>
            <p:cNvSpPr/>
            <p:nvPr/>
          </p:nvSpPr>
          <p:spPr>
            <a:xfrm rot="10800000">
              <a:off x="10462007" y="3784597"/>
              <a:ext cx="648281" cy="2133600"/>
            </a:xfrm>
            <a:custGeom>
              <a:avLst/>
              <a:gdLst>
                <a:gd name="connsiteX0" fmla="*/ 533411 w 972422"/>
                <a:gd name="connsiteY0" fmla="*/ 0 h 3200400"/>
                <a:gd name="connsiteX1" fmla="*/ 972422 w 972422"/>
                <a:gd name="connsiteY1" fmla="*/ 0 h 3200400"/>
                <a:gd name="connsiteX2" fmla="*/ 972422 w 972422"/>
                <a:gd name="connsiteY2" fmla="*/ 3200400 h 3200400"/>
                <a:gd name="connsiteX3" fmla="*/ 533411 w 972422"/>
                <a:gd name="connsiteY3" fmla="*/ 3200400 h 3200400"/>
                <a:gd name="connsiteX4" fmla="*/ 0 w 972422"/>
                <a:gd name="connsiteY4" fmla="*/ 2666989 h 3200400"/>
                <a:gd name="connsiteX5" fmla="*/ 0 w 972422"/>
                <a:gd name="connsiteY5" fmla="*/ 533411 h 3200400"/>
                <a:gd name="connsiteX6" fmla="*/ 533411 w 972422"/>
                <a:gd name="connsiteY6"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422" h="3200400">
                  <a:moveTo>
                    <a:pt x="533411" y="0"/>
                  </a:moveTo>
                  <a:lnTo>
                    <a:pt x="972422" y="0"/>
                  </a:lnTo>
                  <a:lnTo>
                    <a:pt x="972422" y="3200400"/>
                  </a:lnTo>
                  <a:lnTo>
                    <a:pt x="533411" y="3200400"/>
                  </a:lnTo>
                  <a:cubicBezTo>
                    <a:pt x="238816" y="3200400"/>
                    <a:pt x="0" y="2961584"/>
                    <a:pt x="0" y="2666989"/>
                  </a:cubicBezTo>
                  <a:lnTo>
                    <a:pt x="0" y="533411"/>
                  </a:lnTo>
                  <a:cubicBezTo>
                    <a:pt x="0" y="238816"/>
                    <a:pt x="238816" y="0"/>
                    <a:pt x="533411" y="0"/>
                  </a:cubicBezTo>
                  <a:close/>
                </a:path>
              </a:pathLst>
            </a:custGeom>
            <a:solidFill>
              <a:schemeClr val="accent4"/>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ormAutofit/>
            </a:bodyPr>
            <a:lstStyle/>
            <a:p>
              <a:pPr algn="ctr"/>
              <a:r>
                <a:rPr lang="zh-CN" altLang="en-US" sz="2135" b="1" dirty="0">
                  <a:solidFill>
                    <a:schemeClr val="bg1"/>
                  </a:solidFill>
                </a:rPr>
                <a:t>输入标题文本</a:t>
              </a:r>
            </a:p>
          </p:txBody>
        </p:sp>
      </p:grpSp>
      <p:grpSp>
        <p:nvGrpSpPr>
          <p:cNvPr id="2" name="千图PPT彼岸天：ID 8661124库_组合 1"/>
          <p:cNvGrpSpPr/>
          <p:nvPr>
            <p:custDataLst>
              <p:tags r:id="rId5"/>
            </p:custDataLst>
          </p:nvPr>
        </p:nvGrpSpPr>
        <p:grpSpPr>
          <a:xfrm>
            <a:off x="5393023" y="2954215"/>
            <a:ext cx="1405956" cy="1405955"/>
            <a:chOff x="5393023" y="2954215"/>
            <a:chExt cx="1405956" cy="1405955"/>
          </a:xfrm>
        </p:grpSpPr>
        <p:sp>
          <p:nvSpPr>
            <p:cNvPr id="8" name="Oval 9"/>
            <p:cNvSpPr/>
            <p:nvPr/>
          </p:nvSpPr>
          <p:spPr>
            <a:xfrm>
              <a:off x="5393023" y="2954215"/>
              <a:ext cx="1405956" cy="1405955"/>
            </a:xfrm>
            <a:prstGeom prst="ellipse">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Arrow: Quad 32"/>
            <p:cNvSpPr/>
            <p:nvPr/>
          </p:nvSpPr>
          <p:spPr bwMode="auto">
            <a:xfrm rot="2639034">
              <a:off x="5565624" y="3126816"/>
              <a:ext cx="1060754" cy="1060754"/>
            </a:xfrm>
            <a:prstGeom prst="quadArrow">
              <a:avLst>
                <a:gd name="adj1" fmla="val 17084"/>
                <a:gd name="adj2" fmla="val 15730"/>
                <a:gd name="adj3" fmla="val 22500"/>
              </a:avLst>
            </a:prstGeom>
            <a:solidFill>
              <a:schemeClr val="accent5"/>
            </a:solidFill>
            <a:ln w="19050">
              <a:noFill/>
              <a:round/>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52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fltVal val="0.5"/>
                                          </p:val>
                                        </p:tav>
                                        <p:tav tm="100000">
                                          <p:val>
                                            <p:strVal val="#ppt_x"/>
                                          </p:val>
                                        </p:tav>
                                      </p:tavLst>
                                    </p:anim>
                                    <p:anim calcmode="lin" valueType="num">
                                      <p:cBhvr>
                                        <p:cTn id="18" dur="5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53" presetClass="entr" presetSubtype="52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759562" y="1101746"/>
            <a:ext cx="2313454" cy="2952155"/>
          </a:xfrm>
          <a:prstGeom prst="rect">
            <a:avLst/>
          </a:prstGeom>
          <a:noFill/>
        </p:spPr>
        <p:txBody>
          <a:bodyPr wrap="none" rtlCol="0" anchor="ctr">
            <a:spAutoFit/>
          </a:bodyPr>
          <a:lstStyle/>
          <a:p>
            <a:pPr>
              <a:lnSpc>
                <a:spcPct val="120000"/>
              </a:lnSpc>
            </a:pPr>
            <a:r>
              <a:rPr lang="zh-CN" altLang="en-US" sz="16600" dirty="0">
                <a:solidFill>
                  <a:srgbClr val="C00000"/>
                </a:solidFill>
                <a:latin typeface="叶根友毛笔行书" panose="02010601030101010101" pitchFamily="2" charset="-122"/>
                <a:ea typeface="叶根友毛笔行书" panose="02010601030101010101" pitchFamily="2" charset="-122"/>
              </a:rPr>
              <a:t>冬</a:t>
            </a:r>
          </a:p>
        </p:txBody>
      </p:sp>
      <p:sp>
        <p:nvSpPr>
          <p:cNvPr id="6" name="矩形 5"/>
          <p:cNvSpPr/>
          <p:nvPr/>
        </p:nvSpPr>
        <p:spPr>
          <a:xfrm>
            <a:off x="9426418" y="3225694"/>
            <a:ext cx="1659429" cy="1862048"/>
          </a:xfrm>
          <a:prstGeom prst="rect">
            <a:avLst/>
          </a:prstGeom>
        </p:spPr>
        <p:txBody>
          <a:bodyPr wrap="none">
            <a:spAutoFit/>
          </a:bodyPr>
          <a:lstStyle/>
          <a:p>
            <a:r>
              <a:rPr lang="zh-CN" altLang="en-US" sz="11500" dirty="0">
                <a:latin typeface="叶根友毛笔行书" panose="02010601030101010101" pitchFamily="2" charset="-122"/>
                <a:ea typeface="叶根友毛笔行书" panose="02010601030101010101" pitchFamily="2" charset="-122"/>
              </a:rPr>
              <a:t>季</a:t>
            </a:r>
          </a:p>
        </p:txBody>
      </p:sp>
      <p:sp>
        <p:nvSpPr>
          <p:cNvPr id="7" name="文本框 6"/>
          <p:cNvSpPr txBox="1"/>
          <p:nvPr/>
        </p:nvSpPr>
        <p:spPr>
          <a:xfrm>
            <a:off x="5510769" y="2714881"/>
            <a:ext cx="4930811" cy="904863"/>
          </a:xfrm>
          <a:prstGeom prst="rect">
            <a:avLst/>
          </a:prstGeom>
          <a:noFill/>
        </p:spPr>
        <p:txBody>
          <a:bodyPr wrap="square" rtlCol="0" anchor="ctr">
            <a:spAutoFit/>
          </a:bodyPr>
          <a:lstStyle/>
          <a:p>
            <a:pPr>
              <a:lnSpc>
                <a:spcPct val="120000"/>
              </a:lnSpc>
            </a:pPr>
            <a:r>
              <a:rPr lang="zh-CN" altLang="en-US" sz="4800" spc="300" dirty="0">
                <a:latin typeface="郑庆科智雅体(非商用)" panose="02000603000000000000" pitchFamily="2" charset="-122"/>
                <a:ea typeface="郑庆科智雅体(非商用)" panose="02000603000000000000" pitchFamily="2" charset="-122"/>
              </a:rPr>
              <a:t>感谢您的观看！</a:t>
            </a:r>
          </a:p>
        </p:txBody>
      </p:sp>
      <p:sp>
        <p:nvSpPr>
          <p:cNvPr id="8" name="文本框 7"/>
          <p:cNvSpPr txBox="1"/>
          <p:nvPr/>
        </p:nvSpPr>
        <p:spPr>
          <a:xfrm>
            <a:off x="6184042" y="3632199"/>
            <a:ext cx="2291080" cy="423545"/>
          </a:xfrm>
          <a:prstGeom prst="rect">
            <a:avLst/>
          </a:prstGeom>
          <a:noFill/>
        </p:spPr>
        <p:txBody>
          <a:bodyPr wrap="none" rtlCol="0" anchor="ctr">
            <a:spAutoFit/>
          </a:bodyPr>
          <a:lstStyle/>
          <a:p>
            <a:pPr>
              <a:lnSpc>
                <a:spcPct val="120000"/>
              </a:lnSpc>
            </a:pPr>
            <a:r>
              <a:rPr lang="zh-CN" altLang="en-US" dirty="0"/>
              <a:t>    日期：</a:t>
            </a:r>
            <a:r>
              <a:rPr lang="en-US" altLang="zh-CN" dirty="0"/>
              <a:t>202X/12/30</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48955" y="3342288"/>
            <a:ext cx="4140147" cy="1517810"/>
            <a:chOff x="4748965" y="2507798"/>
            <a:chExt cx="5272488" cy="1932935"/>
          </a:xfrm>
        </p:grpSpPr>
        <p:sp>
          <p:nvSpPr>
            <p:cNvPr id="3" name="矩形 2"/>
            <p:cNvSpPr/>
            <p:nvPr/>
          </p:nvSpPr>
          <p:spPr>
            <a:xfrm>
              <a:off x="4915896" y="2507798"/>
              <a:ext cx="4938624" cy="1058277"/>
            </a:xfrm>
            <a:prstGeom prst="rect">
              <a:avLst/>
            </a:prstGeom>
          </p:spPr>
          <p:txBody>
            <a:bodyPr wrap="none">
              <a:spAutoFit/>
            </a:bodyPr>
            <a:lstStyle/>
            <a:p>
              <a:r>
                <a:rPr kumimoji="1" lang="zh-CN" altLang="en-US" sz="4800" b="1" dirty="0">
                  <a:latin typeface="郑庆科智雅体(非商用)" panose="02000603000000000000" pitchFamily="2" charset="-122"/>
                  <a:ea typeface="郑庆科智雅体(非商用)" panose="02000603000000000000" pitchFamily="2" charset="-122"/>
                </a:rPr>
                <a:t>年度工作概述</a:t>
              </a:r>
            </a:p>
          </p:txBody>
        </p:sp>
        <p:sp>
          <p:nvSpPr>
            <p:cNvPr id="4" name="矩形 3"/>
            <p:cNvSpPr/>
            <p:nvPr/>
          </p:nvSpPr>
          <p:spPr>
            <a:xfrm>
              <a:off x="4748965" y="3676503"/>
              <a:ext cx="5272488" cy="764230"/>
            </a:xfrm>
            <a:prstGeom prst="rect">
              <a:avLst/>
            </a:prstGeom>
          </p:spPr>
          <p:txBody>
            <a:bodyPr wrap="square">
              <a:spAutoFit/>
            </a:bodyPr>
            <a:lstStyle/>
            <a:p>
              <a:pPr>
                <a:lnSpc>
                  <a:spcPct val="130000"/>
                </a:lnSpc>
              </a:pPr>
              <a:r>
                <a:rPr lang="zh-CN" altLang="en-US" sz="1335" dirty="0">
                  <a:latin typeface="郑庆科智雅体(非商用)" panose="02000603000000000000" pitchFamily="2" charset="-122"/>
                  <a:ea typeface="郑庆科智雅体(非商用)" panose="02000603000000000000" pitchFamily="2" charset="-122"/>
                </a:rPr>
                <a:t>点击此处添加文本内容，如关键词、部分简单介绍等。点击此处添加文本内容，如关键词、部分简单介绍等。</a:t>
              </a:r>
              <a:endParaRPr lang="en-US" altLang="zh-CN" sz="1335" dirty="0">
                <a:latin typeface="郑庆科智雅体(非商用)" panose="02000603000000000000" pitchFamily="2" charset="-122"/>
                <a:ea typeface="郑庆科智雅体(非商用)" panose="02000603000000000000" pitchFamily="2" charset="-122"/>
              </a:endParaRPr>
            </a:p>
          </p:txBody>
        </p:sp>
      </p:grpSp>
      <p:sp>
        <p:nvSpPr>
          <p:cNvPr id="5" name="文本框 4"/>
          <p:cNvSpPr txBox="1"/>
          <p:nvPr/>
        </p:nvSpPr>
        <p:spPr>
          <a:xfrm>
            <a:off x="7010941" y="2375602"/>
            <a:ext cx="4812759" cy="923330"/>
          </a:xfrm>
          <a:prstGeom prst="rect">
            <a:avLst/>
          </a:prstGeom>
          <a:noFill/>
        </p:spPr>
        <p:txBody>
          <a:bodyPr vert="horz" wrap="square" rtlCol="0">
            <a:spAutoFit/>
          </a:bodyPr>
          <a:lstStyle/>
          <a:p>
            <a:r>
              <a:rPr lang="en-US" altLang="zh-CN" sz="5400" dirty="0">
                <a:solidFill>
                  <a:srgbClr val="C00000"/>
                </a:solidFill>
                <a:latin typeface="文悦古典明朝体 (非商业使用) W5" pitchFamily="50" charset="-122"/>
                <a:ea typeface="文悦古典明朝体 (非商业使用) W5" pitchFamily="50" charset="-122"/>
              </a:rPr>
              <a:t>【</a:t>
            </a:r>
            <a:r>
              <a:rPr lang="zh-CN" altLang="en-US" sz="5400" dirty="0">
                <a:solidFill>
                  <a:srgbClr val="C00000"/>
                </a:solidFill>
                <a:latin typeface="文悦古典明朝体 (非商业使用) W5" pitchFamily="50" charset="-122"/>
                <a:ea typeface="文悦古典明朝体 (非商业使用) W5" pitchFamily="50" charset="-122"/>
              </a:rPr>
              <a:t>第一章</a:t>
            </a:r>
            <a:r>
              <a:rPr lang="en-US" altLang="zh-CN" sz="5400" dirty="0">
                <a:solidFill>
                  <a:srgbClr val="C00000"/>
                </a:solidFill>
                <a:latin typeface="文悦古典明朝体 (非商业使用) W5" pitchFamily="50" charset="-122"/>
                <a:ea typeface="文悦古典明朝体 (非商业使用) W5" pitchFamily="50" charset="-122"/>
              </a:rPr>
              <a:t>】</a:t>
            </a:r>
            <a:endParaRPr lang="zh-CN" altLang="en-US" sz="5400" dirty="0">
              <a:solidFill>
                <a:srgbClr val="C00000"/>
              </a:solidFill>
              <a:latin typeface="文悦古典明朝体 (非商业使用) W5" pitchFamily="50" charset="-122"/>
              <a:ea typeface="文悦古典明朝体 (非商业使用) W5" pitchFamily="50"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9" idx="6"/>
            <a:endCxn id="12" idx="2"/>
          </p:cNvCxnSpPr>
          <p:nvPr/>
        </p:nvCxnSpPr>
        <p:spPr>
          <a:xfrm>
            <a:off x="2377082" y="5076819"/>
            <a:ext cx="7558733" cy="0"/>
          </a:xfrm>
          <a:prstGeom prst="line">
            <a:avLst/>
          </a:prstGeom>
          <a:ln w="12700" cap="rnd">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千图PPT彼岸天：ID 8661124库_组合 1"/>
          <p:cNvGrpSpPr/>
          <p:nvPr>
            <p:custDataLst>
              <p:tags r:id="rId1"/>
            </p:custDataLst>
          </p:nvPr>
        </p:nvGrpSpPr>
        <p:grpSpPr>
          <a:xfrm>
            <a:off x="895351" y="1322623"/>
            <a:ext cx="2475567" cy="4069867"/>
            <a:chOff x="895351" y="1322623"/>
            <a:chExt cx="2475567" cy="4069867"/>
          </a:xfrm>
        </p:grpSpPr>
        <p:sp>
          <p:nvSpPr>
            <p:cNvPr id="4" name="Freeform: Shape 1"/>
            <p:cNvSpPr/>
            <p:nvPr/>
          </p:nvSpPr>
          <p:spPr bwMode="auto">
            <a:xfrm>
              <a:off x="1711895" y="1322623"/>
              <a:ext cx="699033" cy="2009215"/>
            </a:xfrm>
            <a:custGeom>
              <a:avLst/>
              <a:gdLst>
                <a:gd name="T0" fmla="*/ 85 w 119"/>
                <a:gd name="T1" fmla="*/ 310 h 343"/>
                <a:gd name="T2" fmla="*/ 90 w 119"/>
                <a:gd name="T3" fmla="*/ 242 h 343"/>
                <a:gd name="T4" fmla="*/ 105 w 119"/>
                <a:gd name="T5" fmla="*/ 185 h 343"/>
                <a:gd name="T6" fmla="*/ 114 w 119"/>
                <a:gd name="T7" fmla="*/ 166 h 343"/>
                <a:gd name="T8" fmla="*/ 101 w 119"/>
                <a:gd name="T9" fmla="*/ 148 h 343"/>
                <a:gd name="T10" fmla="*/ 80 w 119"/>
                <a:gd name="T11" fmla="*/ 133 h 343"/>
                <a:gd name="T12" fmla="*/ 69 w 119"/>
                <a:gd name="T13" fmla="*/ 107 h 343"/>
                <a:gd name="T14" fmla="*/ 84 w 119"/>
                <a:gd name="T15" fmla="*/ 96 h 343"/>
                <a:gd name="T16" fmla="*/ 82 w 119"/>
                <a:gd name="T17" fmla="*/ 85 h 343"/>
                <a:gd name="T18" fmla="*/ 72 w 119"/>
                <a:gd name="T19" fmla="*/ 74 h 343"/>
                <a:gd name="T20" fmla="*/ 55 w 119"/>
                <a:gd name="T21" fmla="*/ 67 h 343"/>
                <a:gd name="T22" fmla="*/ 49 w 119"/>
                <a:gd name="T23" fmla="*/ 85 h 343"/>
                <a:gd name="T24" fmla="*/ 43 w 119"/>
                <a:gd name="T25" fmla="*/ 89 h 343"/>
                <a:gd name="T26" fmla="*/ 41 w 119"/>
                <a:gd name="T27" fmla="*/ 92 h 343"/>
                <a:gd name="T28" fmla="*/ 35 w 119"/>
                <a:gd name="T29" fmla="*/ 97 h 343"/>
                <a:gd name="T30" fmla="*/ 43 w 119"/>
                <a:gd name="T31" fmla="*/ 102 h 343"/>
                <a:gd name="T32" fmla="*/ 40 w 119"/>
                <a:gd name="T33" fmla="*/ 114 h 343"/>
                <a:gd name="T34" fmla="*/ 31 w 119"/>
                <a:gd name="T35" fmla="*/ 90 h 343"/>
                <a:gd name="T36" fmla="*/ 31 w 119"/>
                <a:gd name="T37" fmla="*/ 86 h 343"/>
                <a:gd name="T38" fmla="*/ 25 w 119"/>
                <a:gd name="T39" fmla="*/ 47 h 343"/>
                <a:gd name="T40" fmla="*/ 24 w 119"/>
                <a:gd name="T41" fmla="*/ 33 h 343"/>
                <a:gd name="T42" fmla="*/ 28 w 119"/>
                <a:gd name="T43" fmla="*/ 26 h 343"/>
                <a:gd name="T44" fmla="*/ 22 w 119"/>
                <a:gd name="T45" fmla="*/ 18 h 343"/>
                <a:gd name="T46" fmla="*/ 27 w 119"/>
                <a:gd name="T47" fmla="*/ 6 h 343"/>
                <a:gd name="T48" fmla="*/ 14 w 119"/>
                <a:gd name="T49" fmla="*/ 6 h 343"/>
                <a:gd name="T50" fmla="*/ 6 w 119"/>
                <a:gd name="T51" fmla="*/ 24 h 343"/>
                <a:gd name="T52" fmla="*/ 6 w 119"/>
                <a:gd name="T53" fmla="*/ 30 h 343"/>
                <a:gd name="T54" fmla="*/ 12 w 119"/>
                <a:gd name="T55" fmla="*/ 37 h 343"/>
                <a:gd name="T56" fmla="*/ 13 w 119"/>
                <a:gd name="T57" fmla="*/ 56 h 343"/>
                <a:gd name="T58" fmla="*/ 20 w 119"/>
                <a:gd name="T59" fmla="*/ 98 h 343"/>
                <a:gd name="T60" fmla="*/ 25 w 119"/>
                <a:gd name="T61" fmla="*/ 147 h 343"/>
                <a:gd name="T62" fmla="*/ 26 w 119"/>
                <a:gd name="T63" fmla="*/ 293 h 343"/>
                <a:gd name="T64" fmla="*/ 0 w 119"/>
                <a:gd name="T65" fmla="*/ 332 h 343"/>
                <a:gd name="T66" fmla="*/ 119 w 119"/>
                <a:gd name="T67" fmla="*/ 332 h 343"/>
                <a:gd name="T68" fmla="*/ 114 w 119"/>
                <a:gd name="T69" fmla="*/ 157 h 343"/>
                <a:gd name="T70" fmla="*/ 103 w 119"/>
                <a:gd name="T71" fmla="*/ 172 h 343"/>
                <a:gd name="T72" fmla="*/ 91 w 119"/>
                <a:gd name="T73" fmla="*/ 192 h 343"/>
                <a:gd name="T74" fmla="*/ 57 w 119"/>
                <a:gd name="T75" fmla="*/ 105 h 343"/>
                <a:gd name="T76" fmla="*/ 55 w 119"/>
                <a:gd name="T77" fmla="*/ 108 h 343"/>
                <a:gd name="T78" fmla="*/ 53 w 119"/>
                <a:gd name="T79" fmla="*/ 110 h 343"/>
                <a:gd name="T80" fmla="*/ 56 w 119"/>
                <a:gd name="T81" fmla="*/ 114 h 343"/>
                <a:gd name="T82" fmla="*/ 49 w 119"/>
                <a:gd name="T83" fmla="*/ 106 h 343"/>
                <a:gd name="T84" fmla="*/ 51 w 119"/>
                <a:gd name="T85" fmla="*/ 99 h 343"/>
                <a:gd name="T86" fmla="*/ 57 w 119"/>
                <a:gd name="T87" fmla="*/ 100 h 343"/>
                <a:gd name="T88" fmla="*/ 59 w 119"/>
                <a:gd name="T89" fmla="*/ 104 h 343"/>
                <a:gd name="T90" fmla="*/ 59 w 119"/>
                <a:gd name="T91" fmla="*/ 94 h 343"/>
                <a:gd name="T92" fmla="*/ 45 w 119"/>
                <a:gd name="T93" fmla="*/ 96 h 343"/>
                <a:gd name="T94" fmla="*/ 63 w 119"/>
                <a:gd name="T95" fmla="*/ 9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343">
                  <a:moveTo>
                    <a:pt x="86" y="332"/>
                  </a:moveTo>
                  <a:cubicBezTo>
                    <a:pt x="86" y="330"/>
                    <a:pt x="86" y="330"/>
                    <a:pt x="86" y="330"/>
                  </a:cubicBezTo>
                  <a:cubicBezTo>
                    <a:pt x="85" y="310"/>
                    <a:pt x="85" y="310"/>
                    <a:pt x="85" y="310"/>
                  </a:cubicBezTo>
                  <a:cubicBezTo>
                    <a:pt x="85" y="310"/>
                    <a:pt x="86" y="307"/>
                    <a:pt x="88" y="304"/>
                  </a:cubicBezTo>
                  <a:cubicBezTo>
                    <a:pt x="90" y="301"/>
                    <a:pt x="87" y="249"/>
                    <a:pt x="87" y="249"/>
                  </a:cubicBezTo>
                  <a:cubicBezTo>
                    <a:pt x="87" y="249"/>
                    <a:pt x="89" y="243"/>
                    <a:pt x="90" y="242"/>
                  </a:cubicBezTo>
                  <a:cubicBezTo>
                    <a:pt x="92" y="241"/>
                    <a:pt x="87" y="207"/>
                    <a:pt x="88" y="207"/>
                  </a:cubicBezTo>
                  <a:cubicBezTo>
                    <a:pt x="89" y="206"/>
                    <a:pt x="94" y="204"/>
                    <a:pt x="97" y="202"/>
                  </a:cubicBezTo>
                  <a:cubicBezTo>
                    <a:pt x="99" y="201"/>
                    <a:pt x="105" y="185"/>
                    <a:pt x="105" y="185"/>
                  </a:cubicBezTo>
                  <a:cubicBezTo>
                    <a:pt x="105" y="185"/>
                    <a:pt x="106" y="183"/>
                    <a:pt x="109" y="181"/>
                  </a:cubicBezTo>
                  <a:cubicBezTo>
                    <a:pt x="112" y="179"/>
                    <a:pt x="114" y="174"/>
                    <a:pt x="115" y="172"/>
                  </a:cubicBezTo>
                  <a:cubicBezTo>
                    <a:pt x="116" y="169"/>
                    <a:pt x="114" y="166"/>
                    <a:pt x="114" y="166"/>
                  </a:cubicBezTo>
                  <a:cubicBezTo>
                    <a:pt x="118" y="158"/>
                    <a:pt x="118" y="158"/>
                    <a:pt x="118" y="158"/>
                  </a:cubicBezTo>
                  <a:cubicBezTo>
                    <a:pt x="116" y="155"/>
                    <a:pt x="116" y="155"/>
                    <a:pt x="116" y="155"/>
                  </a:cubicBezTo>
                  <a:cubicBezTo>
                    <a:pt x="101" y="148"/>
                    <a:pt x="101" y="148"/>
                    <a:pt x="101" y="148"/>
                  </a:cubicBezTo>
                  <a:cubicBezTo>
                    <a:pt x="94" y="158"/>
                    <a:pt x="94" y="158"/>
                    <a:pt x="94" y="158"/>
                  </a:cubicBezTo>
                  <a:cubicBezTo>
                    <a:pt x="94" y="158"/>
                    <a:pt x="89" y="154"/>
                    <a:pt x="86" y="151"/>
                  </a:cubicBezTo>
                  <a:cubicBezTo>
                    <a:pt x="82" y="147"/>
                    <a:pt x="83" y="138"/>
                    <a:pt x="80" y="133"/>
                  </a:cubicBezTo>
                  <a:cubicBezTo>
                    <a:pt x="78" y="130"/>
                    <a:pt x="75" y="129"/>
                    <a:pt x="72" y="127"/>
                  </a:cubicBezTo>
                  <a:cubicBezTo>
                    <a:pt x="71" y="124"/>
                    <a:pt x="69" y="119"/>
                    <a:pt x="69" y="118"/>
                  </a:cubicBezTo>
                  <a:cubicBezTo>
                    <a:pt x="68" y="114"/>
                    <a:pt x="68" y="109"/>
                    <a:pt x="69" y="107"/>
                  </a:cubicBezTo>
                  <a:cubicBezTo>
                    <a:pt x="70" y="106"/>
                    <a:pt x="69" y="102"/>
                    <a:pt x="69" y="100"/>
                  </a:cubicBezTo>
                  <a:cubicBezTo>
                    <a:pt x="69" y="100"/>
                    <a:pt x="70" y="100"/>
                    <a:pt x="70" y="99"/>
                  </a:cubicBezTo>
                  <a:cubicBezTo>
                    <a:pt x="75" y="98"/>
                    <a:pt x="84" y="96"/>
                    <a:pt x="84" y="96"/>
                  </a:cubicBezTo>
                  <a:cubicBezTo>
                    <a:pt x="84" y="96"/>
                    <a:pt x="74" y="95"/>
                    <a:pt x="70" y="94"/>
                  </a:cubicBezTo>
                  <a:cubicBezTo>
                    <a:pt x="69" y="93"/>
                    <a:pt x="70" y="94"/>
                    <a:pt x="69" y="93"/>
                  </a:cubicBezTo>
                  <a:cubicBezTo>
                    <a:pt x="82" y="85"/>
                    <a:pt x="82" y="85"/>
                    <a:pt x="82" y="85"/>
                  </a:cubicBezTo>
                  <a:cubicBezTo>
                    <a:pt x="67" y="89"/>
                    <a:pt x="67" y="89"/>
                    <a:pt x="67" y="89"/>
                  </a:cubicBezTo>
                  <a:cubicBezTo>
                    <a:pt x="66" y="88"/>
                    <a:pt x="66" y="88"/>
                    <a:pt x="65" y="87"/>
                  </a:cubicBezTo>
                  <a:cubicBezTo>
                    <a:pt x="67" y="85"/>
                    <a:pt x="72" y="74"/>
                    <a:pt x="72" y="74"/>
                  </a:cubicBezTo>
                  <a:cubicBezTo>
                    <a:pt x="70" y="76"/>
                    <a:pt x="62" y="84"/>
                    <a:pt x="61" y="85"/>
                  </a:cubicBezTo>
                  <a:cubicBezTo>
                    <a:pt x="60" y="85"/>
                    <a:pt x="59" y="85"/>
                    <a:pt x="57" y="84"/>
                  </a:cubicBezTo>
                  <a:cubicBezTo>
                    <a:pt x="55" y="67"/>
                    <a:pt x="55" y="67"/>
                    <a:pt x="55" y="67"/>
                  </a:cubicBezTo>
                  <a:cubicBezTo>
                    <a:pt x="53" y="84"/>
                    <a:pt x="53" y="84"/>
                    <a:pt x="53" y="84"/>
                  </a:cubicBezTo>
                  <a:cubicBezTo>
                    <a:pt x="51" y="85"/>
                    <a:pt x="51" y="84"/>
                    <a:pt x="49" y="85"/>
                  </a:cubicBezTo>
                  <a:cubicBezTo>
                    <a:pt x="49" y="85"/>
                    <a:pt x="49" y="85"/>
                    <a:pt x="49" y="85"/>
                  </a:cubicBezTo>
                  <a:cubicBezTo>
                    <a:pt x="49" y="85"/>
                    <a:pt x="38" y="74"/>
                    <a:pt x="37" y="74"/>
                  </a:cubicBezTo>
                  <a:cubicBezTo>
                    <a:pt x="36" y="73"/>
                    <a:pt x="44" y="87"/>
                    <a:pt x="44" y="87"/>
                  </a:cubicBezTo>
                  <a:cubicBezTo>
                    <a:pt x="43" y="89"/>
                    <a:pt x="43" y="89"/>
                    <a:pt x="43" y="89"/>
                  </a:cubicBezTo>
                  <a:cubicBezTo>
                    <a:pt x="33" y="87"/>
                    <a:pt x="33" y="87"/>
                    <a:pt x="33" y="87"/>
                  </a:cubicBezTo>
                  <a:cubicBezTo>
                    <a:pt x="33" y="87"/>
                    <a:pt x="33" y="88"/>
                    <a:pt x="33" y="89"/>
                  </a:cubicBezTo>
                  <a:cubicBezTo>
                    <a:pt x="41" y="92"/>
                    <a:pt x="41" y="92"/>
                    <a:pt x="41" y="92"/>
                  </a:cubicBezTo>
                  <a:cubicBezTo>
                    <a:pt x="41" y="94"/>
                    <a:pt x="41" y="94"/>
                    <a:pt x="41" y="94"/>
                  </a:cubicBezTo>
                  <a:cubicBezTo>
                    <a:pt x="41" y="94"/>
                    <a:pt x="37" y="94"/>
                    <a:pt x="34" y="94"/>
                  </a:cubicBezTo>
                  <a:cubicBezTo>
                    <a:pt x="34" y="95"/>
                    <a:pt x="35" y="96"/>
                    <a:pt x="35" y="97"/>
                  </a:cubicBezTo>
                  <a:cubicBezTo>
                    <a:pt x="37" y="98"/>
                    <a:pt x="41" y="98"/>
                    <a:pt x="41" y="98"/>
                  </a:cubicBezTo>
                  <a:cubicBezTo>
                    <a:pt x="41" y="98"/>
                    <a:pt x="41" y="98"/>
                    <a:pt x="41" y="99"/>
                  </a:cubicBezTo>
                  <a:cubicBezTo>
                    <a:pt x="42" y="100"/>
                    <a:pt x="42" y="101"/>
                    <a:pt x="43" y="102"/>
                  </a:cubicBezTo>
                  <a:cubicBezTo>
                    <a:pt x="43" y="107"/>
                    <a:pt x="44" y="108"/>
                    <a:pt x="44" y="108"/>
                  </a:cubicBezTo>
                  <a:cubicBezTo>
                    <a:pt x="43" y="116"/>
                    <a:pt x="43" y="116"/>
                    <a:pt x="43" y="116"/>
                  </a:cubicBezTo>
                  <a:cubicBezTo>
                    <a:pt x="43" y="116"/>
                    <a:pt x="41" y="115"/>
                    <a:pt x="40" y="114"/>
                  </a:cubicBezTo>
                  <a:cubicBezTo>
                    <a:pt x="39" y="113"/>
                    <a:pt x="35" y="109"/>
                    <a:pt x="35" y="105"/>
                  </a:cubicBezTo>
                  <a:cubicBezTo>
                    <a:pt x="35" y="102"/>
                    <a:pt x="34" y="99"/>
                    <a:pt x="33" y="97"/>
                  </a:cubicBezTo>
                  <a:cubicBezTo>
                    <a:pt x="33" y="97"/>
                    <a:pt x="31" y="92"/>
                    <a:pt x="31" y="90"/>
                  </a:cubicBezTo>
                  <a:cubicBezTo>
                    <a:pt x="31" y="89"/>
                    <a:pt x="31" y="88"/>
                    <a:pt x="31" y="87"/>
                  </a:cubicBezTo>
                  <a:cubicBezTo>
                    <a:pt x="31" y="87"/>
                    <a:pt x="31" y="86"/>
                    <a:pt x="31" y="86"/>
                  </a:cubicBezTo>
                  <a:cubicBezTo>
                    <a:pt x="31" y="86"/>
                    <a:pt x="31" y="86"/>
                    <a:pt x="31" y="86"/>
                  </a:cubicBezTo>
                  <a:cubicBezTo>
                    <a:pt x="31" y="85"/>
                    <a:pt x="31" y="85"/>
                    <a:pt x="31" y="84"/>
                  </a:cubicBezTo>
                  <a:cubicBezTo>
                    <a:pt x="30" y="77"/>
                    <a:pt x="25" y="63"/>
                    <a:pt x="25" y="60"/>
                  </a:cubicBezTo>
                  <a:cubicBezTo>
                    <a:pt x="25" y="58"/>
                    <a:pt x="24" y="52"/>
                    <a:pt x="25" y="47"/>
                  </a:cubicBezTo>
                  <a:cubicBezTo>
                    <a:pt x="25" y="42"/>
                    <a:pt x="21" y="38"/>
                    <a:pt x="21" y="38"/>
                  </a:cubicBezTo>
                  <a:cubicBezTo>
                    <a:pt x="21" y="38"/>
                    <a:pt x="22" y="37"/>
                    <a:pt x="23" y="35"/>
                  </a:cubicBezTo>
                  <a:cubicBezTo>
                    <a:pt x="23" y="35"/>
                    <a:pt x="24" y="34"/>
                    <a:pt x="24" y="33"/>
                  </a:cubicBezTo>
                  <a:cubicBezTo>
                    <a:pt x="27" y="33"/>
                    <a:pt x="29" y="32"/>
                    <a:pt x="29" y="30"/>
                  </a:cubicBezTo>
                  <a:cubicBezTo>
                    <a:pt x="29" y="30"/>
                    <a:pt x="29" y="29"/>
                    <a:pt x="28" y="29"/>
                  </a:cubicBezTo>
                  <a:cubicBezTo>
                    <a:pt x="28" y="26"/>
                    <a:pt x="28" y="26"/>
                    <a:pt x="28" y="26"/>
                  </a:cubicBezTo>
                  <a:cubicBezTo>
                    <a:pt x="29" y="25"/>
                    <a:pt x="29" y="25"/>
                    <a:pt x="29" y="24"/>
                  </a:cubicBezTo>
                  <a:cubicBezTo>
                    <a:pt x="29" y="23"/>
                    <a:pt x="26" y="21"/>
                    <a:pt x="21" y="21"/>
                  </a:cubicBezTo>
                  <a:cubicBezTo>
                    <a:pt x="21" y="20"/>
                    <a:pt x="21" y="18"/>
                    <a:pt x="22" y="18"/>
                  </a:cubicBezTo>
                  <a:cubicBezTo>
                    <a:pt x="23" y="17"/>
                    <a:pt x="25" y="16"/>
                    <a:pt x="25" y="13"/>
                  </a:cubicBezTo>
                  <a:cubicBezTo>
                    <a:pt x="24" y="10"/>
                    <a:pt x="24" y="9"/>
                    <a:pt x="25" y="8"/>
                  </a:cubicBezTo>
                  <a:cubicBezTo>
                    <a:pt x="26" y="7"/>
                    <a:pt x="27" y="6"/>
                    <a:pt x="27" y="6"/>
                  </a:cubicBezTo>
                  <a:cubicBezTo>
                    <a:pt x="22" y="8"/>
                    <a:pt x="22" y="8"/>
                    <a:pt x="22" y="8"/>
                  </a:cubicBezTo>
                  <a:cubicBezTo>
                    <a:pt x="27" y="0"/>
                    <a:pt x="27" y="0"/>
                    <a:pt x="27" y="0"/>
                  </a:cubicBezTo>
                  <a:cubicBezTo>
                    <a:pt x="27" y="0"/>
                    <a:pt x="17" y="3"/>
                    <a:pt x="14" y="6"/>
                  </a:cubicBezTo>
                  <a:cubicBezTo>
                    <a:pt x="12" y="8"/>
                    <a:pt x="10" y="10"/>
                    <a:pt x="12" y="15"/>
                  </a:cubicBezTo>
                  <a:cubicBezTo>
                    <a:pt x="13" y="18"/>
                    <a:pt x="13" y="19"/>
                    <a:pt x="15" y="21"/>
                  </a:cubicBezTo>
                  <a:cubicBezTo>
                    <a:pt x="10" y="21"/>
                    <a:pt x="6" y="23"/>
                    <a:pt x="6" y="24"/>
                  </a:cubicBezTo>
                  <a:cubicBezTo>
                    <a:pt x="6" y="25"/>
                    <a:pt x="6" y="25"/>
                    <a:pt x="7" y="26"/>
                  </a:cubicBezTo>
                  <a:cubicBezTo>
                    <a:pt x="7" y="29"/>
                    <a:pt x="7" y="29"/>
                    <a:pt x="7" y="29"/>
                  </a:cubicBezTo>
                  <a:cubicBezTo>
                    <a:pt x="6" y="29"/>
                    <a:pt x="6" y="30"/>
                    <a:pt x="6" y="30"/>
                  </a:cubicBezTo>
                  <a:cubicBezTo>
                    <a:pt x="6" y="31"/>
                    <a:pt x="8" y="32"/>
                    <a:pt x="11" y="33"/>
                  </a:cubicBezTo>
                  <a:cubicBezTo>
                    <a:pt x="10" y="35"/>
                    <a:pt x="12" y="37"/>
                    <a:pt x="12" y="37"/>
                  </a:cubicBezTo>
                  <a:cubicBezTo>
                    <a:pt x="12" y="37"/>
                    <a:pt x="12" y="37"/>
                    <a:pt x="12" y="37"/>
                  </a:cubicBezTo>
                  <a:cubicBezTo>
                    <a:pt x="12" y="37"/>
                    <a:pt x="11" y="39"/>
                    <a:pt x="11" y="44"/>
                  </a:cubicBezTo>
                  <a:cubicBezTo>
                    <a:pt x="10" y="48"/>
                    <a:pt x="13" y="52"/>
                    <a:pt x="13" y="52"/>
                  </a:cubicBezTo>
                  <a:cubicBezTo>
                    <a:pt x="13" y="52"/>
                    <a:pt x="13" y="53"/>
                    <a:pt x="13" y="56"/>
                  </a:cubicBezTo>
                  <a:cubicBezTo>
                    <a:pt x="13" y="59"/>
                    <a:pt x="16" y="64"/>
                    <a:pt x="16" y="64"/>
                  </a:cubicBezTo>
                  <a:cubicBezTo>
                    <a:pt x="16" y="64"/>
                    <a:pt x="17" y="68"/>
                    <a:pt x="16" y="76"/>
                  </a:cubicBezTo>
                  <a:cubicBezTo>
                    <a:pt x="16" y="84"/>
                    <a:pt x="20" y="98"/>
                    <a:pt x="20" y="98"/>
                  </a:cubicBezTo>
                  <a:cubicBezTo>
                    <a:pt x="20" y="98"/>
                    <a:pt x="16" y="104"/>
                    <a:pt x="14" y="110"/>
                  </a:cubicBezTo>
                  <a:cubicBezTo>
                    <a:pt x="11" y="117"/>
                    <a:pt x="19" y="126"/>
                    <a:pt x="19" y="126"/>
                  </a:cubicBezTo>
                  <a:cubicBezTo>
                    <a:pt x="19" y="126"/>
                    <a:pt x="25" y="141"/>
                    <a:pt x="25" y="147"/>
                  </a:cubicBezTo>
                  <a:cubicBezTo>
                    <a:pt x="26" y="153"/>
                    <a:pt x="28" y="201"/>
                    <a:pt x="26" y="211"/>
                  </a:cubicBezTo>
                  <a:cubicBezTo>
                    <a:pt x="25" y="221"/>
                    <a:pt x="24" y="254"/>
                    <a:pt x="24" y="258"/>
                  </a:cubicBezTo>
                  <a:cubicBezTo>
                    <a:pt x="24" y="262"/>
                    <a:pt x="27" y="279"/>
                    <a:pt x="26" y="293"/>
                  </a:cubicBezTo>
                  <a:cubicBezTo>
                    <a:pt x="25" y="306"/>
                    <a:pt x="25" y="328"/>
                    <a:pt x="25" y="328"/>
                  </a:cubicBezTo>
                  <a:cubicBezTo>
                    <a:pt x="25" y="332"/>
                    <a:pt x="25" y="332"/>
                    <a:pt x="25" y="332"/>
                  </a:cubicBezTo>
                  <a:cubicBezTo>
                    <a:pt x="0" y="332"/>
                    <a:pt x="0" y="332"/>
                    <a:pt x="0" y="332"/>
                  </a:cubicBezTo>
                  <a:cubicBezTo>
                    <a:pt x="0" y="343"/>
                    <a:pt x="0" y="343"/>
                    <a:pt x="0" y="343"/>
                  </a:cubicBezTo>
                  <a:cubicBezTo>
                    <a:pt x="119" y="343"/>
                    <a:pt x="119" y="343"/>
                    <a:pt x="119" y="343"/>
                  </a:cubicBezTo>
                  <a:cubicBezTo>
                    <a:pt x="119" y="332"/>
                    <a:pt x="119" y="332"/>
                    <a:pt x="119" y="332"/>
                  </a:cubicBezTo>
                  <a:cubicBezTo>
                    <a:pt x="86" y="332"/>
                    <a:pt x="86" y="332"/>
                    <a:pt x="86" y="332"/>
                  </a:cubicBezTo>
                  <a:close/>
                  <a:moveTo>
                    <a:pt x="102" y="151"/>
                  </a:moveTo>
                  <a:cubicBezTo>
                    <a:pt x="114" y="157"/>
                    <a:pt x="114" y="157"/>
                    <a:pt x="114" y="157"/>
                  </a:cubicBezTo>
                  <a:cubicBezTo>
                    <a:pt x="112" y="163"/>
                    <a:pt x="112" y="163"/>
                    <a:pt x="112" y="163"/>
                  </a:cubicBezTo>
                  <a:cubicBezTo>
                    <a:pt x="112" y="163"/>
                    <a:pt x="109" y="163"/>
                    <a:pt x="107" y="164"/>
                  </a:cubicBezTo>
                  <a:cubicBezTo>
                    <a:pt x="105" y="166"/>
                    <a:pt x="103" y="170"/>
                    <a:pt x="103" y="172"/>
                  </a:cubicBezTo>
                  <a:cubicBezTo>
                    <a:pt x="103" y="173"/>
                    <a:pt x="103" y="176"/>
                    <a:pt x="103" y="176"/>
                  </a:cubicBezTo>
                  <a:cubicBezTo>
                    <a:pt x="93" y="193"/>
                    <a:pt x="93" y="193"/>
                    <a:pt x="93" y="193"/>
                  </a:cubicBezTo>
                  <a:cubicBezTo>
                    <a:pt x="91" y="192"/>
                    <a:pt x="91" y="192"/>
                    <a:pt x="91" y="192"/>
                  </a:cubicBezTo>
                  <a:cubicBezTo>
                    <a:pt x="90" y="168"/>
                    <a:pt x="90" y="168"/>
                    <a:pt x="90" y="168"/>
                  </a:cubicBezTo>
                  <a:lnTo>
                    <a:pt x="102" y="151"/>
                  </a:lnTo>
                  <a:close/>
                  <a:moveTo>
                    <a:pt x="57" y="105"/>
                  </a:moveTo>
                  <a:cubicBezTo>
                    <a:pt x="57" y="106"/>
                    <a:pt x="57" y="106"/>
                    <a:pt x="56" y="106"/>
                  </a:cubicBezTo>
                  <a:cubicBezTo>
                    <a:pt x="55" y="106"/>
                    <a:pt x="54" y="106"/>
                    <a:pt x="54" y="106"/>
                  </a:cubicBezTo>
                  <a:cubicBezTo>
                    <a:pt x="55" y="108"/>
                    <a:pt x="55" y="108"/>
                    <a:pt x="55" y="108"/>
                  </a:cubicBezTo>
                  <a:cubicBezTo>
                    <a:pt x="55" y="109"/>
                    <a:pt x="55" y="109"/>
                    <a:pt x="55" y="109"/>
                  </a:cubicBezTo>
                  <a:cubicBezTo>
                    <a:pt x="55" y="109"/>
                    <a:pt x="55" y="109"/>
                    <a:pt x="54" y="109"/>
                  </a:cubicBezTo>
                  <a:cubicBezTo>
                    <a:pt x="54" y="109"/>
                    <a:pt x="53" y="110"/>
                    <a:pt x="53" y="110"/>
                  </a:cubicBezTo>
                  <a:cubicBezTo>
                    <a:pt x="53" y="111"/>
                    <a:pt x="54" y="110"/>
                    <a:pt x="55" y="110"/>
                  </a:cubicBezTo>
                  <a:cubicBezTo>
                    <a:pt x="56" y="110"/>
                    <a:pt x="56" y="111"/>
                    <a:pt x="56" y="111"/>
                  </a:cubicBezTo>
                  <a:cubicBezTo>
                    <a:pt x="56" y="111"/>
                    <a:pt x="56" y="113"/>
                    <a:pt x="56" y="114"/>
                  </a:cubicBezTo>
                  <a:cubicBezTo>
                    <a:pt x="56" y="115"/>
                    <a:pt x="55" y="115"/>
                    <a:pt x="54" y="115"/>
                  </a:cubicBezTo>
                  <a:cubicBezTo>
                    <a:pt x="54" y="114"/>
                    <a:pt x="51" y="114"/>
                    <a:pt x="50" y="113"/>
                  </a:cubicBezTo>
                  <a:cubicBezTo>
                    <a:pt x="49" y="111"/>
                    <a:pt x="49" y="107"/>
                    <a:pt x="49" y="106"/>
                  </a:cubicBezTo>
                  <a:cubicBezTo>
                    <a:pt x="50" y="105"/>
                    <a:pt x="53" y="104"/>
                    <a:pt x="53" y="104"/>
                  </a:cubicBezTo>
                  <a:cubicBezTo>
                    <a:pt x="54" y="103"/>
                    <a:pt x="54" y="102"/>
                    <a:pt x="54" y="101"/>
                  </a:cubicBezTo>
                  <a:cubicBezTo>
                    <a:pt x="54" y="100"/>
                    <a:pt x="51" y="99"/>
                    <a:pt x="51" y="99"/>
                  </a:cubicBezTo>
                  <a:cubicBezTo>
                    <a:pt x="50" y="98"/>
                    <a:pt x="56" y="95"/>
                    <a:pt x="57" y="95"/>
                  </a:cubicBezTo>
                  <a:cubicBezTo>
                    <a:pt x="58" y="96"/>
                    <a:pt x="61" y="99"/>
                    <a:pt x="61" y="99"/>
                  </a:cubicBezTo>
                  <a:cubicBezTo>
                    <a:pt x="61" y="99"/>
                    <a:pt x="58" y="100"/>
                    <a:pt x="57" y="100"/>
                  </a:cubicBezTo>
                  <a:cubicBezTo>
                    <a:pt x="57" y="101"/>
                    <a:pt x="57" y="105"/>
                    <a:pt x="57" y="105"/>
                  </a:cubicBezTo>
                  <a:close/>
                  <a:moveTo>
                    <a:pt x="61" y="109"/>
                  </a:moveTo>
                  <a:cubicBezTo>
                    <a:pt x="60" y="109"/>
                    <a:pt x="58" y="104"/>
                    <a:pt x="59" y="104"/>
                  </a:cubicBezTo>
                  <a:cubicBezTo>
                    <a:pt x="59" y="104"/>
                    <a:pt x="62" y="104"/>
                    <a:pt x="62" y="105"/>
                  </a:cubicBezTo>
                  <a:cubicBezTo>
                    <a:pt x="62" y="106"/>
                    <a:pt x="61" y="109"/>
                    <a:pt x="61" y="109"/>
                  </a:cubicBezTo>
                  <a:close/>
                  <a:moveTo>
                    <a:pt x="59" y="94"/>
                  </a:moveTo>
                  <a:cubicBezTo>
                    <a:pt x="58" y="94"/>
                    <a:pt x="56" y="93"/>
                    <a:pt x="54" y="94"/>
                  </a:cubicBezTo>
                  <a:cubicBezTo>
                    <a:pt x="53" y="95"/>
                    <a:pt x="49" y="98"/>
                    <a:pt x="47" y="99"/>
                  </a:cubicBezTo>
                  <a:cubicBezTo>
                    <a:pt x="45" y="100"/>
                    <a:pt x="45" y="96"/>
                    <a:pt x="45" y="96"/>
                  </a:cubicBezTo>
                  <a:cubicBezTo>
                    <a:pt x="47" y="93"/>
                    <a:pt x="51" y="91"/>
                    <a:pt x="53" y="91"/>
                  </a:cubicBezTo>
                  <a:cubicBezTo>
                    <a:pt x="55" y="90"/>
                    <a:pt x="58" y="91"/>
                    <a:pt x="59" y="91"/>
                  </a:cubicBezTo>
                  <a:cubicBezTo>
                    <a:pt x="60" y="92"/>
                    <a:pt x="62" y="91"/>
                    <a:pt x="63" y="92"/>
                  </a:cubicBezTo>
                  <a:cubicBezTo>
                    <a:pt x="65" y="94"/>
                    <a:pt x="66" y="97"/>
                    <a:pt x="66" y="98"/>
                  </a:cubicBezTo>
                  <a:cubicBezTo>
                    <a:pt x="66" y="98"/>
                    <a:pt x="60" y="94"/>
                    <a:pt x="59" y="94"/>
                  </a:cubicBezTo>
                  <a:close/>
                </a:path>
              </a:pathLst>
            </a:custGeom>
            <a:solidFill>
              <a:schemeClr val="tx2"/>
            </a:solidFill>
            <a:ln>
              <a:noFill/>
            </a:ln>
          </p:spPr>
          <p:txBody>
            <a:bodyPr anchor="ctr"/>
            <a:lstStyle/>
            <a:p>
              <a:pPr algn="ctr"/>
              <a:endParaRPr/>
            </a:p>
          </p:txBody>
        </p:sp>
        <p:sp>
          <p:nvSpPr>
            <p:cNvPr id="9" name="Oval 8"/>
            <p:cNvSpPr/>
            <p:nvPr/>
          </p:nvSpPr>
          <p:spPr>
            <a:xfrm>
              <a:off x="1745740" y="4761148"/>
              <a:ext cx="631342" cy="6313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zh-CN" altLang="en-US" sz="1000">
                  <a:solidFill>
                    <a:schemeClr val="bg1"/>
                  </a:solidFill>
                </a:rPr>
                <a:t>关键词</a:t>
              </a:r>
            </a:p>
          </p:txBody>
        </p:sp>
        <p:grpSp>
          <p:nvGrpSpPr>
            <p:cNvPr id="14" name="Group 15"/>
            <p:cNvGrpSpPr/>
            <p:nvPr/>
          </p:nvGrpSpPr>
          <p:grpSpPr>
            <a:xfrm>
              <a:off x="895351" y="3501254"/>
              <a:ext cx="2475567" cy="857260"/>
              <a:chOff x="1732858" y="5001250"/>
              <a:chExt cx="2213143" cy="857260"/>
            </a:xfrm>
          </p:grpSpPr>
          <p:sp>
            <p:nvSpPr>
              <p:cNvPr id="24" name="TextBox 2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rPr>
                  <a:t>输入标题文本</a:t>
                </a:r>
              </a:p>
            </p:txBody>
          </p:sp>
          <p:sp>
            <p:nvSpPr>
              <p:cNvPr id="25" name="TextBox 2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grpSp>
        <p:nvGrpSpPr>
          <p:cNvPr id="28" name="千图PPT彼岸天：ID 8661124库_组合 27"/>
          <p:cNvGrpSpPr/>
          <p:nvPr>
            <p:custDataLst>
              <p:tags r:id="rId2"/>
            </p:custDataLst>
          </p:nvPr>
        </p:nvGrpSpPr>
        <p:grpSpPr>
          <a:xfrm>
            <a:off x="3537262" y="1322623"/>
            <a:ext cx="2475567" cy="4069867"/>
            <a:chOff x="3537262" y="1322623"/>
            <a:chExt cx="2475567" cy="4069867"/>
          </a:xfrm>
        </p:grpSpPr>
        <p:sp>
          <p:nvSpPr>
            <p:cNvPr id="5" name="Freeform: Shape 2"/>
            <p:cNvSpPr/>
            <p:nvPr/>
          </p:nvSpPr>
          <p:spPr bwMode="auto">
            <a:xfrm>
              <a:off x="4322279" y="1322623"/>
              <a:ext cx="938315" cy="2009215"/>
            </a:xfrm>
            <a:custGeom>
              <a:avLst/>
              <a:gdLst>
                <a:gd name="T0" fmla="*/ 150 w 188"/>
                <a:gd name="T1" fmla="*/ 319 h 403"/>
                <a:gd name="T2" fmla="*/ 120 w 188"/>
                <a:gd name="T3" fmla="*/ 255 h 403"/>
                <a:gd name="T4" fmla="*/ 125 w 188"/>
                <a:gd name="T5" fmla="*/ 249 h 403"/>
                <a:gd name="T6" fmla="*/ 119 w 188"/>
                <a:gd name="T7" fmla="*/ 246 h 403"/>
                <a:gd name="T8" fmla="*/ 102 w 188"/>
                <a:gd name="T9" fmla="*/ 58 h 403"/>
                <a:gd name="T10" fmla="*/ 103 w 188"/>
                <a:gd name="T11" fmla="*/ 42 h 403"/>
                <a:gd name="T12" fmla="*/ 103 w 188"/>
                <a:gd name="T13" fmla="*/ 39 h 403"/>
                <a:gd name="T14" fmla="*/ 99 w 188"/>
                <a:gd name="T15" fmla="*/ 35 h 403"/>
                <a:gd name="T16" fmla="*/ 96 w 188"/>
                <a:gd name="T17" fmla="*/ 32 h 403"/>
                <a:gd name="T18" fmla="*/ 95 w 188"/>
                <a:gd name="T19" fmla="*/ 17 h 403"/>
                <a:gd name="T20" fmla="*/ 94 w 188"/>
                <a:gd name="T21" fmla="*/ 0 h 403"/>
                <a:gd name="T22" fmla="*/ 93 w 188"/>
                <a:gd name="T23" fmla="*/ 0 h 403"/>
                <a:gd name="T24" fmla="*/ 93 w 188"/>
                <a:gd name="T25" fmla="*/ 16 h 403"/>
                <a:gd name="T26" fmla="*/ 92 w 188"/>
                <a:gd name="T27" fmla="*/ 32 h 403"/>
                <a:gd name="T28" fmla="*/ 88 w 188"/>
                <a:gd name="T29" fmla="*/ 34 h 403"/>
                <a:gd name="T30" fmla="*/ 87 w 188"/>
                <a:gd name="T31" fmla="*/ 35 h 403"/>
                <a:gd name="T32" fmla="*/ 84 w 188"/>
                <a:gd name="T33" fmla="*/ 41 h 403"/>
                <a:gd name="T34" fmla="*/ 82 w 188"/>
                <a:gd name="T35" fmla="*/ 45 h 403"/>
                <a:gd name="T36" fmla="*/ 86 w 188"/>
                <a:gd name="T37" fmla="*/ 58 h 403"/>
                <a:gd name="T38" fmla="*/ 66 w 188"/>
                <a:gd name="T39" fmla="*/ 246 h 403"/>
                <a:gd name="T40" fmla="*/ 66 w 188"/>
                <a:gd name="T41" fmla="*/ 255 h 403"/>
                <a:gd name="T42" fmla="*/ 45 w 188"/>
                <a:gd name="T43" fmla="*/ 319 h 403"/>
                <a:gd name="T44" fmla="*/ 37 w 188"/>
                <a:gd name="T45" fmla="*/ 337 h 403"/>
                <a:gd name="T46" fmla="*/ 37 w 188"/>
                <a:gd name="T47" fmla="*/ 403 h 403"/>
                <a:gd name="T48" fmla="*/ 93 w 188"/>
                <a:gd name="T49" fmla="*/ 353 h 403"/>
                <a:gd name="T50" fmla="*/ 94 w 188"/>
                <a:gd name="T51" fmla="*/ 353 h 403"/>
                <a:gd name="T52" fmla="*/ 151 w 188"/>
                <a:gd name="T53" fmla="*/ 403 h 403"/>
                <a:gd name="T54" fmla="*/ 150 w 188"/>
                <a:gd name="T55" fmla="*/ 336 h 403"/>
                <a:gd name="T56" fmla="*/ 93 w 188"/>
                <a:gd name="T57" fmla="*/ 319 h 403"/>
                <a:gd name="T58" fmla="*/ 82 w 188"/>
                <a:gd name="T59" fmla="*/ 275 h 403"/>
                <a:gd name="T60" fmla="*/ 94 w 188"/>
                <a:gd name="T61" fmla="*/ 275 h 403"/>
                <a:gd name="T62" fmla="*/ 115 w 188"/>
                <a:gd name="T63" fmla="*/ 31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403">
                  <a:moveTo>
                    <a:pt x="150" y="336"/>
                  </a:moveTo>
                  <a:cubicBezTo>
                    <a:pt x="150" y="319"/>
                    <a:pt x="150" y="319"/>
                    <a:pt x="150" y="319"/>
                  </a:cubicBezTo>
                  <a:cubicBezTo>
                    <a:pt x="142" y="319"/>
                    <a:pt x="142" y="319"/>
                    <a:pt x="142" y="319"/>
                  </a:cubicBezTo>
                  <a:cubicBezTo>
                    <a:pt x="132" y="297"/>
                    <a:pt x="124" y="275"/>
                    <a:pt x="120" y="255"/>
                  </a:cubicBezTo>
                  <a:cubicBezTo>
                    <a:pt x="122" y="255"/>
                    <a:pt x="122" y="255"/>
                    <a:pt x="122" y="255"/>
                  </a:cubicBezTo>
                  <a:cubicBezTo>
                    <a:pt x="124" y="255"/>
                    <a:pt x="125" y="249"/>
                    <a:pt x="125" y="249"/>
                  </a:cubicBezTo>
                  <a:cubicBezTo>
                    <a:pt x="125" y="247"/>
                    <a:pt x="124" y="246"/>
                    <a:pt x="122" y="246"/>
                  </a:cubicBezTo>
                  <a:cubicBezTo>
                    <a:pt x="119" y="246"/>
                    <a:pt x="119" y="246"/>
                    <a:pt x="119" y="246"/>
                  </a:cubicBezTo>
                  <a:cubicBezTo>
                    <a:pt x="115" y="223"/>
                    <a:pt x="101" y="129"/>
                    <a:pt x="101" y="58"/>
                  </a:cubicBezTo>
                  <a:cubicBezTo>
                    <a:pt x="102" y="58"/>
                    <a:pt x="102" y="58"/>
                    <a:pt x="102" y="58"/>
                  </a:cubicBezTo>
                  <a:cubicBezTo>
                    <a:pt x="104" y="58"/>
                    <a:pt x="105" y="45"/>
                    <a:pt x="105" y="45"/>
                  </a:cubicBezTo>
                  <a:cubicBezTo>
                    <a:pt x="105" y="44"/>
                    <a:pt x="104" y="43"/>
                    <a:pt x="103" y="42"/>
                  </a:cubicBezTo>
                  <a:cubicBezTo>
                    <a:pt x="103" y="42"/>
                    <a:pt x="103" y="41"/>
                    <a:pt x="103" y="41"/>
                  </a:cubicBezTo>
                  <a:cubicBezTo>
                    <a:pt x="103" y="39"/>
                    <a:pt x="103" y="39"/>
                    <a:pt x="103" y="39"/>
                  </a:cubicBezTo>
                  <a:cubicBezTo>
                    <a:pt x="103" y="37"/>
                    <a:pt x="102" y="35"/>
                    <a:pt x="100" y="35"/>
                  </a:cubicBezTo>
                  <a:cubicBezTo>
                    <a:pt x="99" y="35"/>
                    <a:pt x="99" y="35"/>
                    <a:pt x="99" y="35"/>
                  </a:cubicBezTo>
                  <a:cubicBezTo>
                    <a:pt x="99" y="35"/>
                    <a:pt x="99" y="35"/>
                    <a:pt x="99" y="34"/>
                  </a:cubicBezTo>
                  <a:cubicBezTo>
                    <a:pt x="99" y="33"/>
                    <a:pt x="98" y="32"/>
                    <a:pt x="96" y="32"/>
                  </a:cubicBezTo>
                  <a:cubicBezTo>
                    <a:pt x="95" y="32"/>
                    <a:pt x="95" y="32"/>
                    <a:pt x="95" y="32"/>
                  </a:cubicBezTo>
                  <a:cubicBezTo>
                    <a:pt x="95" y="17"/>
                    <a:pt x="95" y="17"/>
                    <a:pt x="95" y="17"/>
                  </a:cubicBezTo>
                  <a:cubicBezTo>
                    <a:pt x="95" y="17"/>
                    <a:pt x="95" y="16"/>
                    <a:pt x="94" y="16"/>
                  </a:cubicBezTo>
                  <a:cubicBezTo>
                    <a:pt x="94" y="0"/>
                    <a:pt x="94" y="0"/>
                    <a:pt x="94" y="0"/>
                  </a:cubicBezTo>
                  <a:cubicBezTo>
                    <a:pt x="94" y="0"/>
                    <a:pt x="94" y="0"/>
                    <a:pt x="94" y="0"/>
                  </a:cubicBezTo>
                  <a:cubicBezTo>
                    <a:pt x="93" y="0"/>
                    <a:pt x="93" y="0"/>
                    <a:pt x="93" y="0"/>
                  </a:cubicBezTo>
                  <a:cubicBezTo>
                    <a:pt x="93" y="0"/>
                    <a:pt x="93" y="0"/>
                    <a:pt x="93" y="0"/>
                  </a:cubicBezTo>
                  <a:cubicBezTo>
                    <a:pt x="93" y="16"/>
                    <a:pt x="93" y="16"/>
                    <a:pt x="93" y="16"/>
                  </a:cubicBezTo>
                  <a:cubicBezTo>
                    <a:pt x="92" y="16"/>
                    <a:pt x="92" y="17"/>
                    <a:pt x="92" y="17"/>
                  </a:cubicBezTo>
                  <a:cubicBezTo>
                    <a:pt x="92" y="32"/>
                    <a:pt x="92" y="32"/>
                    <a:pt x="92" y="32"/>
                  </a:cubicBezTo>
                  <a:cubicBezTo>
                    <a:pt x="91" y="32"/>
                    <a:pt x="91" y="32"/>
                    <a:pt x="91" y="32"/>
                  </a:cubicBezTo>
                  <a:cubicBezTo>
                    <a:pt x="89" y="32"/>
                    <a:pt x="88" y="33"/>
                    <a:pt x="88" y="34"/>
                  </a:cubicBezTo>
                  <a:cubicBezTo>
                    <a:pt x="88" y="35"/>
                    <a:pt x="88" y="35"/>
                    <a:pt x="89" y="35"/>
                  </a:cubicBezTo>
                  <a:cubicBezTo>
                    <a:pt x="87" y="35"/>
                    <a:pt x="87" y="35"/>
                    <a:pt x="87" y="35"/>
                  </a:cubicBezTo>
                  <a:cubicBezTo>
                    <a:pt x="85" y="35"/>
                    <a:pt x="84" y="37"/>
                    <a:pt x="84" y="39"/>
                  </a:cubicBezTo>
                  <a:cubicBezTo>
                    <a:pt x="84" y="41"/>
                    <a:pt x="84" y="41"/>
                    <a:pt x="84" y="41"/>
                  </a:cubicBezTo>
                  <a:cubicBezTo>
                    <a:pt x="84" y="41"/>
                    <a:pt x="84" y="42"/>
                    <a:pt x="84" y="42"/>
                  </a:cubicBezTo>
                  <a:cubicBezTo>
                    <a:pt x="83" y="43"/>
                    <a:pt x="82" y="44"/>
                    <a:pt x="82" y="45"/>
                  </a:cubicBezTo>
                  <a:cubicBezTo>
                    <a:pt x="82" y="45"/>
                    <a:pt x="83" y="58"/>
                    <a:pt x="85" y="58"/>
                  </a:cubicBezTo>
                  <a:cubicBezTo>
                    <a:pt x="86" y="58"/>
                    <a:pt x="86" y="58"/>
                    <a:pt x="86" y="58"/>
                  </a:cubicBezTo>
                  <a:cubicBezTo>
                    <a:pt x="86" y="129"/>
                    <a:pt x="72" y="223"/>
                    <a:pt x="68" y="246"/>
                  </a:cubicBezTo>
                  <a:cubicBezTo>
                    <a:pt x="66" y="246"/>
                    <a:pt x="66" y="246"/>
                    <a:pt x="66" y="246"/>
                  </a:cubicBezTo>
                  <a:cubicBezTo>
                    <a:pt x="64" y="246"/>
                    <a:pt x="62" y="247"/>
                    <a:pt x="62" y="249"/>
                  </a:cubicBezTo>
                  <a:cubicBezTo>
                    <a:pt x="62" y="249"/>
                    <a:pt x="64" y="255"/>
                    <a:pt x="66" y="255"/>
                  </a:cubicBezTo>
                  <a:cubicBezTo>
                    <a:pt x="67" y="255"/>
                    <a:pt x="67" y="255"/>
                    <a:pt x="67" y="255"/>
                  </a:cubicBezTo>
                  <a:cubicBezTo>
                    <a:pt x="63" y="275"/>
                    <a:pt x="55" y="297"/>
                    <a:pt x="45" y="319"/>
                  </a:cubicBezTo>
                  <a:cubicBezTo>
                    <a:pt x="37" y="319"/>
                    <a:pt x="37" y="319"/>
                    <a:pt x="37" y="319"/>
                  </a:cubicBezTo>
                  <a:cubicBezTo>
                    <a:pt x="37" y="337"/>
                    <a:pt x="37" y="337"/>
                    <a:pt x="37" y="337"/>
                  </a:cubicBezTo>
                  <a:cubicBezTo>
                    <a:pt x="18" y="373"/>
                    <a:pt x="0" y="403"/>
                    <a:pt x="0" y="403"/>
                  </a:cubicBezTo>
                  <a:cubicBezTo>
                    <a:pt x="37" y="403"/>
                    <a:pt x="37" y="403"/>
                    <a:pt x="37" y="403"/>
                  </a:cubicBezTo>
                  <a:cubicBezTo>
                    <a:pt x="39" y="403"/>
                    <a:pt x="39" y="403"/>
                    <a:pt x="39" y="403"/>
                  </a:cubicBezTo>
                  <a:cubicBezTo>
                    <a:pt x="40" y="375"/>
                    <a:pt x="64" y="353"/>
                    <a:pt x="93" y="353"/>
                  </a:cubicBezTo>
                  <a:cubicBezTo>
                    <a:pt x="93" y="353"/>
                    <a:pt x="93" y="353"/>
                    <a:pt x="94" y="353"/>
                  </a:cubicBezTo>
                  <a:cubicBezTo>
                    <a:pt x="94" y="353"/>
                    <a:pt x="94" y="353"/>
                    <a:pt x="94" y="353"/>
                  </a:cubicBezTo>
                  <a:cubicBezTo>
                    <a:pt x="123" y="353"/>
                    <a:pt x="147" y="375"/>
                    <a:pt x="148" y="403"/>
                  </a:cubicBezTo>
                  <a:cubicBezTo>
                    <a:pt x="151" y="403"/>
                    <a:pt x="151" y="403"/>
                    <a:pt x="151" y="403"/>
                  </a:cubicBezTo>
                  <a:cubicBezTo>
                    <a:pt x="188" y="403"/>
                    <a:pt x="188" y="403"/>
                    <a:pt x="188" y="403"/>
                  </a:cubicBezTo>
                  <a:cubicBezTo>
                    <a:pt x="188" y="403"/>
                    <a:pt x="168" y="373"/>
                    <a:pt x="150" y="336"/>
                  </a:cubicBezTo>
                  <a:close/>
                  <a:moveTo>
                    <a:pt x="94" y="319"/>
                  </a:moveTo>
                  <a:cubicBezTo>
                    <a:pt x="93" y="319"/>
                    <a:pt x="93" y="319"/>
                    <a:pt x="93" y="319"/>
                  </a:cubicBezTo>
                  <a:cubicBezTo>
                    <a:pt x="73" y="319"/>
                    <a:pt x="73" y="319"/>
                    <a:pt x="73" y="319"/>
                  </a:cubicBezTo>
                  <a:cubicBezTo>
                    <a:pt x="73" y="319"/>
                    <a:pt x="82" y="284"/>
                    <a:pt x="82" y="275"/>
                  </a:cubicBezTo>
                  <a:cubicBezTo>
                    <a:pt x="93" y="275"/>
                    <a:pt x="93" y="275"/>
                    <a:pt x="93" y="275"/>
                  </a:cubicBezTo>
                  <a:cubicBezTo>
                    <a:pt x="94" y="275"/>
                    <a:pt x="94" y="275"/>
                    <a:pt x="94" y="275"/>
                  </a:cubicBezTo>
                  <a:cubicBezTo>
                    <a:pt x="105" y="275"/>
                    <a:pt x="105" y="275"/>
                    <a:pt x="105" y="275"/>
                  </a:cubicBezTo>
                  <a:cubicBezTo>
                    <a:pt x="105" y="275"/>
                    <a:pt x="111" y="310"/>
                    <a:pt x="115" y="319"/>
                  </a:cubicBezTo>
                  <a:lnTo>
                    <a:pt x="94" y="319"/>
                  </a:lnTo>
                  <a:close/>
                </a:path>
              </a:pathLst>
            </a:custGeom>
            <a:solidFill>
              <a:schemeClr val="tx2"/>
            </a:solidFill>
            <a:ln>
              <a:noFill/>
            </a:ln>
          </p:spPr>
          <p:txBody>
            <a:bodyPr anchor="ctr"/>
            <a:lstStyle/>
            <a:p>
              <a:pPr algn="ctr"/>
              <a:endParaRPr/>
            </a:p>
          </p:txBody>
        </p:sp>
        <p:sp>
          <p:nvSpPr>
            <p:cNvPr id="10" name="Oval 9"/>
            <p:cNvSpPr/>
            <p:nvPr/>
          </p:nvSpPr>
          <p:spPr>
            <a:xfrm>
              <a:off x="4475765" y="4761148"/>
              <a:ext cx="631342" cy="631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zh-CN" altLang="en-US" sz="1000">
                  <a:solidFill>
                    <a:schemeClr val="bg1"/>
                  </a:solidFill>
                </a:rPr>
                <a:t>关键词</a:t>
              </a:r>
            </a:p>
          </p:txBody>
        </p:sp>
        <p:grpSp>
          <p:nvGrpSpPr>
            <p:cNvPr id="15" name="Group 16"/>
            <p:cNvGrpSpPr/>
            <p:nvPr/>
          </p:nvGrpSpPr>
          <p:grpSpPr>
            <a:xfrm>
              <a:off x="3537262" y="3501254"/>
              <a:ext cx="2475567" cy="857260"/>
              <a:chOff x="1732858" y="5001250"/>
              <a:chExt cx="2213143" cy="857260"/>
            </a:xfrm>
          </p:grpSpPr>
          <p:sp>
            <p:nvSpPr>
              <p:cNvPr id="22" name="TextBox 2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rPr>
                  <a:t>输入标题文本</a:t>
                </a:r>
              </a:p>
            </p:txBody>
          </p:sp>
          <p:sp>
            <p:nvSpPr>
              <p:cNvPr id="23" name="TextBox 2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grpSp>
        <p:nvGrpSpPr>
          <p:cNvPr id="29" name="千图PPT彼岸天：ID 8661124库_组合 28"/>
          <p:cNvGrpSpPr/>
          <p:nvPr>
            <p:custDataLst>
              <p:tags r:id="rId3"/>
            </p:custDataLst>
          </p:nvPr>
        </p:nvGrpSpPr>
        <p:grpSpPr>
          <a:xfrm>
            <a:off x="6179173" y="1322631"/>
            <a:ext cx="2475567" cy="4069859"/>
            <a:chOff x="6179173" y="1322631"/>
            <a:chExt cx="2475567" cy="4069859"/>
          </a:xfrm>
        </p:grpSpPr>
        <p:grpSp>
          <p:nvGrpSpPr>
            <p:cNvPr id="6" name="Group 3"/>
            <p:cNvGrpSpPr/>
            <p:nvPr/>
          </p:nvGrpSpPr>
          <p:grpSpPr>
            <a:xfrm>
              <a:off x="7171945" y="1322631"/>
              <a:ext cx="855364" cy="2009216"/>
              <a:chOff x="3576638" y="5540375"/>
              <a:chExt cx="304800" cy="715962"/>
            </a:xfrm>
            <a:solidFill>
              <a:schemeClr val="tx2"/>
            </a:solidFill>
            <a:effectLst/>
          </p:grpSpPr>
          <p:sp>
            <p:nvSpPr>
              <p:cNvPr id="26" name="Freeform: Shape 4"/>
              <p:cNvSpPr/>
              <p:nvPr/>
            </p:nvSpPr>
            <p:spPr bwMode="auto">
              <a:xfrm>
                <a:off x="3582988" y="5540375"/>
                <a:ext cx="298450" cy="623887"/>
              </a:xfrm>
              <a:custGeom>
                <a:avLst/>
                <a:gdLst>
                  <a:gd name="T0" fmla="*/ 47 w 128"/>
                  <a:gd name="T1" fmla="*/ 13 h 268"/>
                  <a:gd name="T2" fmla="*/ 24 w 128"/>
                  <a:gd name="T3" fmla="*/ 84 h 268"/>
                  <a:gd name="T4" fmla="*/ 18 w 128"/>
                  <a:gd name="T5" fmla="*/ 127 h 268"/>
                  <a:gd name="T6" fmla="*/ 13 w 128"/>
                  <a:gd name="T7" fmla="*/ 165 h 268"/>
                  <a:gd name="T8" fmla="*/ 4 w 128"/>
                  <a:gd name="T9" fmla="*/ 217 h 268"/>
                  <a:gd name="T10" fmla="*/ 100 w 128"/>
                  <a:gd name="T11" fmla="*/ 265 h 268"/>
                  <a:gd name="T12" fmla="*/ 106 w 128"/>
                  <a:gd name="T13" fmla="*/ 213 h 268"/>
                  <a:gd name="T14" fmla="*/ 111 w 128"/>
                  <a:gd name="T15" fmla="*/ 180 h 268"/>
                  <a:gd name="T16" fmla="*/ 114 w 128"/>
                  <a:gd name="T17" fmla="*/ 145 h 268"/>
                  <a:gd name="T18" fmla="*/ 123 w 128"/>
                  <a:gd name="T19" fmla="*/ 102 h 268"/>
                  <a:gd name="T20" fmla="*/ 109 w 128"/>
                  <a:gd name="T21" fmla="*/ 73 h 268"/>
                  <a:gd name="T22" fmla="*/ 105 w 128"/>
                  <a:gd name="T23" fmla="*/ 76 h 268"/>
                  <a:gd name="T24" fmla="*/ 104 w 128"/>
                  <a:gd name="T25" fmla="*/ 146 h 268"/>
                  <a:gd name="T26" fmla="*/ 100 w 128"/>
                  <a:gd name="T27" fmla="*/ 179 h 268"/>
                  <a:gd name="T28" fmla="*/ 95 w 128"/>
                  <a:gd name="T29" fmla="*/ 212 h 268"/>
                  <a:gd name="T30" fmla="*/ 21 w 128"/>
                  <a:gd name="T31" fmla="*/ 197 h 268"/>
                  <a:gd name="T32" fmla="*/ 26 w 128"/>
                  <a:gd name="T33" fmla="*/ 165 h 268"/>
                  <a:gd name="T34" fmla="*/ 29 w 128"/>
                  <a:gd name="T35" fmla="*/ 131 h 268"/>
                  <a:gd name="T36" fmla="*/ 35 w 128"/>
                  <a:gd name="T37" fmla="*/ 99 h 268"/>
                  <a:gd name="T38" fmla="*/ 43 w 128"/>
                  <a:gd name="T39" fmla="*/ 100 h 268"/>
                  <a:gd name="T40" fmla="*/ 60 w 128"/>
                  <a:gd name="T41" fmla="*/ 99 h 268"/>
                  <a:gd name="T42" fmla="*/ 69 w 128"/>
                  <a:gd name="T43" fmla="*/ 70 h 268"/>
                  <a:gd name="T44" fmla="*/ 87 w 128"/>
                  <a:gd name="T45" fmla="*/ 107 h 268"/>
                  <a:gd name="T46" fmla="*/ 97 w 128"/>
                  <a:gd name="T47" fmla="*/ 111 h 268"/>
                  <a:gd name="T48" fmla="*/ 101 w 128"/>
                  <a:gd name="T49" fmla="*/ 78 h 268"/>
                  <a:gd name="T50" fmla="*/ 84 w 128"/>
                  <a:gd name="T51" fmla="*/ 161 h 268"/>
                  <a:gd name="T52" fmla="*/ 79 w 128"/>
                  <a:gd name="T53" fmla="*/ 193 h 268"/>
                  <a:gd name="T54" fmla="*/ 44 w 128"/>
                  <a:gd name="T55" fmla="*/ 170 h 268"/>
                  <a:gd name="T56" fmla="*/ 46 w 128"/>
                  <a:gd name="T57" fmla="*/ 153 h 268"/>
                  <a:gd name="T58" fmla="*/ 56 w 128"/>
                  <a:gd name="T59" fmla="*/ 157 h 268"/>
                  <a:gd name="T60" fmla="*/ 61 w 128"/>
                  <a:gd name="T61" fmla="*/ 157 h 268"/>
                  <a:gd name="T62" fmla="*/ 71 w 128"/>
                  <a:gd name="T63" fmla="*/ 157 h 268"/>
                  <a:gd name="T64" fmla="*/ 51 w 128"/>
                  <a:gd name="T65" fmla="*/ 189 h 268"/>
                  <a:gd name="T66" fmla="*/ 60 w 128"/>
                  <a:gd name="T67" fmla="*/ 191 h 268"/>
                  <a:gd name="T68" fmla="*/ 67 w 128"/>
                  <a:gd name="T69" fmla="*/ 190 h 268"/>
                  <a:gd name="T70" fmla="*/ 74 w 128"/>
                  <a:gd name="T71" fmla="*/ 107 h 268"/>
                  <a:gd name="T72" fmla="*/ 41 w 128"/>
                  <a:gd name="T73" fmla="*/ 204 h 268"/>
                  <a:gd name="T74" fmla="*/ 54 w 128"/>
                  <a:gd name="T75" fmla="*/ 205 h 268"/>
                  <a:gd name="T76" fmla="*/ 66 w 128"/>
                  <a:gd name="T77" fmla="*/ 207 h 268"/>
                  <a:gd name="T78" fmla="*/ 77 w 128"/>
                  <a:gd name="T79" fmla="*/ 207 h 268"/>
                  <a:gd name="T80" fmla="*/ 90 w 128"/>
                  <a:gd name="T81" fmla="*/ 61 h 268"/>
                  <a:gd name="T82" fmla="*/ 82 w 128"/>
                  <a:gd name="T83" fmla="*/ 72 h 268"/>
                  <a:gd name="T84" fmla="*/ 68 w 128"/>
                  <a:gd name="T85" fmla="*/ 89 h 268"/>
                  <a:gd name="T86" fmla="*/ 56 w 128"/>
                  <a:gd name="T87" fmla="*/ 71 h 268"/>
                  <a:gd name="T88" fmla="*/ 42 w 128"/>
                  <a:gd name="T89" fmla="*/ 85 h 268"/>
                  <a:gd name="T90" fmla="*/ 34 w 128"/>
                  <a:gd name="T91" fmla="*/ 67 h 268"/>
                  <a:gd name="T92" fmla="*/ 31 w 128"/>
                  <a:gd name="T93" fmla="*/ 100 h 268"/>
                  <a:gd name="T94" fmla="*/ 27 w 128"/>
                  <a:gd name="T95" fmla="*/ 134 h 268"/>
                  <a:gd name="T96" fmla="*/ 21 w 128"/>
                  <a:gd name="T97" fmla="*/ 183 h 268"/>
                  <a:gd name="T98" fmla="*/ 15 w 128"/>
                  <a:gd name="T99" fmla="*/ 217 h 268"/>
                  <a:gd name="T100" fmla="*/ 13 w 128"/>
                  <a:gd name="T101" fmla="*/ 231 h 268"/>
                  <a:gd name="T102" fmla="*/ 22 w 128"/>
                  <a:gd name="T103" fmla="*/ 233 h 268"/>
                  <a:gd name="T104" fmla="*/ 34 w 128"/>
                  <a:gd name="T105" fmla="*/ 235 h 268"/>
                  <a:gd name="T106" fmla="*/ 45 w 128"/>
                  <a:gd name="T107" fmla="*/ 237 h 268"/>
                  <a:gd name="T108" fmla="*/ 57 w 128"/>
                  <a:gd name="T109" fmla="*/ 239 h 268"/>
                  <a:gd name="T110" fmla="*/ 70 w 128"/>
                  <a:gd name="T111" fmla="*/ 242 h 268"/>
                  <a:gd name="T112" fmla="*/ 82 w 128"/>
                  <a:gd name="T113" fmla="*/ 262 h 268"/>
                  <a:gd name="T114" fmla="*/ 92 w 128"/>
                  <a:gd name="T115" fmla="*/ 263 h 268"/>
                  <a:gd name="T116" fmla="*/ 95 w 128"/>
                  <a:gd name="T117" fmla="*/ 228 h 268"/>
                  <a:gd name="T118" fmla="*/ 101 w 128"/>
                  <a:gd name="T119" fmla="*/ 180 h 268"/>
                  <a:gd name="T120" fmla="*/ 106 w 128"/>
                  <a:gd name="T121" fmla="*/ 147 h 268"/>
                  <a:gd name="T122" fmla="*/ 110 w 128"/>
                  <a:gd name="T123" fmla="*/ 114 h 268"/>
                  <a:gd name="T124" fmla="*/ 112 w 128"/>
                  <a:gd name="T125" fmla="*/ 9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268">
                    <a:moveTo>
                      <a:pt x="126" y="67"/>
                    </a:moveTo>
                    <a:cubicBezTo>
                      <a:pt x="114" y="65"/>
                      <a:pt x="114" y="65"/>
                      <a:pt x="114" y="65"/>
                    </a:cubicBezTo>
                    <a:cubicBezTo>
                      <a:pt x="114" y="64"/>
                      <a:pt x="114" y="63"/>
                      <a:pt x="113" y="63"/>
                    </a:cubicBezTo>
                    <a:cubicBezTo>
                      <a:pt x="118" y="28"/>
                      <a:pt x="118" y="28"/>
                      <a:pt x="118" y="28"/>
                    </a:cubicBezTo>
                    <a:cubicBezTo>
                      <a:pt x="118" y="28"/>
                      <a:pt x="118" y="28"/>
                      <a:pt x="118" y="28"/>
                    </a:cubicBezTo>
                    <a:cubicBezTo>
                      <a:pt x="118" y="28"/>
                      <a:pt x="118" y="28"/>
                      <a:pt x="118" y="27"/>
                    </a:cubicBezTo>
                    <a:cubicBezTo>
                      <a:pt x="119" y="27"/>
                      <a:pt x="119" y="27"/>
                      <a:pt x="119" y="27"/>
                    </a:cubicBezTo>
                    <a:cubicBezTo>
                      <a:pt x="119" y="27"/>
                      <a:pt x="119" y="27"/>
                      <a:pt x="119" y="27"/>
                    </a:cubicBezTo>
                    <a:cubicBezTo>
                      <a:pt x="120" y="26"/>
                      <a:pt x="119" y="26"/>
                      <a:pt x="119" y="25"/>
                    </a:cubicBezTo>
                    <a:cubicBezTo>
                      <a:pt x="119" y="25"/>
                      <a:pt x="118" y="24"/>
                      <a:pt x="118" y="24"/>
                    </a:cubicBezTo>
                    <a:cubicBezTo>
                      <a:pt x="117" y="24"/>
                      <a:pt x="117" y="24"/>
                      <a:pt x="117" y="24"/>
                    </a:cubicBezTo>
                    <a:cubicBezTo>
                      <a:pt x="118" y="16"/>
                      <a:pt x="118" y="16"/>
                      <a:pt x="118" y="16"/>
                    </a:cubicBezTo>
                    <a:cubicBezTo>
                      <a:pt x="119" y="16"/>
                      <a:pt x="119" y="16"/>
                      <a:pt x="119" y="16"/>
                    </a:cubicBezTo>
                    <a:cubicBezTo>
                      <a:pt x="121" y="17"/>
                      <a:pt x="122" y="16"/>
                      <a:pt x="123" y="14"/>
                    </a:cubicBezTo>
                    <a:cubicBezTo>
                      <a:pt x="123" y="13"/>
                      <a:pt x="123" y="13"/>
                      <a:pt x="122" y="13"/>
                    </a:cubicBezTo>
                    <a:cubicBezTo>
                      <a:pt x="84" y="6"/>
                      <a:pt x="84" y="6"/>
                      <a:pt x="84" y="6"/>
                    </a:cubicBezTo>
                    <a:cubicBezTo>
                      <a:pt x="46" y="0"/>
                      <a:pt x="46" y="0"/>
                      <a:pt x="46" y="0"/>
                    </a:cubicBezTo>
                    <a:cubicBezTo>
                      <a:pt x="45" y="0"/>
                      <a:pt x="45" y="1"/>
                      <a:pt x="45" y="1"/>
                    </a:cubicBezTo>
                    <a:cubicBezTo>
                      <a:pt x="45" y="3"/>
                      <a:pt x="46" y="5"/>
                      <a:pt x="48" y="5"/>
                    </a:cubicBezTo>
                    <a:cubicBezTo>
                      <a:pt x="49" y="5"/>
                      <a:pt x="49" y="5"/>
                      <a:pt x="49" y="5"/>
                    </a:cubicBezTo>
                    <a:cubicBezTo>
                      <a:pt x="48" y="13"/>
                      <a:pt x="48" y="13"/>
                      <a:pt x="48" y="13"/>
                    </a:cubicBezTo>
                    <a:cubicBezTo>
                      <a:pt x="47" y="13"/>
                      <a:pt x="47" y="13"/>
                      <a:pt x="47" y="13"/>
                    </a:cubicBezTo>
                    <a:cubicBezTo>
                      <a:pt x="46" y="13"/>
                      <a:pt x="45" y="14"/>
                      <a:pt x="45" y="15"/>
                    </a:cubicBezTo>
                    <a:cubicBezTo>
                      <a:pt x="45" y="15"/>
                      <a:pt x="45" y="15"/>
                      <a:pt x="45" y="15"/>
                    </a:cubicBezTo>
                    <a:cubicBezTo>
                      <a:pt x="46" y="15"/>
                      <a:pt x="46" y="15"/>
                      <a:pt x="46" y="15"/>
                    </a:cubicBezTo>
                    <a:cubicBezTo>
                      <a:pt x="46" y="16"/>
                      <a:pt x="46" y="16"/>
                      <a:pt x="46" y="17"/>
                    </a:cubicBezTo>
                    <a:cubicBezTo>
                      <a:pt x="42" y="51"/>
                      <a:pt x="42" y="51"/>
                      <a:pt x="42" y="51"/>
                    </a:cubicBezTo>
                    <a:cubicBezTo>
                      <a:pt x="41" y="51"/>
                      <a:pt x="40" y="52"/>
                      <a:pt x="40" y="53"/>
                    </a:cubicBezTo>
                    <a:cubicBezTo>
                      <a:pt x="28" y="51"/>
                      <a:pt x="28" y="51"/>
                      <a:pt x="28" y="51"/>
                    </a:cubicBezTo>
                    <a:cubicBezTo>
                      <a:pt x="27" y="51"/>
                      <a:pt x="26" y="52"/>
                      <a:pt x="26" y="53"/>
                    </a:cubicBezTo>
                    <a:cubicBezTo>
                      <a:pt x="26" y="53"/>
                      <a:pt x="26" y="53"/>
                      <a:pt x="26" y="54"/>
                    </a:cubicBezTo>
                    <a:cubicBezTo>
                      <a:pt x="26" y="54"/>
                      <a:pt x="27" y="54"/>
                      <a:pt x="27" y="55"/>
                    </a:cubicBezTo>
                    <a:cubicBezTo>
                      <a:pt x="28" y="55"/>
                      <a:pt x="28" y="55"/>
                      <a:pt x="28" y="55"/>
                    </a:cubicBezTo>
                    <a:cubicBezTo>
                      <a:pt x="27" y="61"/>
                      <a:pt x="27" y="61"/>
                      <a:pt x="27" y="61"/>
                    </a:cubicBezTo>
                    <a:cubicBezTo>
                      <a:pt x="28" y="61"/>
                      <a:pt x="28" y="62"/>
                      <a:pt x="28" y="64"/>
                    </a:cubicBezTo>
                    <a:cubicBezTo>
                      <a:pt x="28" y="64"/>
                      <a:pt x="28" y="64"/>
                      <a:pt x="28" y="64"/>
                    </a:cubicBezTo>
                    <a:cubicBezTo>
                      <a:pt x="27" y="63"/>
                      <a:pt x="26" y="64"/>
                      <a:pt x="26" y="65"/>
                    </a:cubicBezTo>
                    <a:cubicBezTo>
                      <a:pt x="26" y="66"/>
                      <a:pt x="26" y="66"/>
                      <a:pt x="26" y="66"/>
                    </a:cubicBezTo>
                    <a:cubicBezTo>
                      <a:pt x="27" y="66"/>
                      <a:pt x="27" y="66"/>
                      <a:pt x="27" y="66"/>
                    </a:cubicBezTo>
                    <a:cubicBezTo>
                      <a:pt x="28" y="66"/>
                      <a:pt x="28" y="67"/>
                      <a:pt x="28" y="67"/>
                    </a:cubicBezTo>
                    <a:cubicBezTo>
                      <a:pt x="26" y="82"/>
                      <a:pt x="26" y="82"/>
                      <a:pt x="26" y="82"/>
                    </a:cubicBezTo>
                    <a:cubicBezTo>
                      <a:pt x="26" y="82"/>
                      <a:pt x="26" y="82"/>
                      <a:pt x="26" y="82"/>
                    </a:cubicBezTo>
                    <a:cubicBezTo>
                      <a:pt x="25" y="82"/>
                      <a:pt x="25" y="82"/>
                      <a:pt x="25" y="83"/>
                    </a:cubicBezTo>
                    <a:cubicBezTo>
                      <a:pt x="24" y="83"/>
                      <a:pt x="24" y="83"/>
                      <a:pt x="24" y="84"/>
                    </a:cubicBezTo>
                    <a:cubicBezTo>
                      <a:pt x="23" y="84"/>
                      <a:pt x="23" y="84"/>
                      <a:pt x="23" y="84"/>
                    </a:cubicBezTo>
                    <a:cubicBezTo>
                      <a:pt x="23" y="84"/>
                      <a:pt x="22" y="84"/>
                      <a:pt x="22" y="85"/>
                    </a:cubicBezTo>
                    <a:cubicBezTo>
                      <a:pt x="22" y="86"/>
                      <a:pt x="22" y="86"/>
                      <a:pt x="22" y="87"/>
                    </a:cubicBezTo>
                    <a:cubicBezTo>
                      <a:pt x="22" y="87"/>
                      <a:pt x="23" y="87"/>
                      <a:pt x="23" y="87"/>
                    </a:cubicBezTo>
                    <a:cubicBezTo>
                      <a:pt x="24" y="88"/>
                      <a:pt x="24" y="88"/>
                      <a:pt x="24" y="88"/>
                    </a:cubicBezTo>
                    <a:cubicBezTo>
                      <a:pt x="23" y="94"/>
                      <a:pt x="23" y="94"/>
                      <a:pt x="23" y="94"/>
                    </a:cubicBezTo>
                    <a:cubicBezTo>
                      <a:pt x="23" y="94"/>
                      <a:pt x="23" y="94"/>
                      <a:pt x="23" y="94"/>
                    </a:cubicBezTo>
                    <a:cubicBezTo>
                      <a:pt x="23" y="94"/>
                      <a:pt x="23" y="95"/>
                      <a:pt x="24" y="96"/>
                    </a:cubicBezTo>
                    <a:cubicBezTo>
                      <a:pt x="23" y="96"/>
                      <a:pt x="23" y="97"/>
                      <a:pt x="23" y="97"/>
                    </a:cubicBezTo>
                    <a:cubicBezTo>
                      <a:pt x="22" y="97"/>
                      <a:pt x="22" y="98"/>
                      <a:pt x="22" y="98"/>
                    </a:cubicBezTo>
                    <a:cubicBezTo>
                      <a:pt x="22" y="99"/>
                      <a:pt x="22" y="99"/>
                      <a:pt x="22" y="99"/>
                    </a:cubicBezTo>
                    <a:cubicBezTo>
                      <a:pt x="23" y="99"/>
                      <a:pt x="23" y="99"/>
                      <a:pt x="23" y="99"/>
                    </a:cubicBezTo>
                    <a:cubicBezTo>
                      <a:pt x="23" y="99"/>
                      <a:pt x="23" y="99"/>
                      <a:pt x="23" y="100"/>
                    </a:cubicBezTo>
                    <a:cubicBezTo>
                      <a:pt x="21" y="115"/>
                      <a:pt x="21" y="115"/>
                      <a:pt x="21" y="115"/>
                    </a:cubicBezTo>
                    <a:cubicBezTo>
                      <a:pt x="21" y="115"/>
                      <a:pt x="21" y="115"/>
                      <a:pt x="21" y="115"/>
                    </a:cubicBezTo>
                    <a:cubicBezTo>
                      <a:pt x="21" y="115"/>
                      <a:pt x="21" y="115"/>
                      <a:pt x="20" y="116"/>
                    </a:cubicBezTo>
                    <a:cubicBezTo>
                      <a:pt x="20" y="116"/>
                      <a:pt x="20" y="116"/>
                      <a:pt x="20" y="117"/>
                    </a:cubicBezTo>
                    <a:cubicBezTo>
                      <a:pt x="19" y="117"/>
                      <a:pt x="19" y="117"/>
                      <a:pt x="19" y="117"/>
                    </a:cubicBezTo>
                    <a:cubicBezTo>
                      <a:pt x="18" y="117"/>
                      <a:pt x="17" y="117"/>
                      <a:pt x="17" y="118"/>
                    </a:cubicBezTo>
                    <a:cubicBezTo>
                      <a:pt x="17" y="119"/>
                      <a:pt x="18" y="120"/>
                      <a:pt x="19" y="120"/>
                    </a:cubicBezTo>
                    <a:cubicBezTo>
                      <a:pt x="19" y="120"/>
                      <a:pt x="19" y="120"/>
                      <a:pt x="19" y="120"/>
                    </a:cubicBezTo>
                    <a:cubicBezTo>
                      <a:pt x="18" y="127"/>
                      <a:pt x="18" y="127"/>
                      <a:pt x="18" y="127"/>
                    </a:cubicBezTo>
                    <a:cubicBezTo>
                      <a:pt x="19" y="127"/>
                      <a:pt x="19" y="127"/>
                      <a:pt x="19" y="127"/>
                    </a:cubicBezTo>
                    <a:cubicBezTo>
                      <a:pt x="19" y="127"/>
                      <a:pt x="19" y="128"/>
                      <a:pt x="19" y="129"/>
                    </a:cubicBezTo>
                    <a:cubicBezTo>
                      <a:pt x="19" y="129"/>
                      <a:pt x="19" y="129"/>
                      <a:pt x="18" y="130"/>
                    </a:cubicBezTo>
                    <a:cubicBezTo>
                      <a:pt x="18" y="130"/>
                      <a:pt x="18" y="131"/>
                      <a:pt x="18" y="131"/>
                    </a:cubicBezTo>
                    <a:cubicBezTo>
                      <a:pt x="18" y="132"/>
                      <a:pt x="18" y="132"/>
                      <a:pt x="18" y="132"/>
                    </a:cubicBezTo>
                    <a:cubicBezTo>
                      <a:pt x="19" y="132"/>
                      <a:pt x="19" y="132"/>
                      <a:pt x="19" y="132"/>
                    </a:cubicBezTo>
                    <a:cubicBezTo>
                      <a:pt x="19" y="132"/>
                      <a:pt x="19" y="132"/>
                      <a:pt x="19" y="132"/>
                    </a:cubicBezTo>
                    <a:cubicBezTo>
                      <a:pt x="17" y="148"/>
                      <a:pt x="17" y="148"/>
                      <a:pt x="17" y="148"/>
                    </a:cubicBezTo>
                    <a:cubicBezTo>
                      <a:pt x="17" y="148"/>
                      <a:pt x="17" y="148"/>
                      <a:pt x="17" y="148"/>
                    </a:cubicBezTo>
                    <a:cubicBezTo>
                      <a:pt x="17" y="148"/>
                      <a:pt x="16" y="148"/>
                      <a:pt x="16" y="148"/>
                    </a:cubicBezTo>
                    <a:cubicBezTo>
                      <a:pt x="16" y="149"/>
                      <a:pt x="15" y="149"/>
                      <a:pt x="15" y="150"/>
                    </a:cubicBezTo>
                    <a:cubicBezTo>
                      <a:pt x="15" y="150"/>
                      <a:pt x="15" y="150"/>
                      <a:pt x="15" y="150"/>
                    </a:cubicBezTo>
                    <a:cubicBezTo>
                      <a:pt x="14" y="150"/>
                      <a:pt x="14" y="150"/>
                      <a:pt x="14" y="150"/>
                    </a:cubicBezTo>
                    <a:cubicBezTo>
                      <a:pt x="13" y="151"/>
                      <a:pt x="13" y="151"/>
                      <a:pt x="13" y="151"/>
                    </a:cubicBezTo>
                    <a:cubicBezTo>
                      <a:pt x="13" y="152"/>
                      <a:pt x="13" y="152"/>
                      <a:pt x="13" y="153"/>
                    </a:cubicBezTo>
                    <a:cubicBezTo>
                      <a:pt x="14" y="153"/>
                      <a:pt x="14" y="153"/>
                      <a:pt x="14" y="153"/>
                    </a:cubicBezTo>
                    <a:cubicBezTo>
                      <a:pt x="15" y="154"/>
                      <a:pt x="15" y="154"/>
                      <a:pt x="15" y="154"/>
                    </a:cubicBezTo>
                    <a:cubicBezTo>
                      <a:pt x="14" y="160"/>
                      <a:pt x="14" y="160"/>
                      <a:pt x="14" y="160"/>
                    </a:cubicBezTo>
                    <a:cubicBezTo>
                      <a:pt x="14" y="160"/>
                      <a:pt x="14" y="160"/>
                      <a:pt x="14" y="160"/>
                    </a:cubicBezTo>
                    <a:cubicBezTo>
                      <a:pt x="15" y="160"/>
                      <a:pt x="15" y="161"/>
                      <a:pt x="15" y="162"/>
                    </a:cubicBezTo>
                    <a:cubicBezTo>
                      <a:pt x="14" y="162"/>
                      <a:pt x="13" y="163"/>
                      <a:pt x="13" y="164"/>
                    </a:cubicBezTo>
                    <a:cubicBezTo>
                      <a:pt x="13" y="165"/>
                      <a:pt x="13" y="165"/>
                      <a:pt x="13" y="165"/>
                    </a:cubicBezTo>
                    <a:cubicBezTo>
                      <a:pt x="15" y="165"/>
                      <a:pt x="15" y="165"/>
                      <a:pt x="15" y="165"/>
                    </a:cubicBezTo>
                    <a:cubicBezTo>
                      <a:pt x="15" y="165"/>
                      <a:pt x="15" y="165"/>
                      <a:pt x="15" y="166"/>
                    </a:cubicBezTo>
                    <a:cubicBezTo>
                      <a:pt x="13" y="181"/>
                      <a:pt x="13" y="181"/>
                      <a:pt x="13" y="181"/>
                    </a:cubicBezTo>
                    <a:cubicBezTo>
                      <a:pt x="13" y="181"/>
                      <a:pt x="13" y="181"/>
                      <a:pt x="13" y="181"/>
                    </a:cubicBezTo>
                    <a:cubicBezTo>
                      <a:pt x="12" y="181"/>
                      <a:pt x="11" y="182"/>
                      <a:pt x="11" y="183"/>
                    </a:cubicBezTo>
                    <a:cubicBezTo>
                      <a:pt x="10" y="183"/>
                      <a:pt x="10" y="183"/>
                      <a:pt x="10" y="183"/>
                    </a:cubicBezTo>
                    <a:cubicBezTo>
                      <a:pt x="10" y="183"/>
                      <a:pt x="9" y="183"/>
                      <a:pt x="9" y="184"/>
                    </a:cubicBezTo>
                    <a:cubicBezTo>
                      <a:pt x="9" y="185"/>
                      <a:pt x="9" y="186"/>
                      <a:pt x="10" y="186"/>
                    </a:cubicBezTo>
                    <a:cubicBezTo>
                      <a:pt x="11" y="186"/>
                      <a:pt x="11" y="186"/>
                      <a:pt x="11" y="186"/>
                    </a:cubicBezTo>
                    <a:cubicBezTo>
                      <a:pt x="10" y="193"/>
                      <a:pt x="10" y="193"/>
                      <a:pt x="10" y="193"/>
                    </a:cubicBezTo>
                    <a:cubicBezTo>
                      <a:pt x="10" y="193"/>
                      <a:pt x="10" y="193"/>
                      <a:pt x="10" y="193"/>
                    </a:cubicBezTo>
                    <a:cubicBezTo>
                      <a:pt x="10" y="193"/>
                      <a:pt x="11" y="194"/>
                      <a:pt x="11" y="195"/>
                    </a:cubicBezTo>
                    <a:cubicBezTo>
                      <a:pt x="10" y="195"/>
                      <a:pt x="9" y="196"/>
                      <a:pt x="9" y="197"/>
                    </a:cubicBezTo>
                    <a:cubicBezTo>
                      <a:pt x="9" y="198"/>
                      <a:pt x="9" y="198"/>
                      <a:pt x="9" y="198"/>
                    </a:cubicBezTo>
                    <a:cubicBezTo>
                      <a:pt x="10" y="198"/>
                      <a:pt x="10" y="198"/>
                      <a:pt x="10" y="198"/>
                    </a:cubicBezTo>
                    <a:cubicBezTo>
                      <a:pt x="10" y="198"/>
                      <a:pt x="10" y="198"/>
                      <a:pt x="11" y="199"/>
                    </a:cubicBezTo>
                    <a:cubicBezTo>
                      <a:pt x="8" y="214"/>
                      <a:pt x="8" y="214"/>
                      <a:pt x="8" y="214"/>
                    </a:cubicBezTo>
                    <a:cubicBezTo>
                      <a:pt x="8" y="214"/>
                      <a:pt x="8" y="214"/>
                      <a:pt x="8" y="214"/>
                    </a:cubicBezTo>
                    <a:cubicBezTo>
                      <a:pt x="8" y="214"/>
                      <a:pt x="8" y="214"/>
                      <a:pt x="7" y="214"/>
                    </a:cubicBezTo>
                    <a:cubicBezTo>
                      <a:pt x="7" y="215"/>
                      <a:pt x="7" y="215"/>
                      <a:pt x="7" y="216"/>
                    </a:cubicBezTo>
                    <a:cubicBezTo>
                      <a:pt x="6" y="216"/>
                      <a:pt x="6" y="216"/>
                      <a:pt x="6" y="216"/>
                    </a:cubicBezTo>
                    <a:cubicBezTo>
                      <a:pt x="5" y="216"/>
                      <a:pt x="4" y="216"/>
                      <a:pt x="4" y="217"/>
                    </a:cubicBezTo>
                    <a:cubicBezTo>
                      <a:pt x="4" y="218"/>
                      <a:pt x="5" y="219"/>
                      <a:pt x="6" y="219"/>
                    </a:cubicBezTo>
                    <a:cubicBezTo>
                      <a:pt x="6" y="219"/>
                      <a:pt x="6" y="219"/>
                      <a:pt x="6" y="219"/>
                    </a:cubicBezTo>
                    <a:cubicBezTo>
                      <a:pt x="5" y="226"/>
                      <a:pt x="5" y="226"/>
                      <a:pt x="5" y="226"/>
                    </a:cubicBezTo>
                    <a:cubicBezTo>
                      <a:pt x="6" y="226"/>
                      <a:pt x="6" y="226"/>
                      <a:pt x="6" y="226"/>
                    </a:cubicBezTo>
                    <a:cubicBezTo>
                      <a:pt x="6" y="226"/>
                      <a:pt x="6" y="227"/>
                      <a:pt x="6" y="228"/>
                    </a:cubicBezTo>
                    <a:cubicBezTo>
                      <a:pt x="6" y="228"/>
                      <a:pt x="5" y="229"/>
                      <a:pt x="5" y="230"/>
                    </a:cubicBezTo>
                    <a:cubicBezTo>
                      <a:pt x="5" y="230"/>
                      <a:pt x="5" y="230"/>
                      <a:pt x="5" y="230"/>
                    </a:cubicBezTo>
                    <a:cubicBezTo>
                      <a:pt x="6" y="231"/>
                      <a:pt x="6" y="231"/>
                      <a:pt x="6" y="231"/>
                    </a:cubicBezTo>
                    <a:cubicBezTo>
                      <a:pt x="6" y="231"/>
                      <a:pt x="6" y="231"/>
                      <a:pt x="6" y="231"/>
                    </a:cubicBezTo>
                    <a:cubicBezTo>
                      <a:pt x="4" y="247"/>
                      <a:pt x="4" y="247"/>
                      <a:pt x="4" y="247"/>
                    </a:cubicBezTo>
                    <a:cubicBezTo>
                      <a:pt x="4" y="247"/>
                      <a:pt x="4" y="247"/>
                      <a:pt x="4" y="247"/>
                    </a:cubicBezTo>
                    <a:cubicBezTo>
                      <a:pt x="3" y="247"/>
                      <a:pt x="2" y="248"/>
                      <a:pt x="2" y="249"/>
                    </a:cubicBezTo>
                    <a:cubicBezTo>
                      <a:pt x="2" y="249"/>
                      <a:pt x="2" y="249"/>
                      <a:pt x="2" y="249"/>
                    </a:cubicBezTo>
                    <a:cubicBezTo>
                      <a:pt x="1" y="249"/>
                      <a:pt x="0" y="249"/>
                      <a:pt x="0" y="250"/>
                    </a:cubicBezTo>
                    <a:cubicBezTo>
                      <a:pt x="0" y="251"/>
                      <a:pt x="0" y="251"/>
                      <a:pt x="0" y="251"/>
                    </a:cubicBezTo>
                    <a:cubicBezTo>
                      <a:pt x="1" y="252"/>
                      <a:pt x="1" y="252"/>
                      <a:pt x="1" y="252"/>
                    </a:cubicBezTo>
                    <a:cubicBezTo>
                      <a:pt x="51" y="260"/>
                      <a:pt x="51" y="260"/>
                      <a:pt x="51" y="260"/>
                    </a:cubicBezTo>
                    <a:cubicBezTo>
                      <a:pt x="100" y="268"/>
                      <a:pt x="100" y="268"/>
                      <a:pt x="100" y="268"/>
                    </a:cubicBezTo>
                    <a:cubicBezTo>
                      <a:pt x="100" y="268"/>
                      <a:pt x="101" y="268"/>
                      <a:pt x="101" y="268"/>
                    </a:cubicBezTo>
                    <a:cubicBezTo>
                      <a:pt x="102" y="268"/>
                      <a:pt x="102" y="267"/>
                      <a:pt x="102" y="267"/>
                    </a:cubicBezTo>
                    <a:cubicBezTo>
                      <a:pt x="102" y="266"/>
                      <a:pt x="101" y="265"/>
                      <a:pt x="100" y="265"/>
                    </a:cubicBezTo>
                    <a:cubicBezTo>
                      <a:pt x="100" y="265"/>
                      <a:pt x="100" y="265"/>
                      <a:pt x="100" y="265"/>
                    </a:cubicBezTo>
                    <a:cubicBezTo>
                      <a:pt x="100" y="264"/>
                      <a:pt x="100" y="263"/>
                      <a:pt x="99" y="263"/>
                    </a:cubicBezTo>
                    <a:cubicBezTo>
                      <a:pt x="99" y="262"/>
                      <a:pt x="99" y="262"/>
                      <a:pt x="99" y="262"/>
                    </a:cubicBezTo>
                    <a:cubicBezTo>
                      <a:pt x="101" y="247"/>
                      <a:pt x="101" y="247"/>
                      <a:pt x="101" y="247"/>
                    </a:cubicBezTo>
                    <a:cubicBezTo>
                      <a:pt x="101" y="247"/>
                      <a:pt x="101" y="246"/>
                      <a:pt x="101" y="246"/>
                    </a:cubicBezTo>
                    <a:cubicBezTo>
                      <a:pt x="102" y="246"/>
                      <a:pt x="102" y="246"/>
                      <a:pt x="102" y="246"/>
                    </a:cubicBezTo>
                    <a:cubicBezTo>
                      <a:pt x="103" y="246"/>
                      <a:pt x="103" y="246"/>
                      <a:pt x="103" y="246"/>
                    </a:cubicBezTo>
                    <a:cubicBezTo>
                      <a:pt x="103" y="245"/>
                      <a:pt x="102" y="244"/>
                      <a:pt x="101" y="244"/>
                    </a:cubicBezTo>
                    <a:cubicBezTo>
                      <a:pt x="101" y="244"/>
                      <a:pt x="101" y="244"/>
                      <a:pt x="101" y="244"/>
                    </a:cubicBezTo>
                    <a:cubicBezTo>
                      <a:pt x="102" y="243"/>
                      <a:pt x="102" y="242"/>
                      <a:pt x="103" y="242"/>
                    </a:cubicBezTo>
                    <a:cubicBezTo>
                      <a:pt x="103" y="241"/>
                      <a:pt x="103" y="241"/>
                      <a:pt x="103" y="241"/>
                    </a:cubicBezTo>
                    <a:cubicBezTo>
                      <a:pt x="103" y="235"/>
                      <a:pt x="103" y="235"/>
                      <a:pt x="103" y="235"/>
                    </a:cubicBezTo>
                    <a:cubicBezTo>
                      <a:pt x="104" y="235"/>
                      <a:pt x="104" y="235"/>
                      <a:pt x="104" y="235"/>
                    </a:cubicBezTo>
                    <a:cubicBezTo>
                      <a:pt x="105" y="235"/>
                      <a:pt x="105" y="235"/>
                      <a:pt x="106" y="235"/>
                    </a:cubicBezTo>
                    <a:cubicBezTo>
                      <a:pt x="106" y="235"/>
                      <a:pt x="106" y="234"/>
                      <a:pt x="106" y="234"/>
                    </a:cubicBezTo>
                    <a:cubicBezTo>
                      <a:pt x="106" y="234"/>
                      <a:pt x="106" y="234"/>
                      <a:pt x="106" y="234"/>
                    </a:cubicBezTo>
                    <a:cubicBezTo>
                      <a:pt x="106" y="233"/>
                      <a:pt x="106" y="233"/>
                      <a:pt x="106" y="232"/>
                    </a:cubicBezTo>
                    <a:cubicBezTo>
                      <a:pt x="106" y="232"/>
                      <a:pt x="105" y="232"/>
                      <a:pt x="105" y="232"/>
                    </a:cubicBezTo>
                    <a:cubicBezTo>
                      <a:pt x="104" y="232"/>
                      <a:pt x="104" y="232"/>
                      <a:pt x="104" y="232"/>
                    </a:cubicBezTo>
                    <a:cubicBezTo>
                      <a:pt x="104" y="231"/>
                      <a:pt x="104" y="230"/>
                      <a:pt x="103" y="230"/>
                    </a:cubicBezTo>
                    <a:cubicBezTo>
                      <a:pt x="103" y="230"/>
                      <a:pt x="103" y="230"/>
                      <a:pt x="103" y="230"/>
                    </a:cubicBezTo>
                    <a:cubicBezTo>
                      <a:pt x="105" y="214"/>
                      <a:pt x="105" y="214"/>
                      <a:pt x="105" y="214"/>
                    </a:cubicBezTo>
                    <a:cubicBezTo>
                      <a:pt x="105" y="214"/>
                      <a:pt x="105" y="214"/>
                      <a:pt x="106" y="213"/>
                    </a:cubicBezTo>
                    <a:cubicBezTo>
                      <a:pt x="107" y="214"/>
                      <a:pt x="107" y="214"/>
                      <a:pt x="107" y="214"/>
                    </a:cubicBezTo>
                    <a:cubicBezTo>
                      <a:pt x="107" y="213"/>
                      <a:pt x="107" y="213"/>
                      <a:pt x="107" y="213"/>
                    </a:cubicBezTo>
                    <a:cubicBezTo>
                      <a:pt x="107" y="213"/>
                      <a:pt x="107" y="212"/>
                      <a:pt x="106" y="211"/>
                    </a:cubicBezTo>
                    <a:cubicBezTo>
                      <a:pt x="106" y="211"/>
                      <a:pt x="106" y="211"/>
                      <a:pt x="106" y="211"/>
                    </a:cubicBezTo>
                    <a:cubicBezTo>
                      <a:pt x="106" y="211"/>
                      <a:pt x="106" y="211"/>
                      <a:pt x="106" y="211"/>
                    </a:cubicBezTo>
                    <a:cubicBezTo>
                      <a:pt x="106" y="210"/>
                      <a:pt x="106" y="209"/>
                      <a:pt x="107" y="209"/>
                    </a:cubicBezTo>
                    <a:cubicBezTo>
                      <a:pt x="107" y="209"/>
                      <a:pt x="107" y="209"/>
                      <a:pt x="107" y="209"/>
                    </a:cubicBezTo>
                    <a:cubicBezTo>
                      <a:pt x="108" y="202"/>
                      <a:pt x="108" y="202"/>
                      <a:pt x="108" y="202"/>
                    </a:cubicBezTo>
                    <a:cubicBezTo>
                      <a:pt x="109" y="202"/>
                      <a:pt x="109" y="202"/>
                      <a:pt x="109" y="202"/>
                    </a:cubicBezTo>
                    <a:cubicBezTo>
                      <a:pt x="109" y="203"/>
                      <a:pt x="109" y="202"/>
                      <a:pt x="110" y="202"/>
                    </a:cubicBezTo>
                    <a:cubicBezTo>
                      <a:pt x="110" y="202"/>
                      <a:pt x="110" y="201"/>
                      <a:pt x="110" y="201"/>
                    </a:cubicBezTo>
                    <a:cubicBezTo>
                      <a:pt x="110" y="201"/>
                      <a:pt x="110" y="201"/>
                      <a:pt x="110" y="201"/>
                    </a:cubicBezTo>
                    <a:cubicBezTo>
                      <a:pt x="110" y="200"/>
                      <a:pt x="110" y="200"/>
                      <a:pt x="110" y="200"/>
                    </a:cubicBezTo>
                    <a:cubicBezTo>
                      <a:pt x="110" y="199"/>
                      <a:pt x="110" y="199"/>
                      <a:pt x="109" y="199"/>
                    </a:cubicBezTo>
                    <a:cubicBezTo>
                      <a:pt x="109" y="199"/>
                      <a:pt x="109" y="199"/>
                      <a:pt x="109" y="199"/>
                    </a:cubicBezTo>
                    <a:cubicBezTo>
                      <a:pt x="109" y="198"/>
                      <a:pt x="109" y="198"/>
                      <a:pt x="108" y="197"/>
                    </a:cubicBezTo>
                    <a:cubicBezTo>
                      <a:pt x="108" y="197"/>
                      <a:pt x="108" y="197"/>
                      <a:pt x="107" y="197"/>
                    </a:cubicBezTo>
                    <a:cubicBezTo>
                      <a:pt x="107" y="197"/>
                      <a:pt x="107" y="197"/>
                      <a:pt x="107" y="197"/>
                    </a:cubicBezTo>
                    <a:cubicBezTo>
                      <a:pt x="109" y="181"/>
                      <a:pt x="109" y="181"/>
                      <a:pt x="109" y="181"/>
                    </a:cubicBezTo>
                    <a:cubicBezTo>
                      <a:pt x="110" y="181"/>
                      <a:pt x="110" y="181"/>
                      <a:pt x="110" y="180"/>
                    </a:cubicBezTo>
                    <a:cubicBezTo>
                      <a:pt x="111" y="181"/>
                      <a:pt x="111" y="181"/>
                      <a:pt x="111" y="181"/>
                    </a:cubicBezTo>
                    <a:cubicBezTo>
                      <a:pt x="111" y="180"/>
                      <a:pt x="111" y="180"/>
                      <a:pt x="111" y="180"/>
                    </a:cubicBezTo>
                    <a:cubicBezTo>
                      <a:pt x="111" y="180"/>
                      <a:pt x="111" y="179"/>
                      <a:pt x="111" y="178"/>
                    </a:cubicBezTo>
                    <a:cubicBezTo>
                      <a:pt x="111" y="178"/>
                      <a:pt x="110" y="178"/>
                      <a:pt x="110" y="178"/>
                    </a:cubicBezTo>
                    <a:cubicBezTo>
                      <a:pt x="110" y="178"/>
                      <a:pt x="110" y="178"/>
                      <a:pt x="110" y="178"/>
                    </a:cubicBezTo>
                    <a:cubicBezTo>
                      <a:pt x="110" y="177"/>
                      <a:pt x="111" y="176"/>
                      <a:pt x="111" y="176"/>
                    </a:cubicBezTo>
                    <a:cubicBezTo>
                      <a:pt x="111" y="176"/>
                      <a:pt x="111" y="176"/>
                      <a:pt x="111" y="176"/>
                    </a:cubicBezTo>
                    <a:cubicBezTo>
                      <a:pt x="112" y="169"/>
                      <a:pt x="112" y="169"/>
                      <a:pt x="112" y="169"/>
                    </a:cubicBezTo>
                    <a:cubicBezTo>
                      <a:pt x="113" y="170"/>
                      <a:pt x="113" y="170"/>
                      <a:pt x="113" y="170"/>
                    </a:cubicBezTo>
                    <a:cubicBezTo>
                      <a:pt x="113" y="170"/>
                      <a:pt x="114" y="169"/>
                      <a:pt x="114" y="169"/>
                    </a:cubicBezTo>
                    <a:cubicBezTo>
                      <a:pt x="114" y="169"/>
                      <a:pt x="115" y="168"/>
                      <a:pt x="115" y="168"/>
                    </a:cubicBezTo>
                    <a:cubicBezTo>
                      <a:pt x="115" y="168"/>
                      <a:pt x="115" y="168"/>
                      <a:pt x="115" y="168"/>
                    </a:cubicBezTo>
                    <a:cubicBezTo>
                      <a:pt x="115" y="167"/>
                      <a:pt x="115" y="167"/>
                      <a:pt x="114" y="167"/>
                    </a:cubicBezTo>
                    <a:cubicBezTo>
                      <a:pt x="114" y="166"/>
                      <a:pt x="114" y="166"/>
                      <a:pt x="113" y="166"/>
                    </a:cubicBezTo>
                    <a:cubicBezTo>
                      <a:pt x="113" y="166"/>
                      <a:pt x="113" y="166"/>
                      <a:pt x="113" y="166"/>
                    </a:cubicBezTo>
                    <a:cubicBezTo>
                      <a:pt x="113" y="165"/>
                      <a:pt x="113" y="164"/>
                      <a:pt x="112" y="164"/>
                    </a:cubicBezTo>
                    <a:cubicBezTo>
                      <a:pt x="112" y="164"/>
                      <a:pt x="112" y="164"/>
                      <a:pt x="112" y="164"/>
                    </a:cubicBezTo>
                    <a:cubicBezTo>
                      <a:pt x="114" y="148"/>
                      <a:pt x="114" y="148"/>
                      <a:pt x="114" y="148"/>
                    </a:cubicBezTo>
                    <a:cubicBezTo>
                      <a:pt x="114" y="148"/>
                      <a:pt x="114" y="148"/>
                      <a:pt x="114" y="147"/>
                    </a:cubicBezTo>
                    <a:cubicBezTo>
                      <a:pt x="115" y="147"/>
                      <a:pt x="115" y="147"/>
                      <a:pt x="115" y="147"/>
                    </a:cubicBezTo>
                    <a:cubicBezTo>
                      <a:pt x="115" y="147"/>
                      <a:pt x="115" y="147"/>
                      <a:pt x="115" y="147"/>
                    </a:cubicBezTo>
                    <a:cubicBezTo>
                      <a:pt x="116" y="147"/>
                      <a:pt x="115" y="146"/>
                      <a:pt x="115" y="145"/>
                    </a:cubicBezTo>
                    <a:cubicBezTo>
                      <a:pt x="115" y="145"/>
                      <a:pt x="115" y="145"/>
                      <a:pt x="114" y="145"/>
                    </a:cubicBezTo>
                    <a:cubicBezTo>
                      <a:pt x="114" y="145"/>
                      <a:pt x="114" y="145"/>
                      <a:pt x="114" y="145"/>
                    </a:cubicBezTo>
                    <a:cubicBezTo>
                      <a:pt x="115" y="144"/>
                      <a:pt x="115" y="143"/>
                      <a:pt x="115" y="143"/>
                    </a:cubicBezTo>
                    <a:cubicBezTo>
                      <a:pt x="116" y="143"/>
                      <a:pt x="116" y="143"/>
                      <a:pt x="116" y="143"/>
                    </a:cubicBezTo>
                    <a:cubicBezTo>
                      <a:pt x="116" y="136"/>
                      <a:pt x="116" y="136"/>
                      <a:pt x="116" y="136"/>
                    </a:cubicBezTo>
                    <a:cubicBezTo>
                      <a:pt x="117" y="136"/>
                      <a:pt x="117" y="136"/>
                      <a:pt x="117" y="136"/>
                    </a:cubicBezTo>
                    <a:cubicBezTo>
                      <a:pt x="118" y="136"/>
                      <a:pt x="118" y="136"/>
                      <a:pt x="118" y="136"/>
                    </a:cubicBezTo>
                    <a:cubicBezTo>
                      <a:pt x="119" y="136"/>
                      <a:pt x="119" y="135"/>
                      <a:pt x="119" y="135"/>
                    </a:cubicBezTo>
                    <a:cubicBezTo>
                      <a:pt x="119" y="134"/>
                      <a:pt x="119" y="133"/>
                      <a:pt x="118" y="133"/>
                    </a:cubicBezTo>
                    <a:cubicBezTo>
                      <a:pt x="117" y="133"/>
                      <a:pt x="117" y="133"/>
                      <a:pt x="117" y="133"/>
                    </a:cubicBezTo>
                    <a:cubicBezTo>
                      <a:pt x="117" y="132"/>
                      <a:pt x="117" y="131"/>
                      <a:pt x="116" y="131"/>
                    </a:cubicBezTo>
                    <a:cubicBezTo>
                      <a:pt x="116" y="131"/>
                      <a:pt x="116" y="131"/>
                      <a:pt x="116" y="131"/>
                    </a:cubicBezTo>
                    <a:cubicBezTo>
                      <a:pt x="118" y="115"/>
                      <a:pt x="118" y="115"/>
                      <a:pt x="118" y="115"/>
                    </a:cubicBezTo>
                    <a:cubicBezTo>
                      <a:pt x="118" y="115"/>
                      <a:pt x="118" y="115"/>
                      <a:pt x="118" y="114"/>
                    </a:cubicBezTo>
                    <a:cubicBezTo>
                      <a:pt x="120" y="115"/>
                      <a:pt x="120" y="115"/>
                      <a:pt x="120" y="115"/>
                    </a:cubicBezTo>
                    <a:cubicBezTo>
                      <a:pt x="120" y="114"/>
                      <a:pt x="120" y="114"/>
                      <a:pt x="120" y="114"/>
                    </a:cubicBezTo>
                    <a:cubicBezTo>
                      <a:pt x="120" y="113"/>
                      <a:pt x="119" y="112"/>
                      <a:pt x="119" y="112"/>
                    </a:cubicBezTo>
                    <a:cubicBezTo>
                      <a:pt x="119" y="112"/>
                      <a:pt x="119" y="112"/>
                      <a:pt x="119" y="112"/>
                    </a:cubicBezTo>
                    <a:cubicBezTo>
                      <a:pt x="119" y="111"/>
                      <a:pt x="119" y="110"/>
                      <a:pt x="120" y="110"/>
                    </a:cubicBezTo>
                    <a:cubicBezTo>
                      <a:pt x="120" y="110"/>
                      <a:pt x="120" y="110"/>
                      <a:pt x="120" y="110"/>
                    </a:cubicBezTo>
                    <a:cubicBezTo>
                      <a:pt x="121" y="103"/>
                      <a:pt x="121" y="103"/>
                      <a:pt x="121" y="103"/>
                    </a:cubicBezTo>
                    <a:cubicBezTo>
                      <a:pt x="122" y="103"/>
                      <a:pt x="122" y="103"/>
                      <a:pt x="122" y="103"/>
                    </a:cubicBezTo>
                    <a:cubicBezTo>
                      <a:pt x="122" y="104"/>
                      <a:pt x="122" y="103"/>
                      <a:pt x="123" y="103"/>
                    </a:cubicBezTo>
                    <a:cubicBezTo>
                      <a:pt x="123" y="103"/>
                      <a:pt x="123" y="102"/>
                      <a:pt x="123" y="102"/>
                    </a:cubicBezTo>
                    <a:cubicBezTo>
                      <a:pt x="123" y="102"/>
                      <a:pt x="123" y="102"/>
                      <a:pt x="123" y="102"/>
                    </a:cubicBezTo>
                    <a:cubicBezTo>
                      <a:pt x="123" y="101"/>
                      <a:pt x="123" y="101"/>
                      <a:pt x="123" y="101"/>
                    </a:cubicBezTo>
                    <a:cubicBezTo>
                      <a:pt x="123" y="100"/>
                      <a:pt x="122" y="100"/>
                      <a:pt x="122" y="100"/>
                    </a:cubicBezTo>
                    <a:cubicBezTo>
                      <a:pt x="122" y="100"/>
                      <a:pt x="122" y="100"/>
                      <a:pt x="122" y="100"/>
                    </a:cubicBezTo>
                    <a:cubicBezTo>
                      <a:pt x="122" y="99"/>
                      <a:pt x="122" y="99"/>
                      <a:pt x="121" y="98"/>
                    </a:cubicBezTo>
                    <a:cubicBezTo>
                      <a:pt x="121" y="98"/>
                      <a:pt x="121" y="98"/>
                      <a:pt x="120" y="98"/>
                    </a:cubicBezTo>
                    <a:cubicBezTo>
                      <a:pt x="120" y="98"/>
                      <a:pt x="120" y="98"/>
                      <a:pt x="120" y="98"/>
                    </a:cubicBezTo>
                    <a:cubicBezTo>
                      <a:pt x="122" y="82"/>
                      <a:pt x="122" y="82"/>
                      <a:pt x="122" y="82"/>
                    </a:cubicBezTo>
                    <a:cubicBezTo>
                      <a:pt x="123" y="82"/>
                      <a:pt x="123" y="82"/>
                      <a:pt x="123" y="81"/>
                    </a:cubicBezTo>
                    <a:cubicBezTo>
                      <a:pt x="124" y="82"/>
                      <a:pt x="124" y="82"/>
                      <a:pt x="124" y="82"/>
                    </a:cubicBezTo>
                    <a:cubicBezTo>
                      <a:pt x="124" y="81"/>
                      <a:pt x="124" y="81"/>
                      <a:pt x="124" y="81"/>
                    </a:cubicBezTo>
                    <a:cubicBezTo>
                      <a:pt x="124" y="81"/>
                      <a:pt x="124" y="80"/>
                      <a:pt x="124" y="80"/>
                    </a:cubicBezTo>
                    <a:cubicBezTo>
                      <a:pt x="124" y="79"/>
                      <a:pt x="123" y="79"/>
                      <a:pt x="123" y="79"/>
                    </a:cubicBezTo>
                    <a:cubicBezTo>
                      <a:pt x="123" y="79"/>
                      <a:pt x="123" y="79"/>
                      <a:pt x="123" y="79"/>
                    </a:cubicBezTo>
                    <a:cubicBezTo>
                      <a:pt x="123" y="78"/>
                      <a:pt x="123" y="77"/>
                      <a:pt x="124" y="77"/>
                    </a:cubicBezTo>
                    <a:cubicBezTo>
                      <a:pt x="125" y="70"/>
                      <a:pt x="125" y="70"/>
                      <a:pt x="125" y="70"/>
                    </a:cubicBezTo>
                    <a:cubicBezTo>
                      <a:pt x="126" y="71"/>
                      <a:pt x="126" y="71"/>
                      <a:pt x="126" y="71"/>
                    </a:cubicBezTo>
                    <a:cubicBezTo>
                      <a:pt x="126" y="71"/>
                      <a:pt x="127" y="71"/>
                      <a:pt x="127" y="70"/>
                    </a:cubicBezTo>
                    <a:cubicBezTo>
                      <a:pt x="127" y="70"/>
                      <a:pt x="128" y="70"/>
                      <a:pt x="128" y="69"/>
                    </a:cubicBezTo>
                    <a:cubicBezTo>
                      <a:pt x="128" y="69"/>
                      <a:pt x="128" y="69"/>
                      <a:pt x="128" y="69"/>
                    </a:cubicBezTo>
                    <a:cubicBezTo>
                      <a:pt x="128" y="68"/>
                      <a:pt x="127" y="67"/>
                      <a:pt x="126" y="67"/>
                    </a:cubicBezTo>
                    <a:close/>
                    <a:moveTo>
                      <a:pt x="109" y="73"/>
                    </a:moveTo>
                    <a:cubicBezTo>
                      <a:pt x="110" y="73"/>
                      <a:pt x="110" y="73"/>
                      <a:pt x="110" y="73"/>
                    </a:cubicBezTo>
                    <a:cubicBezTo>
                      <a:pt x="111" y="73"/>
                      <a:pt x="113" y="75"/>
                      <a:pt x="113" y="77"/>
                    </a:cubicBezTo>
                    <a:cubicBezTo>
                      <a:pt x="113" y="77"/>
                      <a:pt x="113" y="77"/>
                      <a:pt x="113" y="77"/>
                    </a:cubicBezTo>
                    <a:cubicBezTo>
                      <a:pt x="112" y="77"/>
                      <a:pt x="112" y="77"/>
                      <a:pt x="112" y="78"/>
                    </a:cubicBezTo>
                    <a:cubicBezTo>
                      <a:pt x="111" y="78"/>
                      <a:pt x="111" y="79"/>
                      <a:pt x="111" y="79"/>
                    </a:cubicBezTo>
                    <a:cubicBezTo>
                      <a:pt x="111" y="80"/>
                      <a:pt x="111" y="80"/>
                      <a:pt x="111" y="80"/>
                    </a:cubicBezTo>
                    <a:cubicBezTo>
                      <a:pt x="112" y="80"/>
                      <a:pt x="112" y="80"/>
                      <a:pt x="112" y="80"/>
                    </a:cubicBezTo>
                    <a:cubicBezTo>
                      <a:pt x="112" y="80"/>
                      <a:pt x="112" y="80"/>
                      <a:pt x="113" y="80"/>
                    </a:cubicBezTo>
                    <a:cubicBezTo>
                      <a:pt x="111" y="96"/>
                      <a:pt x="111" y="96"/>
                      <a:pt x="111" y="96"/>
                    </a:cubicBezTo>
                    <a:cubicBezTo>
                      <a:pt x="110" y="96"/>
                      <a:pt x="110" y="96"/>
                      <a:pt x="110" y="96"/>
                    </a:cubicBezTo>
                    <a:cubicBezTo>
                      <a:pt x="110" y="96"/>
                      <a:pt x="110" y="96"/>
                      <a:pt x="109" y="96"/>
                    </a:cubicBezTo>
                    <a:cubicBezTo>
                      <a:pt x="109" y="97"/>
                      <a:pt x="109" y="97"/>
                      <a:pt x="109" y="98"/>
                    </a:cubicBezTo>
                    <a:cubicBezTo>
                      <a:pt x="104" y="97"/>
                      <a:pt x="104" y="97"/>
                      <a:pt x="104" y="97"/>
                    </a:cubicBezTo>
                    <a:cubicBezTo>
                      <a:pt x="104" y="96"/>
                      <a:pt x="104" y="96"/>
                      <a:pt x="104" y="96"/>
                    </a:cubicBezTo>
                    <a:cubicBezTo>
                      <a:pt x="103" y="95"/>
                      <a:pt x="103" y="95"/>
                      <a:pt x="103" y="95"/>
                    </a:cubicBezTo>
                    <a:cubicBezTo>
                      <a:pt x="103" y="95"/>
                      <a:pt x="103" y="95"/>
                      <a:pt x="103" y="95"/>
                    </a:cubicBezTo>
                    <a:cubicBezTo>
                      <a:pt x="105" y="79"/>
                      <a:pt x="105" y="79"/>
                      <a:pt x="105" y="79"/>
                    </a:cubicBezTo>
                    <a:cubicBezTo>
                      <a:pt x="105" y="79"/>
                      <a:pt x="105" y="79"/>
                      <a:pt x="105" y="79"/>
                    </a:cubicBezTo>
                    <a:cubicBezTo>
                      <a:pt x="106" y="79"/>
                      <a:pt x="106" y="79"/>
                      <a:pt x="106" y="79"/>
                    </a:cubicBezTo>
                    <a:cubicBezTo>
                      <a:pt x="106" y="78"/>
                      <a:pt x="106" y="78"/>
                      <a:pt x="106" y="78"/>
                    </a:cubicBezTo>
                    <a:cubicBezTo>
                      <a:pt x="107" y="78"/>
                      <a:pt x="106" y="77"/>
                      <a:pt x="106" y="77"/>
                    </a:cubicBezTo>
                    <a:cubicBezTo>
                      <a:pt x="106" y="76"/>
                      <a:pt x="106" y="76"/>
                      <a:pt x="105" y="76"/>
                    </a:cubicBezTo>
                    <a:cubicBezTo>
                      <a:pt x="105" y="76"/>
                      <a:pt x="105" y="76"/>
                      <a:pt x="105" y="76"/>
                    </a:cubicBezTo>
                    <a:cubicBezTo>
                      <a:pt x="106" y="74"/>
                      <a:pt x="108" y="73"/>
                      <a:pt x="109" y="73"/>
                    </a:cubicBezTo>
                    <a:close/>
                    <a:moveTo>
                      <a:pt x="108" y="113"/>
                    </a:moveTo>
                    <a:cubicBezTo>
                      <a:pt x="108" y="113"/>
                      <a:pt x="108" y="113"/>
                      <a:pt x="108" y="113"/>
                    </a:cubicBezTo>
                    <a:cubicBezTo>
                      <a:pt x="106" y="129"/>
                      <a:pt x="106" y="129"/>
                      <a:pt x="106" y="129"/>
                    </a:cubicBezTo>
                    <a:cubicBezTo>
                      <a:pt x="106" y="129"/>
                      <a:pt x="106" y="129"/>
                      <a:pt x="106" y="129"/>
                    </a:cubicBezTo>
                    <a:cubicBezTo>
                      <a:pt x="105" y="129"/>
                      <a:pt x="105" y="130"/>
                      <a:pt x="104" y="131"/>
                    </a:cubicBezTo>
                    <a:cubicBezTo>
                      <a:pt x="100" y="130"/>
                      <a:pt x="100" y="130"/>
                      <a:pt x="100" y="130"/>
                    </a:cubicBezTo>
                    <a:cubicBezTo>
                      <a:pt x="100" y="129"/>
                      <a:pt x="99" y="128"/>
                      <a:pt x="99" y="128"/>
                    </a:cubicBezTo>
                    <a:cubicBezTo>
                      <a:pt x="98" y="128"/>
                      <a:pt x="98" y="128"/>
                      <a:pt x="98" y="128"/>
                    </a:cubicBezTo>
                    <a:cubicBezTo>
                      <a:pt x="100" y="112"/>
                      <a:pt x="100" y="112"/>
                      <a:pt x="100" y="112"/>
                    </a:cubicBezTo>
                    <a:cubicBezTo>
                      <a:pt x="101" y="112"/>
                      <a:pt x="101" y="112"/>
                      <a:pt x="101" y="111"/>
                    </a:cubicBezTo>
                    <a:cubicBezTo>
                      <a:pt x="102" y="112"/>
                      <a:pt x="102" y="112"/>
                      <a:pt x="102" y="112"/>
                    </a:cubicBezTo>
                    <a:cubicBezTo>
                      <a:pt x="102" y="111"/>
                      <a:pt x="102" y="111"/>
                      <a:pt x="102" y="111"/>
                    </a:cubicBezTo>
                    <a:cubicBezTo>
                      <a:pt x="102" y="110"/>
                      <a:pt x="102" y="109"/>
                      <a:pt x="101" y="109"/>
                    </a:cubicBezTo>
                    <a:cubicBezTo>
                      <a:pt x="102" y="107"/>
                      <a:pt x="103" y="106"/>
                      <a:pt x="105" y="106"/>
                    </a:cubicBezTo>
                    <a:cubicBezTo>
                      <a:pt x="105" y="106"/>
                      <a:pt x="105" y="106"/>
                      <a:pt x="105" y="106"/>
                    </a:cubicBezTo>
                    <a:cubicBezTo>
                      <a:pt x="107" y="106"/>
                      <a:pt x="108" y="108"/>
                      <a:pt x="108" y="110"/>
                    </a:cubicBezTo>
                    <a:cubicBezTo>
                      <a:pt x="108" y="110"/>
                      <a:pt x="107" y="111"/>
                      <a:pt x="107" y="112"/>
                    </a:cubicBezTo>
                    <a:cubicBezTo>
                      <a:pt x="107" y="112"/>
                      <a:pt x="107" y="112"/>
                      <a:pt x="107" y="112"/>
                    </a:cubicBezTo>
                    <a:lnTo>
                      <a:pt x="108" y="113"/>
                    </a:lnTo>
                    <a:close/>
                    <a:moveTo>
                      <a:pt x="104" y="146"/>
                    </a:moveTo>
                    <a:cubicBezTo>
                      <a:pt x="104" y="146"/>
                      <a:pt x="104" y="146"/>
                      <a:pt x="104" y="146"/>
                    </a:cubicBezTo>
                    <a:cubicBezTo>
                      <a:pt x="102" y="162"/>
                      <a:pt x="102" y="162"/>
                      <a:pt x="102" y="162"/>
                    </a:cubicBezTo>
                    <a:cubicBezTo>
                      <a:pt x="102" y="162"/>
                      <a:pt x="102" y="162"/>
                      <a:pt x="102" y="162"/>
                    </a:cubicBezTo>
                    <a:cubicBezTo>
                      <a:pt x="101" y="162"/>
                      <a:pt x="100" y="163"/>
                      <a:pt x="100" y="164"/>
                    </a:cubicBezTo>
                    <a:cubicBezTo>
                      <a:pt x="95" y="163"/>
                      <a:pt x="95" y="163"/>
                      <a:pt x="95" y="163"/>
                    </a:cubicBezTo>
                    <a:cubicBezTo>
                      <a:pt x="96" y="162"/>
                      <a:pt x="95" y="161"/>
                      <a:pt x="94" y="161"/>
                    </a:cubicBezTo>
                    <a:cubicBezTo>
                      <a:pt x="94" y="161"/>
                      <a:pt x="94" y="161"/>
                      <a:pt x="94" y="161"/>
                    </a:cubicBezTo>
                    <a:cubicBezTo>
                      <a:pt x="96" y="145"/>
                      <a:pt x="96" y="145"/>
                      <a:pt x="96" y="145"/>
                    </a:cubicBezTo>
                    <a:cubicBezTo>
                      <a:pt x="96" y="145"/>
                      <a:pt x="96" y="145"/>
                      <a:pt x="97" y="144"/>
                    </a:cubicBezTo>
                    <a:cubicBezTo>
                      <a:pt x="98" y="145"/>
                      <a:pt x="98" y="145"/>
                      <a:pt x="98" y="145"/>
                    </a:cubicBezTo>
                    <a:cubicBezTo>
                      <a:pt x="98" y="144"/>
                      <a:pt x="98" y="144"/>
                      <a:pt x="98" y="144"/>
                    </a:cubicBezTo>
                    <a:cubicBezTo>
                      <a:pt x="98" y="144"/>
                      <a:pt x="98" y="143"/>
                      <a:pt x="98" y="143"/>
                    </a:cubicBezTo>
                    <a:cubicBezTo>
                      <a:pt x="97" y="142"/>
                      <a:pt x="97" y="142"/>
                      <a:pt x="97" y="142"/>
                    </a:cubicBezTo>
                    <a:cubicBezTo>
                      <a:pt x="98" y="140"/>
                      <a:pt x="99" y="139"/>
                      <a:pt x="101" y="139"/>
                    </a:cubicBezTo>
                    <a:cubicBezTo>
                      <a:pt x="101" y="139"/>
                      <a:pt x="101" y="139"/>
                      <a:pt x="101" y="139"/>
                    </a:cubicBezTo>
                    <a:cubicBezTo>
                      <a:pt x="103" y="139"/>
                      <a:pt x="104" y="141"/>
                      <a:pt x="104" y="143"/>
                    </a:cubicBezTo>
                    <a:cubicBezTo>
                      <a:pt x="104" y="143"/>
                      <a:pt x="103" y="143"/>
                      <a:pt x="103" y="143"/>
                    </a:cubicBezTo>
                    <a:cubicBezTo>
                      <a:pt x="103" y="144"/>
                      <a:pt x="102" y="144"/>
                      <a:pt x="102" y="145"/>
                    </a:cubicBezTo>
                    <a:cubicBezTo>
                      <a:pt x="102" y="145"/>
                      <a:pt x="102" y="145"/>
                      <a:pt x="102" y="145"/>
                    </a:cubicBezTo>
                    <a:lnTo>
                      <a:pt x="104" y="146"/>
                    </a:lnTo>
                    <a:close/>
                    <a:moveTo>
                      <a:pt x="99" y="179"/>
                    </a:moveTo>
                    <a:cubicBezTo>
                      <a:pt x="99" y="179"/>
                      <a:pt x="99" y="179"/>
                      <a:pt x="100" y="179"/>
                    </a:cubicBezTo>
                    <a:cubicBezTo>
                      <a:pt x="98" y="195"/>
                      <a:pt x="98" y="195"/>
                      <a:pt x="98" y="195"/>
                    </a:cubicBezTo>
                    <a:cubicBezTo>
                      <a:pt x="97" y="195"/>
                      <a:pt x="97" y="195"/>
                      <a:pt x="97" y="195"/>
                    </a:cubicBezTo>
                    <a:cubicBezTo>
                      <a:pt x="97" y="195"/>
                      <a:pt x="97" y="195"/>
                      <a:pt x="96" y="195"/>
                    </a:cubicBezTo>
                    <a:cubicBezTo>
                      <a:pt x="96" y="196"/>
                      <a:pt x="96" y="196"/>
                      <a:pt x="96" y="197"/>
                    </a:cubicBezTo>
                    <a:cubicBezTo>
                      <a:pt x="91" y="196"/>
                      <a:pt x="91" y="196"/>
                      <a:pt x="91" y="196"/>
                    </a:cubicBezTo>
                    <a:cubicBezTo>
                      <a:pt x="91" y="195"/>
                      <a:pt x="91" y="194"/>
                      <a:pt x="90" y="194"/>
                    </a:cubicBezTo>
                    <a:cubicBezTo>
                      <a:pt x="90" y="194"/>
                      <a:pt x="90" y="194"/>
                      <a:pt x="90" y="194"/>
                    </a:cubicBezTo>
                    <a:cubicBezTo>
                      <a:pt x="92" y="178"/>
                      <a:pt x="92" y="178"/>
                      <a:pt x="92" y="178"/>
                    </a:cubicBezTo>
                    <a:cubicBezTo>
                      <a:pt x="92" y="178"/>
                      <a:pt x="92" y="178"/>
                      <a:pt x="92" y="177"/>
                    </a:cubicBezTo>
                    <a:cubicBezTo>
                      <a:pt x="93" y="178"/>
                      <a:pt x="93" y="178"/>
                      <a:pt x="93" y="178"/>
                    </a:cubicBezTo>
                    <a:cubicBezTo>
                      <a:pt x="94" y="177"/>
                      <a:pt x="94" y="177"/>
                      <a:pt x="94" y="177"/>
                    </a:cubicBezTo>
                    <a:cubicBezTo>
                      <a:pt x="94" y="177"/>
                      <a:pt x="93" y="176"/>
                      <a:pt x="93" y="176"/>
                    </a:cubicBezTo>
                    <a:cubicBezTo>
                      <a:pt x="93" y="175"/>
                      <a:pt x="93" y="175"/>
                      <a:pt x="92" y="175"/>
                    </a:cubicBezTo>
                    <a:cubicBezTo>
                      <a:pt x="93" y="173"/>
                      <a:pt x="95" y="172"/>
                      <a:pt x="96" y="172"/>
                    </a:cubicBezTo>
                    <a:cubicBezTo>
                      <a:pt x="97" y="172"/>
                      <a:pt x="97" y="172"/>
                      <a:pt x="97" y="172"/>
                    </a:cubicBezTo>
                    <a:cubicBezTo>
                      <a:pt x="98" y="172"/>
                      <a:pt x="99" y="174"/>
                      <a:pt x="100" y="176"/>
                    </a:cubicBezTo>
                    <a:cubicBezTo>
                      <a:pt x="99" y="176"/>
                      <a:pt x="99" y="176"/>
                      <a:pt x="99" y="177"/>
                    </a:cubicBezTo>
                    <a:cubicBezTo>
                      <a:pt x="98" y="177"/>
                      <a:pt x="98" y="177"/>
                      <a:pt x="98" y="178"/>
                    </a:cubicBezTo>
                    <a:cubicBezTo>
                      <a:pt x="98" y="178"/>
                      <a:pt x="98" y="178"/>
                      <a:pt x="98" y="178"/>
                    </a:cubicBezTo>
                    <a:lnTo>
                      <a:pt x="99" y="179"/>
                    </a:lnTo>
                    <a:close/>
                    <a:moveTo>
                      <a:pt x="95" y="212"/>
                    </a:moveTo>
                    <a:cubicBezTo>
                      <a:pt x="95" y="212"/>
                      <a:pt x="95" y="212"/>
                      <a:pt x="95" y="212"/>
                    </a:cubicBezTo>
                    <a:cubicBezTo>
                      <a:pt x="93" y="228"/>
                      <a:pt x="93" y="228"/>
                      <a:pt x="93" y="228"/>
                    </a:cubicBezTo>
                    <a:cubicBezTo>
                      <a:pt x="93" y="228"/>
                      <a:pt x="93" y="228"/>
                      <a:pt x="93" y="228"/>
                    </a:cubicBezTo>
                    <a:cubicBezTo>
                      <a:pt x="93" y="228"/>
                      <a:pt x="92" y="228"/>
                      <a:pt x="92" y="228"/>
                    </a:cubicBezTo>
                    <a:cubicBezTo>
                      <a:pt x="92" y="229"/>
                      <a:pt x="91" y="229"/>
                      <a:pt x="91" y="230"/>
                    </a:cubicBezTo>
                    <a:cubicBezTo>
                      <a:pt x="87" y="229"/>
                      <a:pt x="87" y="229"/>
                      <a:pt x="87" y="229"/>
                    </a:cubicBezTo>
                    <a:cubicBezTo>
                      <a:pt x="87" y="228"/>
                      <a:pt x="86" y="227"/>
                      <a:pt x="86" y="227"/>
                    </a:cubicBezTo>
                    <a:cubicBezTo>
                      <a:pt x="85" y="227"/>
                      <a:pt x="85" y="227"/>
                      <a:pt x="85" y="227"/>
                    </a:cubicBezTo>
                    <a:cubicBezTo>
                      <a:pt x="87" y="211"/>
                      <a:pt x="87" y="211"/>
                      <a:pt x="87" y="211"/>
                    </a:cubicBezTo>
                    <a:cubicBezTo>
                      <a:pt x="88" y="211"/>
                      <a:pt x="88" y="211"/>
                      <a:pt x="88" y="210"/>
                    </a:cubicBezTo>
                    <a:cubicBezTo>
                      <a:pt x="89" y="211"/>
                      <a:pt x="89" y="211"/>
                      <a:pt x="89" y="211"/>
                    </a:cubicBezTo>
                    <a:cubicBezTo>
                      <a:pt x="89" y="210"/>
                      <a:pt x="89" y="210"/>
                      <a:pt x="89" y="210"/>
                    </a:cubicBezTo>
                    <a:cubicBezTo>
                      <a:pt x="89" y="210"/>
                      <a:pt x="89" y="209"/>
                      <a:pt x="89" y="209"/>
                    </a:cubicBezTo>
                    <a:cubicBezTo>
                      <a:pt x="89" y="208"/>
                      <a:pt x="88" y="208"/>
                      <a:pt x="88" y="208"/>
                    </a:cubicBezTo>
                    <a:cubicBezTo>
                      <a:pt x="89" y="206"/>
                      <a:pt x="90" y="205"/>
                      <a:pt x="92" y="205"/>
                    </a:cubicBezTo>
                    <a:cubicBezTo>
                      <a:pt x="92" y="205"/>
                      <a:pt x="92" y="205"/>
                      <a:pt x="92" y="205"/>
                    </a:cubicBezTo>
                    <a:cubicBezTo>
                      <a:pt x="94" y="205"/>
                      <a:pt x="95" y="207"/>
                      <a:pt x="95" y="209"/>
                    </a:cubicBezTo>
                    <a:cubicBezTo>
                      <a:pt x="95" y="209"/>
                      <a:pt x="95" y="209"/>
                      <a:pt x="95" y="209"/>
                    </a:cubicBezTo>
                    <a:cubicBezTo>
                      <a:pt x="94" y="210"/>
                      <a:pt x="94" y="210"/>
                      <a:pt x="94" y="211"/>
                    </a:cubicBezTo>
                    <a:cubicBezTo>
                      <a:pt x="94" y="211"/>
                      <a:pt x="94" y="211"/>
                      <a:pt x="94" y="211"/>
                    </a:cubicBezTo>
                    <a:lnTo>
                      <a:pt x="95" y="212"/>
                    </a:lnTo>
                    <a:close/>
                    <a:moveTo>
                      <a:pt x="22" y="198"/>
                    </a:moveTo>
                    <a:cubicBezTo>
                      <a:pt x="21" y="197"/>
                      <a:pt x="21" y="197"/>
                      <a:pt x="21" y="197"/>
                    </a:cubicBezTo>
                    <a:cubicBezTo>
                      <a:pt x="21" y="197"/>
                      <a:pt x="21" y="197"/>
                      <a:pt x="21" y="197"/>
                    </a:cubicBezTo>
                    <a:cubicBezTo>
                      <a:pt x="22" y="195"/>
                      <a:pt x="23" y="194"/>
                      <a:pt x="25" y="194"/>
                    </a:cubicBezTo>
                    <a:cubicBezTo>
                      <a:pt x="25" y="194"/>
                      <a:pt x="25" y="194"/>
                      <a:pt x="25" y="194"/>
                    </a:cubicBezTo>
                    <a:cubicBezTo>
                      <a:pt x="27" y="194"/>
                      <a:pt x="28" y="196"/>
                      <a:pt x="28" y="198"/>
                    </a:cubicBezTo>
                    <a:cubicBezTo>
                      <a:pt x="27" y="198"/>
                      <a:pt x="27" y="199"/>
                      <a:pt x="26" y="200"/>
                    </a:cubicBezTo>
                    <a:cubicBezTo>
                      <a:pt x="26" y="200"/>
                      <a:pt x="26" y="200"/>
                      <a:pt x="26" y="200"/>
                    </a:cubicBezTo>
                    <a:cubicBezTo>
                      <a:pt x="28" y="201"/>
                      <a:pt x="28" y="201"/>
                      <a:pt x="28" y="201"/>
                    </a:cubicBezTo>
                    <a:cubicBezTo>
                      <a:pt x="28" y="201"/>
                      <a:pt x="28" y="201"/>
                      <a:pt x="28" y="201"/>
                    </a:cubicBezTo>
                    <a:cubicBezTo>
                      <a:pt x="26" y="217"/>
                      <a:pt x="26" y="217"/>
                      <a:pt x="26" y="217"/>
                    </a:cubicBezTo>
                    <a:cubicBezTo>
                      <a:pt x="26" y="217"/>
                      <a:pt x="26" y="217"/>
                      <a:pt x="26" y="217"/>
                    </a:cubicBezTo>
                    <a:cubicBezTo>
                      <a:pt x="25" y="217"/>
                      <a:pt x="25" y="217"/>
                      <a:pt x="25" y="217"/>
                    </a:cubicBezTo>
                    <a:cubicBezTo>
                      <a:pt x="24" y="218"/>
                      <a:pt x="24" y="218"/>
                      <a:pt x="24" y="219"/>
                    </a:cubicBezTo>
                    <a:cubicBezTo>
                      <a:pt x="20" y="218"/>
                      <a:pt x="20" y="218"/>
                      <a:pt x="20" y="218"/>
                    </a:cubicBezTo>
                    <a:cubicBezTo>
                      <a:pt x="20" y="217"/>
                      <a:pt x="19" y="217"/>
                      <a:pt x="19" y="216"/>
                    </a:cubicBezTo>
                    <a:cubicBezTo>
                      <a:pt x="19" y="216"/>
                      <a:pt x="19" y="216"/>
                      <a:pt x="18" y="216"/>
                    </a:cubicBezTo>
                    <a:cubicBezTo>
                      <a:pt x="18" y="216"/>
                      <a:pt x="18" y="216"/>
                      <a:pt x="18" y="216"/>
                    </a:cubicBezTo>
                    <a:cubicBezTo>
                      <a:pt x="20" y="200"/>
                      <a:pt x="20" y="200"/>
                      <a:pt x="20" y="200"/>
                    </a:cubicBezTo>
                    <a:cubicBezTo>
                      <a:pt x="20" y="200"/>
                      <a:pt x="21" y="200"/>
                      <a:pt x="21" y="199"/>
                    </a:cubicBezTo>
                    <a:cubicBezTo>
                      <a:pt x="22" y="200"/>
                      <a:pt x="22" y="200"/>
                      <a:pt x="22" y="200"/>
                    </a:cubicBezTo>
                    <a:cubicBezTo>
                      <a:pt x="22" y="199"/>
                      <a:pt x="22" y="199"/>
                      <a:pt x="22" y="199"/>
                    </a:cubicBezTo>
                    <a:cubicBezTo>
                      <a:pt x="22" y="199"/>
                      <a:pt x="22" y="198"/>
                      <a:pt x="22" y="198"/>
                    </a:cubicBezTo>
                    <a:close/>
                    <a:moveTo>
                      <a:pt x="26" y="165"/>
                    </a:moveTo>
                    <a:cubicBezTo>
                      <a:pt x="26" y="164"/>
                      <a:pt x="25" y="164"/>
                      <a:pt x="25" y="164"/>
                    </a:cubicBezTo>
                    <a:cubicBezTo>
                      <a:pt x="25" y="164"/>
                      <a:pt x="25" y="164"/>
                      <a:pt x="25" y="164"/>
                    </a:cubicBezTo>
                    <a:cubicBezTo>
                      <a:pt x="26" y="162"/>
                      <a:pt x="27" y="161"/>
                      <a:pt x="29" y="161"/>
                    </a:cubicBezTo>
                    <a:cubicBezTo>
                      <a:pt x="29" y="161"/>
                      <a:pt x="29" y="161"/>
                      <a:pt x="29" y="161"/>
                    </a:cubicBezTo>
                    <a:cubicBezTo>
                      <a:pt x="31" y="161"/>
                      <a:pt x="32" y="163"/>
                      <a:pt x="32" y="165"/>
                    </a:cubicBezTo>
                    <a:cubicBezTo>
                      <a:pt x="32" y="165"/>
                      <a:pt x="31" y="166"/>
                      <a:pt x="31" y="167"/>
                    </a:cubicBezTo>
                    <a:cubicBezTo>
                      <a:pt x="31" y="167"/>
                      <a:pt x="31" y="167"/>
                      <a:pt x="31" y="167"/>
                    </a:cubicBezTo>
                    <a:cubicBezTo>
                      <a:pt x="32" y="168"/>
                      <a:pt x="32" y="168"/>
                      <a:pt x="32" y="168"/>
                    </a:cubicBezTo>
                    <a:cubicBezTo>
                      <a:pt x="32" y="168"/>
                      <a:pt x="32" y="168"/>
                      <a:pt x="32" y="168"/>
                    </a:cubicBezTo>
                    <a:cubicBezTo>
                      <a:pt x="30" y="184"/>
                      <a:pt x="30" y="184"/>
                      <a:pt x="30" y="184"/>
                    </a:cubicBezTo>
                    <a:cubicBezTo>
                      <a:pt x="30" y="184"/>
                      <a:pt x="30" y="184"/>
                      <a:pt x="30" y="184"/>
                    </a:cubicBezTo>
                    <a:cubicBezTo>
                      <a:pt x="30" y="184"/>
                      <a:pt x="29" y="184"/>
                      <a:pt x="29" y="184"/>
                    </a:cubicBezTo>
                    <a:cubicBezTo>
                      <a:pt x="29" y="185"/>
                      <a:pt x="28" y="185"/>
                      <a:pt x="28" y="186"/>
                    </a:cubicBezTo>
                    <a:cubicBezTo>
                      <a:pt x="24" y="185"/>
                      <a:pt x="24" y="185"/>
                      <a:pt x="24" y="185"/>
                    </a:cubicBezTo>
                    <a:cubicBezTo>
                      <a:pt x="24" y="184"/>
                      <a:pt x="23" y="183"/>
                      <a:pt x="23" y="183"/>
                    </a:cubicBezTo>
                    <a:cubicBezTo>
                      <a:pt x="22" y="183"/>
                      <a:pt x="22" y="183"/>
                      <a:pt x="22" y="183"/>
                    </a:cubicBezTo>
                    <a:cubicBezTo>
                      <a:pt x="25" y="167"/>
                      <a:pt x="25" y="167"/>
                      <a:pt x="25" y="167"/>
                    </a:cubicBezTo>
                    <a:cubicBezTo>
                      <a:pt x="25" y="167"/>
                      <a:pt x="25" y="167"/>
                      <a:pt x="25" y="167"/>
                    </a:cubicBezTo>
                    <a:cubicBezTo>
                      <a:pt x="26" y="167"/>
                      <a:pt x="26" y="167"/>
                      <a:pt x="26" y="167"/>
                    </a:cubicBezTo>
                    <a:cubicBezTo>
                      <a:pt x="26" y="166"/>
                      <a:pt x="26" y="166"/>
                      <a:pt x="26" y="166"/>
                    </a:cubicBezTo>
                    <a:cubicBezTo>
                      <a:pt x="26" y="166"/>
                      <a:pt x="26" y="165"/>
                      <a:pt x="26" y="165"/>
                    </a:cubicBezTo>
                    <a:close/>
                    <a:moveTo>
                      <a:pt x="29" y="131"/>
                    </a:moveTo>
                    <a:cubicBezTo>
                      <a:pt x="29" y="131"/>
                      <a:pt x="29" y="131"/>
                      <a:pt x="29" y="131"/>
                    </a:cubicBezTo>
                    <a:cubicBezTo>
                      <a:pt x="30" y="129"/>
                      <a:pt x="32" y="128"/>
                      <a:pt x="33" y="128"/>
                    </a:cubicBezTo>
                    <a:cubicBezTo>
                      <a:pt x="34" y="128"/>
                      <a:pt x="34" y="128"/>
                      <a:pt x="34" y="128"/>
                    </a:cubicBezTo>
                    <a:cubicBezTo>
                      <a:pt x="35" y="128"/>
                      <a:pt x="36" y="130"/>
                      <a:pt x="37" y="132"/>
                    </a:cubicBezTo>
                    <a:cubicBezTo>
                      <a:pt x="36" y="132"/>
                      <a:pt x="35" y="133"/>
                      <a:pt x="35" y="134"/>
                    </a:cubicBezTo>
                    <a:cubicBezTo>
                      <a:pt x="35" y="134"/>
                      <a:pt x="35" y="134"/>
                      <a:pt x="35" y="134"/>
                    </a:cubicBezTo>
                    <a:cubicBezTo>
                      <a:pt x="36" y="135"/>
                      <a:pt x="36" y="135"/>
                      <a:pt x="36" y="135"/>
                    </a:cubicBezTo>
                    <a:cubicBezTo>
                      <a:pt x="36" y="135"/>
                      <a:pt x="36" y="135"/>
                      <a:pt x="37" y="135"/>
                    </a:cubicBezTo>
                    <a:cubicBezTo>
                      <a:pt x="34" y="151"/>
                      <a:pt x="34" y="151"/>
                      <a:pt x="34" y="151"/>
                    </a:cubicBezTo>
                    <a:cubicBezTo>
                      <a:pt x="34" y="151"/>
                      <a:pt x="34" y="151"/>
                      <a:pt x="34" y="151"/>
                    </a:cubicBezTo>
                    <a:cubicBezTo>
                      <a:pt x="34" y="151"/>
                      <a:pt x="34" y="151"/>
                      <a:pt x="33" y="151"/>
                    </a:cubicBezTo>
                    <a:cubicBezTo>
                      <a:pt x="33" y="152"/>
                      <a:pt x="33" y="152"/>
                      <a:pt x="33" y="153"/>
                    </a:cubicBezTo>
                    <a:cubicBezTo>
                      <a:pt x="28" y="152"/>
                      <a:pt x="28" y="152"/>
                      <a:pt x="28" y="152"/>
                    </a:cubicBezTo>
                    <a:cubicBezTo>
                      <a:pt x="28" y="151"/>
                      <a:pt x="28" y="151"/>
                      <a:pt x="28" y="150"/>
                    </a:cubicBezTo>
                    <a:cubicBezTo>
                      <a:pt x="28" y="150"/>
                      <a:pt x="27" y="150"/>
                      <a:pt x="27" y="150"/>
                    </a:cubicBezTo>
                    <a:cubicBezTo>
                      <a:pt x="27" y="150"/>
                      <a:pt x="27" y="150"/>
                      <a:pt x="27" y="150"/>
                    </a:cubicBezTo>
                    <a:cubicBezTo>
                      <a:pt x="29" y="134"/>
                      <a:pt x="29" y="134"/>
                      <a:pt x="29" y="134"/>
                    </a:cubicBezTo>
                    <a:cubicBezTo>
                      <a:pt x="29" y="134"/>
                      <a:pt x="29" y="134"/>
                      <a:pt x="29" y="133"/>
                    </a:cubicBezTo>
                    <a:cubicBezTo>
                      <a:pt x="31" y="134"/>
                      <a:pt x="31" y="134"/>
                      <a:pt x="31" y="134"/>
                    </a:cubicBezTo>
                    <a:cubicBezTo>
                      <a:pt x="31" y="133"/>
                      <a:pt x="31" y="133"/>
                      <a:pt x="31" y="133"/>
                    </a:cubicBezTo>
                    <a:cubicBezTo>
                      <a:pt x="31" y="132"/>
                      <a:pt x="30" y="131"/>
                      <a:pt x="29" y="131"/>
                    </a:cubicBezTo>
                    <a:close/>
                    <a:moveTo>
                      <a:pt x="35" y="99"/>
                    </a:moveTo>
                    <a:cubicBezTo>
                      <a:pt x="34" y="98"/>
                      <a:pt x="34" y="98"/>
                      <a:pt x="34" y="98"/>
                    </a:cubicBezTo>
                    <a:cubicBezTo>
                      <a:pt x="34" y="98"/>
                      <a:pt x="34" y="98"/>
                      <a:pt x="34" y="98"/>
                    </a:cubicBezTo>
                    <a:cubicBezTo>
                      <a:pt x="35" y="96"/>
                      <a:pt x="36" y="95"/>
                      <a:pt x="38" y="95"/>
                    </a:cubicBezTo>
                    <a:cubicBezTo>
                      <a:pt x="38" y="95"/>
                      <a:pt x="38" y="95"/>
                      <a:pt x="38" y="95"/>
                    </a:cubicBezTo>
                    <a:cubicBezTo>
                      <a:pt x="40" y="95"/>
                      <a:pt x="41" y="97"/>
                      <a:pt x="41" y="99"/>
                    </a:cubicBezTo>
                    <a:cubicBezTo>
                      <a:pt x="41" y="99"/>
                      <a:pt x="40" y="99"/>
                      <a:pt x="40" y="100"/>
                    </a:cubicBezTo>
                    <a:cubicBezTo>
                      <a:pt x="40" y="100"/>
                      <a:pt x="39" y="100"/>
                      <a:pt x="39" y="101"/>
                    </a:cubicBezTo>
                    <a:cubicBezTo>
                      <a:pt x="39" y="101"/>
                      <a:pt x="39" y="101"/>
                      <a:pt x="39" y="101"/>
                    </a:cubicBezTo>
                    <a:cubicBezTo>
                      <a:pt x="41" y="102"/>
                      <a:pt x="41" y="102"/>
                      <a:pt x="41" y="102"/>
                    </a:cubicBezTo>
                    <a:cubicBezTo>
                      <a:pt x="41" y="102"/>
                      <a:pt x="41" y="102"/>
                      <a:pt x="41" y="102"/>
                    </a:cubicBezTo>
                    <a:cubicBezTo>
                      <a:pt x="39" y="118"/>
                      <a:pt x="39" y="118"/>
                      <a:pt x="39" y="118"/>
                    </a:cubicBezTo>
                    <a:cubicBezTo>
                      <a:pt x="39" y="118"/>
                      <a:pt x="39" y="118"/>
                      <a:pt x="39" y="118"/>
                    </a:cubicBezTo>
                    <a:cubicBezTo>
                      <a:pt x="38" y="118"/>
                      <a:pt x="37" y="119"/>
                      <a:pt x="37" y="120"/>
                    </a:cubicBezTo>
                    <a:cubicBezTo>
                      <a:pt x="33" y="119"/>
                      <a:pt x="33" y="119"/>
                      <a:pt x="33" y="119"/>
                    </a:cubicBezTo>
                    <a:cubicBezTo>
                      <a:pt x="33" y="118"/>
                      <a:pt x="32" y="117"/>
                      <a:pt x="31" y="117"/>
                    </a:cubicBezTo>
                    <a:cubicBezTo>
                      <a:pt x="31" y="117"/>
                      <a:pt x="31" y="117"/>
                      <a:pt x="31" y="117"/>
                    </a:cubicBezTo>
                    <a:cubicBezTo>
                      <a:pt x="33" y="101"/>
                      <a:pt x="33" y="101"/>
                      <a:pt x="33" y="101"/>
                    </a:cubicBezTo>
                    <a:cubicBezTo>
                      <a:pt x="33" y="101"/>
                      <a:pt x="34" y="101"/>
                      <a:pt x="34" y="101"/>
                    </a:cubicBezTo>
                    <a:cubicBezTo>
                      <a:pt x="35" y="101"/>
                      <a:pt x="35" y="101"/>
                      <a:pt x="35" y="101"/>
                    </a:cubicBezTo>
                    <a:cubicBezTo>
                      <a:pt x="35" y="100"/>
                      <a:pt x="35" y="100"/>
                      <a:pt x="35" y="100"/>
                    </a:cubicBezTo>
                    <a:cubicBezTo>
                      <a:pt x="35" y="100"/>
                      <a:pt x="35" y="99"/>
                      <a:pt x="35" y="99"/>
                    </a:cubicBezTo>
                    <a:close/>
                    <a:moveTo>
                      <a:pt x="43" y="100"/>
                    </a:moveTo>
                    <a:cubicBezTo>
                      <a:pt x="44" y="98"/>
                      <a:pt x="46" y="96"/>
                      <a:pt x="48" y="97"/>
                    </a:cubicBezTo>
                    <a:cubicBezTo>
                      <a:pt x="48" y="97"/>
                      <a:pt x="48" y="97"/>
                      <a:pt x="48" y="97"/>
                    </a:cubicBezTo>
                    <a:cubicBezTo>
                      <a:pt x="51" y="97"/>
                      <a:pt x="52" y="99"/>
                      <a:pt x="52" y="101"/>
                    </a:cubicBezTo>
                    <a:cubicBezTo>
                      <a:pt x="52" y="101"/>
                      <a:pt x="51" y="102"/>
                      <a:pt x="51" y="103"/>
                    </a:cubicBezTo>
                    <a:cubicBezTo>
                      <a:pt x="51" y="103"/>
                      <a:pt x="51" y="103"/>
                      <a:pt x="51" y="103"/>
                    </a:cubicBezTo>
                    <a:cubicBezTo>
                      <a:pt x="52" y="104"/>
                      <a:pt x="52" y="104"/>
                      <a:pt x="52" y="104"/>
                    </a:cubicBezTo>
                    <a:cubicBezTo>
                      <a:pt x="52" y="104"/>
                      <a:pt x="52" y="104"/>
                      <a:pt x="52" y="104"/>
                    </a:cubicBezTo>
                    <a:cubicBezTo>
                      <a:pt x="50" y="120"/>
                      <a:pt x="50" y="120"/>
                      <a:pt x="50" y="120"/>
                    </a:cubicBezTo>
                    <a:cubicBezTo>
                      <a:pt x="50" y="120"/>
                      <a:pt x="50" y="120"/>
                      <a:pt x="50" y="120"/>
                    </a:cubicBezTo>
                    <a:cubicBezTo>
                      <a:pt x="49" y="120"/>
                      <a:pt x="49" y="121"/>
                      <a:pt x="48" y="122"/>
                    </a:cubicBezTo>
                    <a:cubicBezTo>
                      <a:pt x="42" y="121"/>
                      <a:pt x="42" y="121"/>
                      <a:pt x="42" y="121"/>
                    </a:cubicBezTo>
                    <a:cubicBezTo>
                      <a:pt x="42" y="120"/>
                      <a:pt x="42" y="119"/>
                      <a:pt x="42" y="119"/>
                    </a:cubicBezTo>
                    <a:cubicBezTo>
                      <a:pt x="41" y="119"/>
                      <a:pt x="41" y="118"/>
                      <a:pt x="41" y="118"/>
                    </a:cubicBezTo>
                    <a:cubicBezTo>
                      <a:pt x="41" y="118"/>
                      <a:pt x="41" y="118"/>
                      <a:pt x="41" y="118"/>
                    </a:cubicBezTo>
                    <a:cubicBezTo>
                      <a:pt x="43" y="103"/>
                      <a:pt x="43" y="103"/>
                      <a:pt x="43" y="103"/>
                    </a:cubicBezTo>
                    <a:cubicBezTo>
                      <a:pt x="43" y="103"/>
                      <a:pt x="43" y="102"/>
                      <a:pt x="43" y="102"/>
                    </a:cubicBezTo>
                    <a:cubicBezTo>
                      <a:pt x="44" y="102"/>
                      <a:pt x="44" y="102"/>
                      <a:pt x="44" y="102"/>
                    </a:cubicBezTo>
                    <a:cubicBezTo>
                      <a:pt x="44" y="102"/>
                      <a:pt x="44" y="102"/>
                      <a:pt x="44" y="102"/>
                    </a:cubicBezTo>
                    <a:cubicBezTo>
                      <a:pt x="45" y="101"/>
                      <a:pt x="44" y="100"/>
                      <a:pt x="43" y="100"/>
                    </a:cubicBezTo>
                    <a:close/>
                    <a:moveTo>
                      <a:pt x="55" y="102"/>
                    </a:moveTo>
                    <a:cubicBezTo>
                      <a:pt x="56" y="100"/>
                      <a:pt x="58" y="98"/>
                      <a:pt x="60" y="99"/>
                    </a:cubicBezTo>
                    <a:cubicBezTo>
                      <a:pt x="60" y="99"/>
                      <a:pt x="60" y="99"/>
                      <a:pt x="60" y="99"/>
                    </a:cubicBezTo>
                    <a:cubicBezTo>
                      <a:pt x="62" y="99"/>
                      <a:pt x="64" y="101"/>
                      <a:pt x="64" y="103"/>
                    </a:cubicBezTo>
                    <a:cubicBezTo>
                      <a:pt x="63" y="103"/>
                      <a:pt x="63" y="104"/>
                      <a:pt x="62" y="105"/>
                    </a:cubicBezTo>
                    <a:cubicBezTo>
                      <a:pt x="62" y="105"/>
                      <a:pt x="62" y="105"/>
                      <a:pt x="62" y="105"/>
                    </a:cubicBezTo>
                    <a:cubicBezTo>
                      <a:pt x="64" y="105"/>
                      <a:pt x="64" y="105"/>
                      <a:pt x="64" y="105"/>
                    </a:cubicBezTo>
                    <a:cubicBezTo>
                      <a:pt x="64" y="106"/>
                      <a:pt x="64" y="106"/>
                      <a:pt x="64" y="106"/>
                    </a:cubicBezTo>
                    <a:cubicBezTo>
                      <a:pt x="62" y="122"/>
                      <a:pt x="62" y="122"/>
                      <a:pt x="62" y="122"/>
                    </a:cubicBezTo>
                    <a:cubicBezTo>
                      <a:pt x="62" y="122"/>
                      <a:pt x="62" y="122"/>
                      <a:pt x="62" y="122"/>
                    </a:cubicBezTo>
                    <a:cubicBezTo>
                      <a:pt x="61" y="122"/>
                      <a:pt x="60" y="122"/>
                      <a:pt x="60" y="123"/>
                    </a:cubicBezTo>
                    <a:cubicBezTo>
                      <a:pt x="54" y="122"/>
                      <a:pt x="54" y="122"/>
                      <a:pt x="54" y="122"/>
                    </a:cubicBezTo>
                    <a:cubicBezTo>
                      <a:pt x="54" y="121"/>
                      <a:pt x="53" y="120"/>
                      <a:pt x="52" y="120"/>
                    </a:cubicBezTo>
                    <a:cubicBezTo>
                      <a:pt x="52" y="120"/>
                      <a:pt x="52" y="120"/>
                      <a:pt x="52" y="120"/>
                    </a:cubicBezTo>
                    <a:cubicBezTo>
                      <a:pt x="54" y="105"/>
                      <a:pt x="54" y="105"/>
                      <a:pt x="54" y="105"/>
                    </a:cubicBezTo>
                    <a:cubicBezTo>
                      <a:pt x="54" y="104"/>
                      <a:pt x="55" y="104"/>
                      <a:pt x="55" y="104"/>
                    </a:cubicBezTo>
                    <a:cubicBezTo>
                      <a:pt x="56" y="104"/>
                      <a:pt x="56" y="104"/>
                      <a:pt x="56" y="104"/>
                    </a:cubicBezTo>
                    <a:cubicBezTo>
                      <a:pt x="56" y="104"/>
                      <a:pt x="56" y="104"/>
                      <a:pt x="56" y="104"/>
                    </a:cubicBezTo>
                    <a:cubicBezTo>
                      <a:pt x="56" y="103"/>
                      <a:pt x="56" y="102"/>
                      <a:pt x="55" y="102"/>
                    </a:cubicBezTo>
                    <a:close/>
                    <a:moveTo>
                      <a:pt x="60" y="69"/>
                    </a:moveTo>
                    <a:cubicBezTo>
                      <a:pt x="60" y="69"/>
                      <a:pt x="59" y="69"/>
                      <a:pt x="59" y="69"/>
                    </a:cubicBezTo>
                    <a:cubicBezTo>
                      <a:pt x="59" y="69"/>
                      <a:pt x="59" y="69"/>
                      <a:pt x="59" y="69"/>
                    </a:cubicBezTo>
                    <a:cubicBezTo>
                      <a:pt x="60" y="66"/>
                      <a:pt x="62" y="65"/>
                      <a:pt x="64" y="66"/>
                    </a:cubicBezTo>
                    <a:cubicBezTo>
                      <a:pt x="64" y="66"/>
                      <a:pt x="64" y="66"/>
                      <a:pt x="64" y="66"/>
                    </a:cubicBezTo>
                    <a:cubicBezTo>
                      <a:pt x="67" y="66"/>
                      <a:pt x="68" y="68"/>
                      <a:pt x="69" y="70"/>
                    </a:cubicBezTo>
                    <a:cubicBezTo>
                      <a:pt x="68" y="70"/>
                      <a:pt x="68" y="70"/>
                      <a:pt x="68" y="70"/>
                    </a:cubicBezTo>
                    <a:cubicBezTo>
                      <a:pt x="68" y="70"/>
                      <a:pt x="68" y="70"/>
                      <a:pt x="67" y="70"/>
                    </a:cubicBezTo>
                    <a:cubicBezTo>
                      <a:pt x="67" y="71"/>
                      <a:pt x="67" y="71"/>
                      <a:pt x="67" y="72"/>
                    </a:cubicBezTo>
                    <a:cubicBezTo>
                      <a:pt x="67" y="72"/>
                      <a:pt x="67" y="72"/>
                      <a:pt x="67" y="72"/>
                    </a:cubicBezTo>
                    <a:cubicBezTo>
                      <a:pt x="68" y="73"/>
                      <a:pt x="68" y="73"/>
                      <a:pt x="68" y="73"/>
                    </a:cubicBezTo>
                    <a:cubicBezTo>
                      <a:pt x="68" y="73"/>
                      <a:pt x="68" y="73"/>
                      <a:pt x="68" y="73"/>
                    </a:cubicBezTo>
                    <a:cubicBezTo>
                      <a:pt x="66" y="89"/>
                      <a:pt x="66" y="89"/>
                      <a:pt x="66" y="89"/>
                    </a:cubicBezTo>
                    <a:cubicBezTo>
                      <a:pt x="66" y="89"/>
                      <a:pt x="66" y="89"/>
                      <a:pt x="66" y="89"/>
                    </a:cubicBezTo>
                    <a:cubicBezTo>
                      <a:pt x="65" y="89"/>
                      <a:pt x="65" y="90"/>
                      <a:pt x="64" y="91"/>
                    </a:cubicBezTo>
                    <a:cubicBezTo>
                      <a:pt x="58" y="89"/>
                      <a:pt x="58" y="89"/>
                      <a:pt x="58" y="89"/>
                    </a:cubicBezTo>
                    <a:cubicBezTo>
                      <a:pt x="58" y="88"/>
                      <a:pt x="57" y="88"/>
                      <a:pt x="57" y="87"/>
                    </a:cubicBezTo>
                    <a:cubicBezTo>
                      <a:pt x="56" y="87"/>
                      <a:pt x="56" y="87"/>
                      <a:pt x="56" y="87"/>
                    </a:cubicBezTo>
                    <a:cubicBezTo>
                      <a:pt x="58" y="72"/>
                      <a:pt x="58" y="72"/>
                      <a:pt x="58" y="72"/>
                    </a:cubicBezTo>
                    <a:cubicBezTo>
                      <a:pt x="59" y="72"/>
                      <a:pt x="59" y="71"/>
                      <a:pt x="59" y="71"/>
                    </a:cubicBezTo>
                    <a:cubicBezTo>
                      <a:pt x="60" y="71"/>
                      <a:pt x="60" y="71"/>
                      <a:pt x="60" y="71"/>
                    </a:cubicBezTo>
                    <a:cubicBezTo>
                      <a:pt x="60" y="71"/>
                      <a:pt x="60" y="71"/>
                      <a:pt x="60" y="71"/>
                    </a:cubicBezTo>
                    <a:cubicBezTo>
                      <a:pt x="60" y="70"/>
                      <a:pt x="60" y="70"/>
                      <a:pt x="60" y="69"/>
                    </a:cubicBezTo>
                    <a:close/>
                    <a:moveTo>
                      <a:pt x="79" y="106"/>
                    </a:moveTo>
                    <a:cubicBezTo>
                      <a:pt x="78" y="106"/>
                      <a:pt x="78" y="105"/>
                      <a:pt x="78" y="105"/>
                    </a:cubicBezTo>
                    <a:cubicBezTo>
                      <a:pt x="79" y="103"/>
                      <a:pt x="81" y="102"/>
                      <a:pt x="83" y="102"/>
                    </a:cubicBezTo>
                    <a:cubicBezTo>
                      <a:pt x="83" y="103"/>
                      <a:pt x="83" y="103"/>
                      <a:pt x="83" y="103"/>
                    </a:cubicBezTo>
                    <a:cubicBezTo>
                      <a:pt x="85" y="103"/>
                      <a:pt x="87" y="105"/>
                      <a:pt x="87" y="107"/>
                    </a:cubicBezTo>
                    <a:cubicBezTo>
                      <a:pt x="86" y="107"/>
                      <a:pt x="86" y="108"/>
                      <a:pt x="86" y="109"/>
                    </a:cubicBezTo>
                    <a:cubicBezTo>
                      <a:pt x="86" y="109"/>
                      <a:pt x="86" y="109"/>
                      <a:pt x="86" y="109"/>
                    </a:cubicBezTo>
                    <a:cubicBezTo>
                      <a:pt x="87" y="109"/>
                      <a:pt x="87" y="109"/>
                      <a:pt x="87" y="109"/>
                    </a:cubicBezTo>
                    <a:cubicBezTo>
                      <a:pt x="87" y="110"/>
                      <a:pt x="87" y="110"/>
                      <a:pt x="87" y="110"/>
                    </a:cubicBezTo>
                    <a:cubicBezTo>
                      <a:pt x="85" y="126"/>
                      <a:pt x="85" y="126"/>
                      <a:pt x="85" y="126"/>
                    </a:cubicBezTo>
                    <a:cubicBezTo>
                      <a:pt x="85" y="126"/>
                      <a:pt x="85" y="126"/>
                      <a:pt x="85" y="126"/>
                    </a:cubicBezTo>
                    <a:cubicBezTo>
                      <a:pt x="84" y="125"/>
                      <a:pt x="83" y="126"/>
                      <a:pt x="83" y="127"/>
                    </a:cubicBezTo>
                    <a:cubicBezTo>
                      <a:pt x="77" y="126"/>
                      <a:pt x="77" y="126"/>
                      <a:pt x="77" y="126"/>
                    </a:cubicBezTo>
                    <a:cubicBezTo>
                      <a:pt x="77" y="125"/>
                      <a:pt x="76" y="124"/>
                      <a:pt x="75" y="124"/>
                    </a:cubicBezTo>
                    <a:cubicBezTo>
                      <a:pt x="75" y="124"/>
                      <a:pt x="75" y="124"/>
                      <a:pt x="75" y="124"/>
                    </a:cubicBezTo>
                    <a:cubicBezTo>
                      <a:pt x="77" y="108"/>
                      <a:pt x="77" y="108"/>
                      <a:pt x="77" y="108"/>
                    </a:cubicBezTo>
                    <a:cubicBezTo>
                      <a:pt x="77" y="108"/>
                      <a:pt x="78" y="108"/>
                      <a:pt x="78" y="108"/>
                    </a:cubicBezTo>
                    <a:cubicBezTo>
                      <a:pt x="79" y="108"/>
                      <a:pt x="79" y="108"/>
                      <a:pt x="79" y="108"/>
                    </a:cubicBezTo>
                    <a:cubicBezTo>
                      <a:pt x="79" y="108"/>
                      <a:pt x="79" y="108"/>
                      <a:pt x="79" y="108"/>
                    </a:cubicBezTo>
                    <a:cubicBezTo>
                      <a:pt x="79" y="107"/>
                      <a:pt x="79" y="106"/>
                      <a:pt x="79" y="106"/>
                    </a:cubicBezTo>
                    <a:close/>
                    <a:moveTo>
                      <a:pt x="90" y="108"/>
                    </a:moveTo>
                    <a:cubicBezTo>
                      <a:pt x="90" y="107"/>
                      <a:pt x="90" y="107"/>
                      <a:pt x="90" y="107"/>
                    </a:cubicBezTo>
                    <a:cubicBezTo>
                      <a:pt x="91" y="105"/>
                      <a:pt x="92" y="104"/>
                      <a:pt x="95" y="104"/>
                    </a:cubicBezTo>
                    <a:cubicBezTo>
                      <a:pt x="95" y="104"/>
                      <a:pt x="95" y="104"/>
                      <a:pt x="95" y="104"/>
                    </a:cubicBezTo>
                    <a:cubicBezTo>
                      <a:pt x="97" y="105"/>
                      <a:pt x="98" y="106"/>
                      <a:pt x="99" y="109"/>
                    </a:cubicBezTo>
                    <a:cubicBezTo>
                      <a:pt x="98" y="109"/>
                      <a:pt x="98" y="109"/>
                      <a:pt x="98" y="109"/>
                    </a:cubicBezTo>
                    <a:cubicBezTo>
                      <a:pt x="98" y="109"/>
                      <a:pt x="97" y="110"/>
                      <a:pt x="97" y="111"/>
                    </a:cubicBezTo>
                    <a:cubicBezTo>
                      <a:pt x="97" y="111"/>
                      <a:pt x="97" y="111"/>
                      <a:pt x="97" y="111"/>
                    </a:cubicBezTo>
                    <a:cubicBezTo>
                      <a:pt x="98" y="111"/>
                      <a:pt x="98" y="111"/>
                      <a:pt x="98" y="111"/>
                    </a:cubicBezTo>
                    <a:cubicBezTo>
                      <a:pt x="98" y="111"/>
                      <a:pt x="98" y="112"/>
                      <a:pt x="99" y="112"/>
                    </a:cubicBezTo>
                    <a:cubicBezTo>
                      <a:pt x="97" y="128"/>
                      <a:pt x="97" y="128"/>
                      <a:pt x="97" y="128"/>
                    </a:cubicBezTo>
                    <a:cubicBezTo>
                      <a:pt x="96" y="127"/>
                      <a:pt x="96" y="127"/>
                      <a:pt x="96" y="127"/>
                    </a:cubicBezTo>
                    <a:cubicBezTo>
                      <a:pt x="96" y="127"/>
                      <a:pt x="96" y="128"/>
                      <a:pt x="95" y="128"/>
                    </a:cubicBezTo>
                    <a:cubicBezTo>
                      <a:pt x="95" y="128"/>
                      <a:pt x="95" y="129"/>
                      <a:pt x="95" y="129"/>
                    </a:cubicBezTo>
                    <a:cubicBezTo>
                      <a:pt x="88" y="128"/>
                      <a:pt x="88" y="128"/>
                      <a:pt x="88" y="128"/>
                    </a:cubicBezTo>
                    <a:cubicBezTo>
                      <a:pt x="88" y="127"/>
                      <a:pt x="88" y="126"/>
                      <a:pt x="87" y="126"/>
                    </a:cubicBezTo>
                    <a:cubicBezTo>
                      <a:pt x="87" y="126"/>
                      <a:pt x="87" y="126"/>
                      <a:pt x="87" y="126"/>
                    </a:cubicBezTo>
                    <a:cubicBezTo>
                      <a:pt x="89" y="110"/>
                      <a:pt x="89" y="110"/>
                      <a:pt x="89" y="110"/>
                    </a:cubicBezTo>
                    <a:cubicBezTo>
                      <a:pt x="89" y="110"/>
                      <a:pt x="89" y="110"/>
                      <a:pt x="89" y="110"/>
                    </a:cubicBezTo>
                    <a:cubicBezTo>
                      <a:pt x="91" y="110"/>
                      <a:pt x="91" y="110"/>
                      <a:pt x="91" y="110"/>
                    </a:cubicBezTo>
                    <a:cubicBezTo>
                      <a:pt x="91" y="110"/>
                      <a:pt x="91" y="110"/>
                      <a:pt x="91" y="110"/>
                    </a:cubicBezTo>
                    <a:cubicBezTo>
                      <a:pt x="91" y="109"/>
                      <a:pt x="91" y="108"/>
                      <a:pt x="90" y="108"/>
                    </a:cubicBezTo>
                    <a:close/>
                    <a:moveTo>
                      <a:pt x="94" y="74"/>
                    </a:moveTo>
                    <a:cubicBezTo>
                      <a:pt x="94" y="74"/>
                      <a:pt x="94" y="74"/>
                      <a:pt x="94" y="74"/>
                    </a:cubicBezTo>
                    <a:cubicBezTo>
                      <a:pt x="95" y="72"/>
                      <a:pt x="97" y="71"/>
                      <a:pt x="99" y="71"/>
                    </a:cubicBezTo>
                    <a:cubicBezTo>
                      <a:pt x="99" y="71"/>
                      <a:pt x="99" y="71"/>
                      <a:pt x="99" y="71"/>
                    </a:cubicBezTo>
                    <a:cubicBezTo>
                      <a:pt x="101" y="72"/>
                      <a:pt x="103" y="73"/>
                      <a:pt x="103" y="76"/>
                    </a:cubicBezTo>
                    <a:cubicBezTo>
                      <a:pt x="103" y="76"/>
                      <a:pt x="103" y="76"/>
                      <a:pt x="103" y="76"/>
                    </a:cubicBezTo>
                    <a:cubicBezTo>
                      <a:pt x="102" y="76"/>
                      <a:pt x="102" y="76"/>
                      <a:pt x="101" y="78"/>
                    </a:cubicBezTo>
                    <a:cubicBezTo>
                      <a:pt x="101" y="78"/>
                      <a:pt x="101" y="78"/>
                      <a:pt x="101" y="78"/>
                    </a:cubicBezTo>
                    <a:cubicBezTo>
                      <a:pt x="103" y="78"/>
                      <a:pt x="103" y="78"/>
                      <a:pt x="103" y="78"/>
                    </a:cubicBezTo>
                    <a:cubicBezTo>
                      <a:pt x="103" y="78"/>
                      <a:pt x="103" y="79"/>
                      <a:pt x="103" y="79"/>
                    </a:cubicBezTo>
                    <a:cubicBezTo>
                      <a:pt x="101" y="95"/>
                      <a:pt x="101" y="95"/>
                      <a:pt x="101" y="95"/>
                    </a:cubicBezTo>
                    <a:cubicBezTo>
                      <a:pt x="101" y="95"/>
                      <a:pt x="101" y="95"/>
                      <a:pt x="101" y="95"/>
                    </a:cubicBezTo>
                    <a:cubicBezTo>
                      <a:pt x="100" y="94"/>
                      <a:pt x="99" y="95"/>
                      <a:pt x="99" y="96"/>
                    </a:cubicBezTo>
                    <a:cubicBezTo>
                      <a:pt x="93" y="95"/>
                      <a:pt x="93" y="95"/>
                      <a:pt x="93" y="95"/>
                    </a:cubicBezTo>
                    <a:cubicBezTo>
                      <a:pt x="93" y="95"/>
                      <a:pt x="92" y="94"/>
                      <a:pt x="92" y="94"/>
                    </a:cubicBezTo>
                    <a:cubicBezTo>
                      <a:pt x="92" y="93"/>
                      <a:pt x="92" y="93"/>
                      <a:pt x="91" y="93"/>
                    </a:cubicBezTo>
                    <a:cubicBezTo>
                      <a:pt x="91" y="93"/>
                      <a:pt x="91" y="93"/>
                      <a:pt x="91" y="93"/>
                    </a:cubicBezTo>
                    <a:cubicBezTo>
                      <a:pt x="93" y="77"/>
                      <a:pt x="93" y="77"/>
                      <a:pt x="93" y="77"/>
                    </a:cubicBezTo>
                    <a:cubicBezTo>
                      <a:pt x="93" y="77"/>
                      <a:pt x="94" y="77"/>
                      <a:pt x="94" y="77"/>
                    </a:cubicBezTo>
                    <a:cubicBezTo>
                      <a:pt x="95" y="77"/>
                      <a:pt x="95" y="77"/>
                      <a:pt x="95" y="77"/>
                    </a:cubicBezTo>
                    <a:cubicBezTo>
                      <a:pt x="95" y="77"/>
                      <a:pt x="95" y="77"/>
                      <a:pt x="95" y="77"/>
                    </a:cubicBezTo>
                    <a:cubicBezTo>
                      <a:pt x="95" y="75"/>
                      <a:pt x="95" y="74"/>
                      <a:pt x="94" y="74"/>
                    </a:cubicBezTo>
                    <a:close/>
                    <a:moveTo>
                      <a:pt x="94" y="144"/>
                    </a:moveTo>
                    <a:cubicBezTo>
                      <a:pt x="94" y="144"/>
                      <a:pt x="94" y="145"/>
                      <a:pt x="94" y="145"/>
                    </a:cubicBezTo>
                    <a:cubicBezTo>
                      <a:pt x="92" y="160"/>
                      <a:pt x="92" y="160"/>
                      <a:pt x="92" y="160"/>
                    </a:cubicBezTo>
                    <a:cubicBezTo>
                      <a:pt x="92" y="160"/>
                      <a:pt x="92" y="160"/>
                      <a:pt x="92" y="160"/>
                    </a:cubicBezTo>
                    <a:cubicBezTo>
                      <a:pt x="92" y="160"/>
                      <a:pt x="91" y="160"/>
                      <a:pt x="91" y="161"/>
                    </a:cubicBezTo>
                    <a:cubicBezTo>
                      <a:pt x="91" y="161"/>
                      <a:pt x="90" y="162"/>
                      <a:pt x="90" y="162"/>
                    </a:cubicBezTo>
                    <a:cubicBezTo>
                      <a:pt x="84" y="161"/>
                      <a:pt x="84" y="161"/>
                      <a:pt x="84" y="161"/>
                    </a:cubicBezTo>
                    <a:cubicBezTo>
                      <a:pt x="84" y="160"/>
                      <a:pt x="83" y="159"/>
                      <a:pt x="83" y="159"/>
                    </a:cubicBezTo>
                    <a:cubicBezTo>
                      <a:pt x="82" y="159"/>
                      <a:pt x="82" y="159"/>
                      <a:pt x="82" y="159"/>
                    </a:cubicBezTo>
                    <a:cubicBezTo>
                      <a:pt x="85" y="143"/>
                      <a:pt x="85" y="143"/>
                      <a:pt x="85" y="143"/>
                    </a:cubicBezTo>
                    <a:cubicBezTo>
                      <a:pt x="85" y="143"/>
                      <a:pt x="85" y="143"/>
                      <a:pt x="85" y="143"/>
                    </a:cubicBezTo>
                    <a:cubicBezTo>
                      <a:pt x="86" y="143"/>
                      <a:pt x="86" y="143"/>
                      <a:pt x="86" y="143"/>
                    </a:cubicBezTo>
                    <a:cubicBezTo>
                      <a:pt x="86" y="142"/>
                      <a:pt x="86" y="142"/>
                      <a:pt x="86" y="142"/>
                    </a:cubicBezTo>
                    <a:cubicBezTo>
                      <a:pt x="86" y="142"/>
                      <a:pt x="86" y="141"/>
                      <a:pt x="86" y="141"/>
                    </a:cubicBezTo>
                    <a:cubicBezTo>
                      <a:pt x="86" y="140"/>
                      <a:pt x="86" y="140"/>
                      <a:pt x="85" y="140"/>
                    </a:cubicBezTo>
                    <a:cubicBezTo>
                      <a:pt x="86" y="138"/>
                      <a:pt x="88" y="137"/>
                      <a:pt x="90" y="137"/>
                    </a:cubicBezTo>
                    <a:cubicBezTo>
                      <a:pt x="90" y="137"/>
                      <a:pt x="90" y="137"/>
                      <a:pt x="90" y="137"/>
                    </a:cubicBezTo>
                    <a:cubicBezTo>
                      <a:pt x="92" y="138"/>
                      <a:pt x="94" y="139"/>
                      <a:pt x="94" y="142"/>
                    </a:cubicBezTo>
                    <a:cubicBezTo>
                      <a:pt x="94" y="142"/>
                      <a:pt x="93" y="142"/>
                      <a:pt x="93" y="143"/>
                    </a:cubicBezTo>
                    <a:cubicBezTo>
                      <a:pt x="93" y="144"/>
                      <a:pt x="93" y="144"/>
                      <a:pt x="93" y="144"/>
                    </a:cubicBezTo>
                    <a:lnTo>
                      <a:pt x="94" y="144"/>
                    </a:lnTo>
                    <a:close/>
                    <a:moveTo>
                      <a:pt x="90" y="177"/>
                    </a:moveTo>
                    <a:cubicBezTo>
                      <a:pt x="90" y="177"/>
                      <a:pt x="90" y="178"/>
                      <a:pt x="90" y="178"/>
                    </a:cubicBezTo>
                    <a:cubicBezTo>
                      <a:pt x="88" y="194"/>
                      <a:pt x="88" y="194"/>
                      <a:pt x="88" y="194"/>
                    </a:cubicBezTo>
                    <a:cubicBezTo>
                      <a:pt x="88" y="194"/>
                      <a:pt x="88" y="194"/>
                      <a:pt x="88" y="194"/>
                    </a:cubicBezTo>
                    <a:cubicBezTo>
                      <a:pt x="87" y="193"/>
                      <a:pt x="87" y="194"/>
                      <a:pt x="87" y="194"/>
                    </a:cubicBezTo>
                    <a:cubicBezTo>
                      <a:pt x="86" y="194"/>
                      <a:pt x="86" y="195"/>
                      <a:pt x="86" y="195"/>
                    </a:cubicBezTo>
                    <a:cubicBezTo>
                      <a:pt x="80" y="194"/>
                      <a:pt x="80" y="194"/>
                      <a:pt x="80" y="194"/>
                    </a:cubicBezTo>
                    <a:cubicBezTo>
                      <a:pt x="80" y="194"/>
                      <a:pt x="79" y="193"/>
                      <a:pt x="79" y="193"/>
                    </a:cubicBezTo>
                    <a:cubicBezTo>
                      <a:pt x="79" y="192"/>
                      <a:pt x="79" y="192"/>
                      <a:pt x="78" y="192"/>
                    </a:cubicBezTo>
                    <a:cubicBezTo>
                      <a:pt x="78" y="192"/>
                      <a:pt x="78" y="192"/>
                      <a:pt x="78" y="192"/>
                    </a:cubicBezTo>
                    <a:cubicBezTo>
                      <a:pt x="80" y="176"/>
                      <a:pt x="80" y="176"/>
                      <a:pt x="80" y="176"/>
                    </a:cubicBezTo>
                    <a:cubicBezTo>
                      <a:pt x="80" y="176"/>
                      <a:pt x="81" y="176"/>
                      <a:pt x="81" y="176"/>
                    </a:cubicBezTo>
                    <a:cubicBezTo>
                      <a:pt x="82" y="176"/>
                      <a:pt x="82" y="176"/>
                      <a:pt x="82" y="176"/>
                    </a:cubicBezTo>
                    <a:cubicBezTo>
                      <a:pt x="82" y="176"/>
                      <a:pt x="82" y="176"/>
                      <a:pt x="82" y="176"/>
                    </a:cubicBezTo>
                    <a:cubicBezTo>
                      <a:pt x="82" y="175"/>
                      <a:pt x="82" y="174"/>
                      <a:pt x="82" y="174"/>
                    </a:cubicBezTo>
                    <a:cubicBezTo>
                      <a:pt x="81" y="173"/>
                      <a:pt x="81" y="173"/>
                      <a:pt x="81" y="173"/>
                    </a:cubicBezTo>
                    <a:cubicBezTo>
                      <a:pt x="82" y="171"/>
                      <a:pt x="84" y="170"/>
                      <a:pt x="86" y="170"/>
                    </a:cubicBezTo>
                    <a:cubicBezTo>
                      <a:pt x="86" y="170"/>
                      <a:pt x="86" y="170"/>
                      <a:pt x="86" y="170"/>
                    </a:cubicBezTo>
                    <a:cubicBezTo>
                      <a:pt x="88" y="171"/>
                      <a:pt x="90" y="172"/>
                      <a:pt x="90" y="175"/>
                    </a:cubicBezTo>
                    <a:cubicBezTo>
                      <a:pt x="89" y="175"/>
                      <a:pt x="89" y="175"/>
                      <a:pt x="88" y="177"/>
                    </a:cubicBezTo>
                    <a:cubicBezTo>
                      <a:pt x="88" y="177"/>
                      <a:pt x="88" y="177"/>
                      <a:pt x="88" y="177"/>
                    </a:cubicBezTo>
                    <a:lnTo>
                      <a:pt x="90" y="177"/>
                    </a:lnTo>
                    <a:close/>
                    <a:moveTo>
                      <a:pt x="35" y="166"/>
                    </a:moveTo>
                    <a:cubicBezTo>
                      <a:pt x="36" y="164"/>
                      <a:pt x="38" y="163"/>
                      <a:pt x="40" y="163"/>
                    </a:cubicBezTo>
                    <a:cubicBezTo>
                      <a:pt x="40" y="163"/>
                      <a:pt x="40" y="163"/>
                      <a:pt x="40" y="163"/>
                    </a:cubicBezTo>
                    <a:cubicBezTo>
                      <a:pt x="42" y="163"/>
                      <a:pt x="43" y="165"/>
                      <a:pt x="44" y="167"/>
                    </a:cubicBezTo>
                    <a:cubicBezTo>
                      <a:pt x="43" y="167"/>
                      <a:pt x="42" y="168"/>
                      <a:pt x="42" y="169"/>
                    </a:cubicBezTo>
                    <a:cubicBezTo>
                      <a:pt x="42" y="169"/>
                      <a:pt x="42" y="169"/>
                      <a:pt x="42" y="169"/>
                    </a:cubicBezTo>
                    <a:cubicBezTo>
                      <a:pt x="43" y="170"/>
                      <a:pt x="43" y="170"/>
                      <a:pt x="43" y="170"/>
                    </a:cubicBezTo>
                    <a:cubicBezTo>
                      <a:pt x="44" y="170"/>
                      <a:pt x="44" y="170"/>
                      <a:pt x="44" y="170"/>
                    </a:cubicBezTo>
                    <a:cubicBezTo>
                      <a:pt x="42" y="186"/>
                      <a:pt x="42" y="186"/>
                      <a:pt x="42" y="186"/>
                    </a:cubicBezTo>
                    <a:cubicBezTo>
                      <a:pt x="42" y="186"/>
                      <a:pt x="42" y="186"/>
                      <a:pt x="42" y="186"/>
                    </a:cubicBezTo>
                    <a:cubicBezTo>
                      <a:pt x="41" y="186"/>
                      <a:pt x="40" y="187"/>
                      <a:pt x="40" y="188"/>
                    </a:cubicBezTo>
                    <a:cubicBezTo>
                      <a:pt x="33" y="187"/>
                      <a:pt x="33" y="187"/>
                      <a:pt x="33" y="187"/>
                    </a:cubicBezTo>
                    <a:cubicBezTo>
                      <a:pt x="33" y="186"/>
                      <a:pt x="33" y="185"/>
                      <a:pt x="33" y="185"/>
                    </a:cubicBezTo>
                    <a:cubicBezTo>
                      <a:pt x="33" y="185"/>
                      <a:pt x="32" y="184"/>
                      <a:pt x="32" y="184"/>
                    </a:cubicBezTo>
                    <a:cubicBezTo>
                      <a:pt x="32" y="184"/>
                      <a:pt x="32" y="184"/>
                      <a:pt x="32" y="184"/>
                    </a:cubicBezTo>
                    <a:cubicBezTo>
                      <a:pt x="34" y="169"/>
                      <a:pt x="34" y="169"/>
                      <a:pt x="34" y="169"/>
                    </a:cubicBezTo>
                    <a:cubicBezTo>
                      <a:pt x="34" y="169"/>
                      <a:pt x="34" y="168"/>
                      <a:pt x="34" y="168"/>
                    </a:cubicBezTo>
                    <a:cubicBezTo>
                      <a:pt x="36" y="168"/>
                      <a:pt x="36" y="168"/>
                      <a:pt x="36" y="168"/>
                    </a:cubicBezTo>
                    <a:cubicBezTo>
                      <a:pt x="36" y="168"/>
                      <a:pt x="36" y="168"/>
                      <a:pt x="36" y="168"/>
                    </a:cubicBezTo>
                    <a:cubicBezTo>
                      <a:pt x="36" y="167"/>
                      <a:pt x="35" y="166"/>
                      <a:pt x="35" y="166"/>
                    </a:cubicBezTo>
                    <a:close/>
                    <a:moveTo>
                      <a:pt x="40" y="133"/>
                    </a:moveTo>
                    <a:cubicBezTo>
                      <a:pt x="40" y="133"/>
                      <a:pt x="39" y="133"/>
                      <a:pt x="39" y="133"/>
                    </a:cubicBezTo>
                    <a:cubicBezTo>
                      <a:pt x="40" y="131"/>
                      <a:pt x="42" y="129"/>
                      <a:pt x="44" y="130"/>
                    </a:cubicBezTo>
                    <a:cubicBezTo>
                      <a:pt x="44" y="130"/>
                      <a:pt x="44" y="130"/>
                      <a:pt x="44" y="130"/>
                    </a:cubicBezTo>
                    <a:cubicBezTo>
                      <a:pt x="46" y="130"/>
                      <a:pt x="48" y="132"/>
                      <a:pt x="48" y="134"/>
                    </a:cubicBezTo>
                    <a:cubicBezTo>
                      <a:pt x="47" y="134"/>
                      <a:pt x="47" y="135"/>
                      <a:pt x="47" y="136"/>
                    </a:cubicBezTo>
                    <a:cubicBezTo>
                      <a:pt x="47" y="136"/>
                      <a:pt x="47" y="136"/>
                      <a:pt x="47" y="136"/>
                    </a:cubicBezTo>
                    <a:cubicBezTo>
                      <a:pt x="48" y="136"/>
                      <a:pt x="48" y="136"/>
                      <a:pt x="48" y="136"/>
                    </a:cubicBezTo>
                    <a:cubicBezTo>
                      <a:pt x="48" y="137"/>
                      <a:pt x="48" y="137"/>
                      <a:pt x="48" y="137"/>
                    </a:cubicBezTo>
                    <a:cubicBezTo>
                      <a:pt x="46" y="153"/>
                      <a:pt x="46" y="153"/>
                      <a:pt x="46" y="153"/>
                    </a:cubicBezTo>
                    <a:cubicBezTo>
                      <a:pt x="46" y="153"/>
                      <a:pt x="46" y="153"/>
                      <a:pt x="46" y="153"/>
                    </a:cubicBezTo>
                    <a:cubicBezTo>
                      <a:pt x="45" y="153"/>
                      <a:pt x="44" y="154"/>
                      <a:pt x="44" y="155"/>
                    </a:cubicBezTo>
                    <a:cubicBezTo>
                      <a:pt x="38" y="154"/>
                      <a:pt x="38" y="154"/>
                      <a:pt x="38" y="154"/>
                    </a:cubicBezTo>
                    <a:cubicBezTo>
                      <a:pt x="38" y="152"/>
                      <a:pt x="37" y="151"/>
                      <a:pt x="36" y="151"/>
                    </a:cubicBezTo>
                    <a:cubicBezTo>
                      <a:pt x="36" y="151"/>
                      <a:pt x="36" y="151"/>
                      <a:pt x="36" y="151"/>
                    </a:cubicBezTo>
                    <a:cubicBezTo>
                      <a:pt x="38" y="136"/>
                      <a:pt x="38" y="136"/>
                      <a:pt x="38" y="136"/>
                    </a:cubicBezTo>
                    <a:cubicBezTo>
                      <a:pt x="38" y="136"/>
                      <a:pt x="39" y="135"/>
                      <a:pt x="39" y="135"/>
                    </a:cubicBezTo>
                    <a:cubicBezTo>
                      <a:pt x="40" y="135"/>
                      <a:pt x="40" y="135"/>
                      <a:pt x="40" y="135"/>
                    </a:cubicBezTo>
                    <a:cubicBezTo>
                      <a:pt x="40" y="135"/>
                      <a:pt x="40" y="135"/>
                      <a:pt x="40" y="135"/>
                    </a:cubicBezTo>
                    <a:cubicBezTo>
                      <a:pt x="40" y="134"/>
                      <a:pt x="40" y="134"/>
                      <a:pt x="40" y="133"/>
                    </a:cubicBezTo>
                    <a:close/>
                    <a:moveTo>
                      <a:pt x="51" y="134"/>
                    </a:moveTo>
                    <a:cubicBezTo>
                      <a:pt x="52" y="132"/>
                      <a:pt x="53" y="131"/>
                      <a:pt x="56" y="132"/>
                    </a:cubicBezTo>
                    <a:cubicBezTo>
                      <a:pt x="56" y="132"/>
                      <a:pt x="56" y="132"/>
                      <a:pt x="56" y="132"/>
                    </a:cubicBezTo>
                    <a:cubicBezTo>
                      <a:pt x="58" y="132"/>
                      <a:pt x="59" y="134"/>
                      <a:pt x="60" y="136"/>
                    </a:cubicBezTo>
                    <a:cubicBezTo>
                      <a:pt x="59" y="136"/>
                      <a:pt x="59" y="136"/>
                      <a:pt x="59" y="136"/>
                    </a:cubicBezTo>
                    <a:cubicBezTo>
                      <a:pt x="58" y="137"/>
                      <a:pt x="58" y="137"/>
                      <a:pt x="58" y="138"/>
                    </a:cubicBezTo>
                    <a:cubicBezTo>
                      <a:pt x="58" y="138"/>
                      <a:pt x="58" y="138"/>
                      <a:pt x="58" y="138"/>
                    </a:cubicBezTo>
                    <a:cubicBezTo>
                      <a:pt x="59" y="138"/>
                      <a:pt x="59" y="138"/>
                      <a:pt x="59" y="138"/>
                    </a:cubicBezTo>
                    <a:cubicBezTo>
                      <a:pt x="59" y="139"/>
                      <a:pt x="59" y="139"/>
                      <a:pt x="60" y="139"/>
                    </a:cubicBezTo>
                    <a:cubicBezTo>
                      <a:pt x="58" y="155"/>
                      <a:pt x="58" y="155"/>
                      <a:pt x="58" y="155"/>
                    </a:cubicBezTo>
                    <a:cubicBezTo>
                      <a:pt x="57" y="155"/>
                      <a:pt x="57" y="155"/>
                      <a:pt x="57" y="155"/>
                    </a:cubicBezTo>
                    <a:cubicBezTo>
                      <a:pt x="57" y="155"/>
                      <a:pt x="56" y="155"/>
                      <a:pt x="56" y="157"/>
                    </a:cubicBezTo>
                    <a:cubicBezTo>
                      <a:pt x="49" y="155"/>
                      <a:pt x="49" y="155"/>
                      <a:pt x="49" y="155"/>
                    </a:cubicBezTo>
                    <a:cubicBezTo>
                      <a:pt x="49" y="154"/>
                      <a:pt x="49" y="153"/>
                      <a:pt x="48" y="153"/>
                    </a:cubicBezTo>
                    <a:cubicBezTo>
                      <a:pt x="48" y="153"/>
                      <a:pt x="48" y="153"/>
                      <a:pt x="48" y="153"/>
                    </a:cubicBezTo>
                    <a:cubicBezTo>
                      <a:pt x="50" y="137"/>
                      <a:pt x="50" y="137"/>
                      <a:pt x="50" y="137"/>
                    </a:cubicBezTo>
                    <a:cubicBezTo>
                      <a:pt x="50" y="137"/>
                      <a:pt x="50" y="137"/>
                      <a:pt x="50" y="137"/>
                    </a:cubicBezTo>
                    <a:cubicBezTo>
                      <a:pt x="52" y="137"/>
                      <a:pt x="52" y="137"/>
                      <a:pt x="52" y="137"/>
                    </a:cubicBezTo>
                    <a:cubicBezTo>
                      <a:pt x="52" y="137"/>
                      <a:pt x="52" y="137"/>
                      <a:pt x="52" y="137"/>
                    </a:cubicBezTo>
                    <a:cubicBezTo>
                      <a:pt x="52" y="136"/>
                      <a:pt x="51" y="135"/>
                      <a:pt x="51" y="134"/>
                    </a:cubicBezTo>
                    <a:close/>
                    <a:moveTo>
                      <a:pt x="62" y="136"/>
                    </a:moveTo>
                    <a:cubicBezTo>
                      <a:pt x="63" y="134"/>
                      <a:pt x="65" y="133"/>
                      <a:pt x="67" y="134"/>
                    </a:cubicBezTo>
                    <a:cubicBezTo>
                      <a:pt x="67" y="134"/>
                      <a:pt x="67" y="134"/>
                      <a:pt x="67" y="134"/>
                    </a:cubicBezTo>
                    <a:cubicBezTo>
                      <a:pt x="67" y="134"/>
                      <a:pt x="67" y="134"/>
                      <a:pt x="67" y="134"/>
                    </a:cubicBezTo>
                    <a:cubicBezTo>
                      <a:pt x="69" y="134"/>
                      <a:pt x="71" y="136"/>
                      <a:pt x="71" y="138"/>
                    </a:cubicBezTo>
                    <a:cubicBezTo>
                      <a:pt x="70" y="138"/>
                      <a:pt x="70" y="139"/>
                      <a:pt x="70" y="140"/>
                    </a:cubicBezTo>
                    <a:cubicBezTo>
                      <a:pt x="70" y="140"/>
                      <a:pt x="70" y="140"/>
                      <a:pt x="70" y="140"/>
                    </a:cubicBezTo>
                    <a:cubicBezTo>
                      <a:pt x="71" y="140"/>
                      <a:pt x="71" y="140"/>
                      <a:pt x="71" y="140"/>
                    </a:cubicBezTo>
                    <a:cubicBezTo>
                      <a:pt x="71" y="141"/>
                      <a:pt x="71" y="141"/>
                      <a:pt x="71" y="141"/>
                    </a:cubicBezTo>
                    <a:cubicBezTo>
                      <a:pt x="69" y="157"/>
                      <a:pt x="69" y="157"/>
                      <a:pt x="69" y="157"/>
                    </a:cubicBezTo>
                    <a:cubicBezTo>
                      <a:pt x="69" y="157"/>
                      <a:pt x="69" y="157"/>
                      <a:pt x="69" y="157"/>
                    </a:cubicBezTo>
                    <a:cubicBezTo>
                      <a:pt x="68" y="157"/>
                      <a:pt x="67" y="157"/>
                      <a:pt x="67" y="158"/>
                    </a:cubicBezTo>
                    <a:cubicBezTo>
                      <a:pt x="64" y="158"/>
                      <a:pt x="64" y="158"/>
                      <a:pt x="64" y="158"/>
                    </a:cubicBezTo>
                    <a:cubicBezTo>
                      <a:pt x="61" y="157"/>
                      <a:pt x="61" y="157"/>
                      <a:pt x="61" y="157"/>
                    </a:cubicBezTo>
                    <a:cubicBezTo>
                      <a:pt x="61" y="157"/>
                      <a:pt x="61" y="156"/>
                      <a:pt x="60" y="156"/>
                    </a:cubicBezTo>
                    <a:cubicBezTo>
                      <a:pt x="60" y="155"/>
                      <a:pt x="60" y="155"/>
                      <a:pt x="59" y="155"/>
                    </a:cubicBezTo>
                    <a:cubicBezTo>
                      <a:pt x="59" y="155"/>
                      <a:pt x="59" y="155"/>
                      <a:pt x="59" y="155"/>
                    </a:cubicBezTo>
                    <a:cubicBezTo>
                      <a:pt x="61" y="139"/>
                      <a:pt x="61" y="139"/>
                      <a:pt x="61" y="139"/>
                    </a:cubicBezTo>
                    <a:cubicBezTo>
                      <a:pt x="62" y="139"/>
                      <a:pt x="62" y="139"/>
                      <a:pt x="62" y="139"/>
                    </a:cubicBezTo>
                    <a:cubicBezTo>
                      <a:pt x="63" y="139"/>
                      <a:pt x="63" y="139"/>
                      <a:pt x="63" y="139"/>
                    </a:cubicBezTo>
                    <a:cubicBezTo>
                      <a:pt x="63" y="139"/>
                      <a:pt x="63" y="139"/>
                      <a:pt x="63" y="139"/>
                    </a:cubicBezTo>
                    <a:cubicBezTo>
                      <a:pt x="63" y="138"/>
                      <a:pt x="63" y="137"/>
                      <a:pt x="62" y="136"/>
                    </a:cubicBezTo>
                    <a:close/>
                    <a:moveTo>
                      <a:pt x="74" y="138"/>
                    </a:moveTo>
                    <a:cubicBezTo>
                      <a:pt x="75" y="136"/>
                      <a:pt x="77" y="135"/>
                      <a:pt x="79" y="135"/>
                    </a:cubicBezTo>
                    <a:cubicBezTo>
                      <a:pt x="79" y="135"/>
                      <a:pt x="79" y="135"/>
                      <a:pt x="79" y="135"/>
                    </a:cubicBezTo>
                    <a:cubicBezTo>
                      <a:pt x="81" y="136"/>
                      <a:pt x="82" y="138"/>
                      <a:pt x="83" y="140"/>
                    </a:cubicBezTo>
                    <a:cubicBezTo>
                      <a:pt x="82" y="140"/>
                      <a:pt x="81" y="141"/>
                      <a:pt x="81" y="142"/>
                    </a:cubicBezTo>
                    <a:cubicBezTo>
                      <a:pt x="81" y="142"/>
                      <a:pt x="81" y="142"/>
                      <a:pt x="81" y="142"/>
                    </a:cubicBezTo>
                    <a:cubicBezTo>
                      <a:pt x="83" y="142"/>
                      <a:pt x="83" y="142"/>
                      <a:pt x="83" y="142"/>
                    </a:cubicBezTo>
                    <a:cubicBezTo>
                      <a:pt x="83" y="142"/>
                      <a:pt x="83" y="143"/>
                      <a:pt x="83" y="143"/>
                    </a:cubicBezTo>
                    <a:cubicBezTo>
                      <a:pt x="81" y="159"/>
                      <a:pt x="81" y="159"/>
                      <a:pt x="81" y="159"/>
                    </a:cubicBezTo>
                    <a:cubicBezTo>
                      <a:pt x="81" y="159"/>
                      <a:pt x="81" y="159"/>
                      <a:pt x="81" y="159"/>
                    </a:cubicBezTo>
                    <a:cubicBezTo>
                      <a:pt x="80" y="158"/>
                      <a:pt x="79" y="159"/>
                      <a:pt x="79" y="160"/>
                    </a:cubicBezTo>
                    <a:cubicBezTo>
                      <a:pt x="72" y="159"/>
                      <a:pt x="72" y="159"/>
                      <a:pt x="72" y="159"/>
                    </a:cubicBezTo>
                    <a:cubicBezTo>
                      <a:pt x="72" y="158"/>
                      <a:pt x="72" y="157"/>
                      <a:pt x="71" y="157"/>
                    </a:cubicBezTo>
                    <a:cubicBezTo>
                      <a:pt x="71" y="157"/>
                      <a:pt x="71" y="157"/>
                      <a:pt x="71" y="157"/>
                    </a:cubicBezTo>
                    <a:cubicBezTo>
                      <a:pt x="73" y="141"/>
                      <a:pt x="73" y="141"/>
                      <a:pt x="73" y="141"/>
                    </a:cubicBezTo>
                    <a:cubicBezTo>
                      <a:pt x="73" y="141"/>
                      <a:pt x="73" y="141"/>
                      <a:pt x="73" y="141"/>
                    </a:cubicBezTo>
                    <a:cubicBezTo>
                      <a:pt x="75" y="141"/>
                      <a:pt x="75" y="141"/>
                      <a:pt x="75" y="141"/>
                    </a:cubicBezTo>
                    <a:cubicBezTo>
                      <a:pt x="75" y="141"/>
                      <a:pt x="75" y="141"/>
                      <a:pt x="75" y="141"/>
                    </a:cubicBezTo>
                    <a:cubicBezTo>
                      <a:pt x="75" y="139"/>
                      <a:pt x="74" y="139"/>
                      <a:pt x="74" y="138"/>
                    </a:cubicBezTo>
                    <a:close/>
                    <a:moveTo>
                      <a:pt x="46" y="171"/>
                    </a:moveTo>
                    <a:cubicBezTo>
                      <a:pt x="46" y="170"/>
                      <a:pt x="46" y="170"/>
                      <a:pt x="46" y="170"/>
                    </a:cubicBezTo>
                    <a:cubicBezTo>
                      <a:pt x="47" y="170"/>
                      <a:pt x="47" y="170"/>
                      <a:pt x="47" y="170"/>
                    </a:cubicBezTo>
                    <a:cubicBezTo>
                      <a:pt x="47" y="170"/>
                      <a:pt x="47" y="170"/>
                      <a:pt x="47" y="170"/>
                    </a:cubicBezTo>
                    <a:cubicBezTo>
                      <a:pt x="47" y="169"/>
                      <a:pt x="47" y="168"/>
                      <a:pt x="46" y="168"/>
                    </a:cubicBezTo>
                    <a:cubicBezTo>
                      <a:pt x="47" y="166"/>
                      <a:pt x="49" y="164"/>
                      <a:pt x="51" y="165"/>
                    </a:cubicBezTo>
                    <a:cubicBezTo>
                      <a:pt x="51" y="165"/>
                      <a:pt x="51" y="165"/>
                      <a:pt x="51" y="165"/>
                    </a:cubicBezTo>
                    <a:cubicBezTo>
                      <a:pt x="53" y="165"/>
                      <a:pt x="55" y="167"/>
                      <a:pt x="55" y="169"/>
                    </a:cubicBezTo>
                    <a:cubicBezTo>
                      <a:pt x="55" y="169"/>
                      <a:pt x="55" y="169"/>
                      <a:pt x="55" y="169"/>
                    </a:cubicBezTo>
                    <a:cubicBezTo>
                      <a:pt x="54" y="170"/>
                      <a:pt x="54" y="170"/>
                      <a:pt x="54" y="171"/>
                    </a:cubicBezTo>
                    <a:cubicBezTo>
                      <a:pt x="54" y="171"/>
                      <a:pt x="54" y="171"/>
                      <a:pt x="54" y="171"/>
                    </a:cubicBezTo>
                    <a:cubicBezTo>
                      <a:pt x="55" y="171"/>
                      <a:pt x="55" y="171"/>
                      <a:pt x="55" y="171"/>
                    </a:cubicBezTo>
                    <a:cubicBezTo>
                      <a:pt x="55" y="172"/>
                      <a:pt x="55" y="172"/>
                      <a:pt x="55" y="172"/>
                    </a:cubicBezTo>
                    <a:cubicBezTo>
                      <a:pt x="53" y="188"/>
                      <a:pt x="53" y="188"/>
                      <a:pt x="53" y="188"/>
                    </a:cubicBezTo>
                    <a:cubicBezTo>
                      <a:pt x="53" y="188"/>
                      <a:pt x="53" y="188"/>
                      <a:pt x="53" y="188"/>
                    </a:cubicBezTo>
                    <a:cubicBezTo>
                      <a:pt x="53" y="188"/>
                      <a:pt x="52" y="188"/>
                      <a:pt x="52" y="188"/>
                    </a:cubicBezTo>
                    <a:cubicBezTo>
                      <a:pt x="52" y="188"/>
                      <a:pt x="51" y="189"/>
                      <a:pt x="51" y="189"/>
                    </a:cubicBezTo>
                    <a:cubicBezTo>
                      <a:pt x="45" y="188"/>
                      <a:pt x="45" y="188"/>
                      <a:pt x="45" y="188"/>
                    </a:cubicBezTo>
                    <a:cubicBezTo>
                      <a:pt x="45" y="187"/>
                      <a:pt x="44" y="186"/>
                      <a:pt x="44" y="186"/>
                    </a:cubicBezTo>
                    <a:cubicBezTo>
                      <a:pt x="43" y="186"/>
                      <a:pt x="43" y="186"/>
                      <a:pt x="43" y="186"/>
                    </a:cubicBezTo>
                    <a:lnTo>
                      <a:pt x="46" y="171"/>
                    </a:lnTo>
                    <a:close/>
                    <a:moveTo>
                      <a:pt x="57" y="172"/>
                    </a:moveTo>
                    <a:cubicBezTo>
                      <a:pt x="57" y="172"/>
                      <a:pt x="57" y="172"/>
                      <a:pt x="57" y="172"/>
                    </a:cubicBezTo>
                    <a:cubicBezTo>
                      <a:pt x="59" y="172"/>
                      <a:pt x="59" y="172"/>
                      <a:pt x="59" y="172"/>
                    </a:cubicBezTo>
                    <a:cubicBezTo>
                      <a:pt x="59" y="172"/>
                      <a:pt x="59" y="172"/>
                      <a:pt x="59" y="172"/>
                    </a:cubicBezTo>
                    <a:cubicBezTo>
                      <a:pt x="59" y="171"/>
                      <a:pt x="59" y="170"/>
                      <a:pt x="58" y="170"/>
                    </a:cubicBezTo>
                    <a:cubicBezTo>
                      <a:pt x="58" y="170"/>
                      <a:pt x="58" y="170"/>
                      <a:pt x="58" y="169"/>
                    </a:cubicBezTo>
                    <a:cubicBezTo>
                      <a:pt x="59" y="167"/>
                      <a:pt x="61" y="166"/>
                      <a:pt x="63" y="167"/>
                    </a:cubicBezTo>
                    <a:cubicBezTo>
                      <a:pt x="63" y="167"/>
                      <a:pt x="63" y="167"/>
                      <a:pt x="63" y="167"/>
                    </a:cubicBezTo>
                    <a:cubicBezTo>
                      <a:pt x="63" y="167"/>
                      <a:pt x="63" y="167"/>
                      <a:pt x="63" y="167"/>
                    </a:cubicBezTo>
                    <a:cubicBezTo>
                      <a:pt x="65" y="167"/>
                      <a:pt x="67" y="169"/>
                      <a:pt x="67" y="171"/>
                    </a:cubicBezTo>
                    <a:cubicBezTo>
                      <a:pt x="66" y="171"/>
                      <a:pt x="65" y="172"/>
                      <a:pt x="65" y="173"/>
                    </a:cubicBezTo>
                    <a:cubicBezTo>
                      <a:pt x="65" y="173"/>
                      <a:pt x="65" y="173"/>
                      <a:pt x="65" y="173"/>
                    </a:cubicBezTo>
                    <a:cubicBezTo>
                      <a:pt x="67" y="173"/>
                      <a:pt x="67" y="173"/>
                      <a:pt x="67" y="173"/>
                    </a:cubicBezTo>
                    <a:cubicBezTo>
                      <a:pt x="67" y="174"/>
                      <a:pt x="67" y="174"/>
                      <a:pt x="67" y="174"/>
                    </a:cubicBezTo>
                    <a:cubicBezTo>
                      <a:pt x="65" y="190"/>
                      <a:pt x="65" y="190"/>
                      <a:pt x="65" y="190"/>
                    </a:cubicBezTo>
                    <a:cubicBezTo>
                      <a:pt x="65" y="190"/>
                      <a:pt x="65" y="190"/>
                      <a:pt x="65" y="190"/>
                    </a:cubicBezTo>
                    <a:cubicBezTo>
                      <a:pt x="64" y="190"/>
                      <a:pt x="63" y="190"/>
                      <a:pt x="63" y="191"/>
                    </a:cubicBezTo>
                    <a:cubicBezTo>
                      <a:pt x="60" y="191"/>
                      <a:pt x="60" y="191"/>
                      <a:pt x="60" y="191"/>
                    </a:cubicBezTo>
                    <a:cubicBezTo>
                      <a:pt x="56" y="190"/>
                      <a:pt x="56" y="190"/>
                      <a:pt x="56" y="190"/>
                    </a:cubicBezTo>
                    <a:cubicBezTo>
                      <a:pt x="56" y="190"/>
                      <a:pt x="56" y="189"/>
                      <a:pt x="56" y="189"/>
                    </a:cubicBezTo>
                    <a:cubicBezTo>
                      <a:pt x="56" y="188"/>
                      <a:pt x="55" y="188"/>
                      <a:pt x="55" y="188"/>
                    </a:cubicBezTo>
                    <a:cubicBezTo>
                      <a:pt x="55" y="188"/>
                      <a:pt x="55" y="188"/>
                      <a:pt x="55" y="188"/>
                    </a:cubicBezTo>
                    <a:lnTo>
                      <a:pt x="57" y="172"/>
                    </a:lnTo>
                    <a:close/>
                    <a:moveTo>
                      <a:pt x="69" y="174"/>
                    </a:moveTo>
                    <a:cubicBezTo>
                      <a:pt x="69" y="174"/>
                      <a:pt x="69" y="174"/>
                      <a:pt x="69" y="174"/>
                    </a:cubicBezTo>
                    <a:cubicBezTo>
                      <a:pt x="70" y="174"/>
                      <a:pt x="70" y="174"/>
                      <a:pt x="70" y="174"/>
                    </a:cubicBezTo>
                    <a:cubicBezTo>
                      <a:pt x="70" y="174"/>
                      <a:pt x="70" y="174"/>
                      <a:pt x="70" y="174"/>
                    </a:cubicBezTo>
                    <a:cubicBezTo>
                      <a:pt x="70" y="173"/>
                      <a:pt x="70" y="172"/>
                      <a:pt x="69" y="171"/>
                    </a:cubicBezTo>
                    <a:cubicBezTo>
                      <a:pt x="70" y="169"/>
                      <a:pt x="72" y="168"/>
                      <a:pt x="74" y="168"/>
                    </a:cubicBezTo>
                    <a:cubicBezTo>
                      <a:pt x="75" y="169"/>
                      <a:pt x="75" y="169"/>
                      <a:pt x="75" y="169"/>
                    </a:cubicBezTo>
                    <a:cubicBezTo>
                      <a:pt x="77" y="169"/>
                      <a:pt x="78" y="171"/>
                      <a:pt x="79" y="173"/>
                    </a:cubicBezTo>
                    <a:cubicBezTo>
                      <a:pt x="78" y="173"/>
                      <a:pt x="77" y="174"/>
                      <a:pt x="77" y="175"/>
                    </a:cubicBezTo>
                    <a:cubicBezTo>
                      <a:pt x="77" y="175"/>
                      <a:pt x="77" y="175"/>
                      <a:pt x="77" y="175"/>
                    </a:cubicBezTo>
                    <a:cubicBezTo>
                      <a:pt x="78" y="175"/>
                      <a:pt x="78" y="175"/>
                      <a:pt x="78" y="175"/>
                    </a:cubicBezTo>
                    <a:cubicBezTo>
                      <a:pt x="78" y="176"/>
                      <a:pt x="78" y="176"/>
                      <a:pt x="78" y="176"/>
                    </a:cubicBezTo>
                    <a:cubicBezTo>
                      <a:pt x="76" y="192"/>
                      <a:pt x="76" y="192"/>
                      <a:pt x="76" y="192"/>
                    </a:cubicBezTo>
                    <a:cubicBezTo>
                      <a:pt x="76" y="192"/>
                      <a:pt x="76" y="192"/>
                      <a:pt x="76" y="192"/>
                    </a:cubicBezTo>
                    <a:cubicBezTo>
                      <a:pt x="76" y="192"/>
                      <a:pt x="75" y="192"/>
                      <a:pt x="75" y="193"/>
                    </a:cubicBezTo>
                    <a:cubicBezTo>
                      <a:pt x="68" y="192"/>
                      <a:pt x="68" y="192"/>
                      <a:pt x="68" y="192"/>
                    </a:cubicBezTo>
                    <a:cubicBezTo>
                      <a:pt x="68" y="191"/>
                      <a:pt x="67" y="190"/>
                      <a:pt x="67" y="190"/>
                    </a:cubicBezTo>
                    <a:cubicBezTo>
                      <a:pt x="67" y="190"/>
                      <a:pt x="67" y="190"/>
                      <a:pt x="67" y="190"/>
                    </a:cubicBezTo>
                    <a:lnTo>
                      <a:pt x="69" y="174"/>
                    </a:lnTo>
                    <a:close/>
                    <a:moveTo>
                      <a:pt x="75" y="107"/>
                    </a:moveTo>
                    <a:cubicBezTo>
                      <a:pt x="75" y="108"/>
                      <a:pt x="75" y="108"/>
                      <a:pt x="75" y="108"/>
                    </a:cubicBezTo>
                    <a:cubicBezTo>
                      <a:pt x="73" y="124"/>
                      <a:pt x="73" y="124"/>
                      <a:pt x="73" y="124"/>
                    </a:cubicBezTo>
                    <a:cubicBezTo>
                      <a:pt x="73" y="124"/>
                      <a:pt x="73" y="124"/>
                      <a:pt x="73" y="124"/>
                    </a:cubicBezTo>
                    <a:cubicBezTo>
                      <a:pt x="73" y="124"/>
                      <a:pt x="72" y="124"/>
                      <a:pt x="72" y="125"/>
                    </a:cubicBezTo>
                    <a:cubicBezTo>
                      <a:pt x="69" y="125"/>
                      <a:pt x="69" y="125"/>
                      <a:pt x="69" y="125"/>
                    </a:cubicBezTo>
                    <a:cubicBezTo>
                      <a:pt x="65" y="124"/>
                      <a:pt x="65" y="124"/>
                      <a:pt x="65" y="124"/>
                    </a:cubicBezTo>
                    <a:cubicBezTo>
                      <a:pt x="65" y="123"/>
                      <a:pt x="65" y="122"/>
                      <a:pt x="64" y="122"/>
                    </a:cubicBezTo>
                    <a:cubicBezTo>
                      <a:pt x="64" y="122"/>
                      <a:pt x="64" y="122"/>
                      <a:pt x="64" y="122"/>
                    </a:cubicBezTo>
                    <a:cubicBezTo>
                      <a:pt x="66" y="106"/>
                      <a:pt x="66" y="106"/>
                      <a:pt x="66" y="106"/>
                    </a:cubicBezTo>
                    <a:cubicBezTo>
                      <a:pt x="66" y="106"/>
                      <a:pt x="66" y="106"/>
                      <a:pt x="66" y="106"/>
                    </a:cubicBezTo>
                    <a:cubicBezTo>
                      <a:pt x="67" y="106"/>
                      <a:pt x="67" y="106"/>
                      <a:pt x="67" y="106"/>
                    </a:cubicBezTo>
                    <a:cubicBezTo>
                      <a:pt x="67" y="106"/>
                      <a:pt x="67" y="106"/>
                      <a:pt x="67" y="106"/>
                    </a:cubicBezTo>
                    <a:cubicBezTo>
                      <a:pt x="68" y="105"/>
                      <a:pt x="67" y="104"/>
                      <a:pt x="66" y="103"/>
                    </a:cubicBezTo>
                    <a:cubicBezTo>
                      <a:pt x="67" y="101"/>
                      <a:pt x="69" y="100"/>
                      <a:pt x="71" y="101"/>
                    </a:cubicBezTo>
                    <a:cubicBezTo>
                      <a:pt x="72" y="101"/>
                      <a:pt x="72" y="101"/>
                      <a:pt x="72" y="101"/>
                    </a:cubicBezTo>
                    <a:cubicBezTo>
                      <a:pt x="72" y="101"/>
                      <a:pt x="72" y="101"/>
                      <a:pt x="72" y="101"/>
                    </a:cubicBezTo>
                    <a:cubicBezTo>
                      <a:pt x="74" y="101"/>
                      <a:pt x="75" y="103"/>
                      <a:pt x="76" y="105"/>
                    </a:cubicBezTo>
                    <a:cubicBezTo>
                      <a:pt x="75" y="105"/>
                      <a:pt x="74" y="106"/>
                      <a:pt x="74" y="107"/>
                    </a:cubicBezTo>
                    <a:cubicBezTo>
                      <a:pt x="74" y="107"/>
                      <a:pt x="74" y="107"/>
                      <a:pt x="74" y="107"/>
                    </a:cubicBezTo>
                    <a:lnTo>
                      <a:pt x="75" y="107"/>
                    </a:lnTo>
                    <a:close/>
                    <a:moveTo>
                      <a:pt x="30" y="202"/>
                    </a:moveTo>
                    <a:cubicBezTo>
                      <a:pt x="30" y="202"/>
                      <a:pt x="30" y="201"/>
                      <a:pt x="30" y="201"/>
                    </a:cubicBezTo>
                    <a:cubicBezTo>
                      <a:pt x="31" y="201"/>
                      <a:pt x="31" y="201"/>
                      <a:pt x="31" y="201"/>
                    </a:cubicBezTo>
                    <a:cubicBezTo>
                      <a:pt x="31" y="201"/>
                      <a:pt x="31" y="201"/>
                      <a:pt x="31" y="201"/>
                    </a:cubicBezTo>
                    <a:cubicBezTo>
                      <a:pt x="31" y="200"/>
                      <a:pt x="31" y="200"/>
                      <a:pt x="31" y="199"/>
                    </a:cubicBezTo>
                    <a:cubicBezTo>
                      <a:pt x="31" y="199"/>
                      <a:pt x="31" y="199"/>
                      <a:pt x="30" y="199"/>
                    </a:cubicBezTo>
                    <a:cubicBezTo>
                      <a:pt x="31" y="197"/>
                      <a:pt x="33" y="195"/>
                      <a:pt x="35" y="196"/>
                    </a:cubicBezTo>
                    <a:cubicBezTo>
                      <a:pt x="36" y="196"/>
                      <a:pt x="36" y="196"/>
                      <a:pt x="36" y="196"/>
                    </a:cubicBezTo>
                    <a:cubicBezTo>
                      <a:pt x="38" y="196"/>
                      <a:pt x="39" y="198"/>
                      <a:pt x="40" y="200"/>
                    </a:cubicBezTo>
                    <a:cubicBezTo>
                      <a:pt x="39" y="200"/>
                      <a:pt x="38" y="201"/>
                      <a:pt x="38" y="202"/>
                    </a:cubicBezTo>
                    <a:cubicBezTo>
                      <a:pt x="38" y="202"/>
                      <a:pt x="38" y="202"/>
                      <a:pt x="38" y="202"/>
                    </a:cubicBezTo>
                    <a:cubicBezTo>
                      <a:pt x="39" y="203"/>
                      <a:pt x="39" y="203"/>
                      <a:pt x="39" y="203"/>
                    </a:cubicBezTo>
                    <a:cubicBezTo>
                      <a:pt x="39" y="203"/>
                      <a:pt x="39" y="203"/>
                      <a:pt x="39" y="203"/>
                    </a:cubicBezTo>
                    <a:cubicBezTo>
                      <a:pt x="37" y="219"/>
                      <a:pt x="37" y="219"/>
                      <a:pt x="37" y="219"/>
                    </a:cubicBezTo>
                    <a:cubicBezTo>
                      <a:pt x="37" y="219"/>
                      <a:pt x="37" y="219"/>
                      <a:pt x="37" y="219"/>
                    </a:cubicBezTo>
                    <a:cubicBezTo>
                      <a:pt x="36" y="219"/>
                      <a:pt x="36" y="219"/>
                      <a:pt x="36" y="220"/>
                    </a:cubicBezTo>
                    <a:cubicBezTo>
                      <a:pt x="29" y="219"/>
                      <a:pt x="29" y="219"/>
                      <a:pt x="29" y="219"/>
                    </a:cubicBezTo>
                    <a:cubicBezTo>
                      <a:pt x="29" y="218"/>
                      <a:pt x="28" y="217"/>
                      <a:pt x="28" y="217"/>
                    </a:cubicBezTo>
                    <a:cubicBezTo>
                      <a:pt x="28" y="217"/>
                      <a:pt x="28" y="217"/>
                      <a:pt x="28" y="217"/>
                    </a:cubicBezTo>
                    <a:lnTo>
                      <a:pt x="30" y="202"/>
                    </a:lnTo>
                    <a:close/>
                    <a:moveTo>
                      <a:pt x="41" y="204"/>
                    </a:moveTo>
                    <a:cubicBezTo>
                      <a:pt x="41" y="203"/>
                      <a:pt x="42" y="203"/>
                      <a:pt x="42" y="203"/>
                    </a:cubicBezTo>
                    <a:cubicBezTo>
                      <a:pt x="43" y="203"/>
                      <a:pt x="43" y="203"/>
                      <a:pt x="43" y="203"/>
                    </a:cubicBezTo>
                    <a:cubicBezTo>
                      <a:pt x="43" y="203"/>
                      <a:pt x="43" y="203"/>
                      <a:pt x="43" y="203"/>
                    </a:cubicBezTo>
                    <a:cubicBezTo>
                      <a:pt x="43" y="202"/>
                      <a:pt x="43" y="201"/>
                      <a:pt x="42" y="200"/>
                    </a:cubicBezTo>
                    <a:cubicBezTo>
                      <a:pt x="43" y="198"/>
                      <a:pt x="45" y="197"/>
                      <a:pt x="47" y="198"/>
                    </a:cubicBezTo>
                    <a:cubicBezTo>
                      <a:pt x="47" y="198"/>
                      <a:pt x="47" y="198"/>
                      <a:pt x="47" y="198"/>
                    </a:cubicBezTo>
                    <a:cubicBezTo>
                      <a:pt x="49" y="198"/>
                      <a:pt x="51" y="200"/>
                      <a:pt x="51" y="202"/>
                    </a:cubicBezTo>
                    <a:cubicBezTo>
                      <a:pt x="51" y="202"/>
                      <a:pt x="50" y="202"/>
                      <a:pt x="50" y="202"/>
                    </a:cubicBezTo>
                    <a:cubicBezTo>
                      <a:pt x="50" y="203"/>
                      <a:pt x="50" y="203"/>
                      <a:pt x="49" y="204"/>
                    </a:cubicBezTo>
                    <a:cubicBezTo>
                      <a:pt x="49" y="204"/>
                      <a:pt x="49" y="204"/>
                      <a:pt x="49" y="204"/>
                    </a:cubicBezTo>
                    <a:cubicBezTo>
                      <a:pt x="51" y="204"/>
                      <a:pt x="51" y="204"/>
                      <a:pt x="51" y="204"/>
                    </a:cubicBezTo>
                    <a:cubicBezTo>
                      <a:pt x="51" y="205"/>
                      <a:pt x="51" y="205"/>
                      <a:pt x="51" y="205"/>
                    </a:cubicBezTo>
                    <a:cubicBezTo>
                      <a:pt x="49" y="221"/>
                      <a:pt x="49" y="221"/>
                      <a:pt x="49" y="221"/>
                    </a:cubicBezTo>
                    <a:cubicBezTo>
                      <a:pt x="49" y="221"/>
                      <a:pt x="49" y="221"/>
                      <a:pt x="49" y="221"/>
                    </a:cubicBezTo>
                    <a:cubicBezTo>
                      <a:pt x="48" y="221"/>
                      <a:pt x="47" y="221"/>
                      <a:pt x="47" y="222"/>
                    </a:cubicBezTo>
                    <a:cubicBezTo>
                      <a:pt x="41" y="221"/>
                      <a:pt x="41" y="221"/>
                      <a:pt x="41" y="221"/>
                    </a:cubicBezTo>
                    <a:cubicBezTo>
                      <a:pt x="41" y="220"/>
                      <a:pt x="40" y="219"/>
                      <a:pt x="39" y="219"/>
                    </a:cubicBezTo>
                    <a:cubicBezTo>
                      <a:pt x="39" y="219"/>
                      <a:pt x="39" y="219"/>
                      <a:pt x="39" y="219"/>
                    </a:cubicBezTo>
                    <a:lnTo>
                      <a:pt x="41" y="204"/>
                    </a:lnTo>
                    <a:close/>
                    <a:moveTo>
                      <a:pt x="53" y="205"/>
                    </a:moveTo>
                    <a:cubicBezTo>
                      <a:pt x="53" y="205"/>
                      <a:pt x="53" y="205"/>
                      <a:pt x="53" y="205"/>
                    </a:cubicBezTo>
                    <a:cubicBezTo>
                      <a:pt x="54" y="205"/>
                      <a:pt x="54" y="205"/>
                      <a:pt x="54" y="205"/>
                    </a:cubicBezTo>
                    <a:cubicBezTo>
                      <a:pt x="54" y="205"/>
                      <a:pt x="54" y="205"/>
                      <a:pt x="54" y="205"/>
                    </a:cubicBezTo>
                    <a:cubicBezTo>
                      <a:pt x="55" y="204"/>
                      <a:pt x="54" y="203"/>
                      <a:pt x="53" y="202"/>
                    </a:cubicBezTo>
                    <a:cubicBezTo>
                      <a:pt x="54" y="200"/>
                      <a:pt x="56" y="199"/>
                      <a:pt x="58" y="200"/>
                    </a:cubicBezTo>
                    <a:cubicBezTo>
                      <a:pt x="59" y="200"/>
                      <a:pt x="59" y="200"/>
                      <a:pt x="59" y="200"/>
                    </a:cubicBezTo>
                    <a:cubicBezTo>
                      <a:pt x="59" y="200"/>
                      <a:pt x="59" y="200"/>
                      <a:pt x="59" y="200"/>
                    </a:cubicBezTo>
                    <a:cubicBezTo>
                      <a:pt x="61" y="200"/>
                      <a:pt x="62" y="202"/>
                      <a:pt x="63" y="204"/>
                    </a:cubicBezTo>
                    <a:cubicBezTo>
                      <a:pt x="62" y="204"/>
                      <a:pt x="61" y="205"/>
                      <a:pt x="61" y="206"/>
                    </a:cubicBezTo>
                    <a:cubicBezTo>
                      <a:pt x="61" y="206"/>
                      <a:pt x="61" y="206"/>
                      <a:pt x="61" y="206"/>
                    </a:cubicBezTo>
                    <a:cubicBezTo>
                      <a:pt x="62" y="206"/>
                      <a:pt x="62" y="206"/>
                      <a:pt x="62" y="206"/>
                    </a:cubicBezTo>
                    <a:cubicBezTo>
                      <a:pt x="62" y="207"/>
                      <a:pt x="62" y="207"/>
                      <a:pt x="63" y="207"/>
                    </a:cubicBezTo>
                    <a:cubicBezTo>
                      <a:pt x="60" y="223"/>
                      <a:pt x="60" y="223"/>
                      <a:pt x="60" y="223"/>
                    </a:cubicBezTo>
                    <a:cubicBezTo>
                      <a:pt x="60" y="223"/>
                      <a:pt x="60" y="223"/>
                      <a:pt x="60" y="223"/>
                    </a:cubicBezTo>
                    <a:cubicBezTo>
                      <a:pt x="60" y="223"/>
                      <a:pt x="59" y="223"/>
                      <a:pt x="59" y="224"/>
                    </a:cubicBezTo>
                    <a:cubicBezTo>
                      <a:pt x="56" y="224"/>
                      <a:pt x="56" y="224"/>
                      <a:pt x="56" y="224"/>
                    </a:cubicBezTo>
                    <a:cubicBezTo>
                      <a:pt x="52" y="223"/>
                      <a:pt x="52" y="223"/>
                      <a:pt x="52" y="223"/>
                    </a:cubicBezTo>
                    <a:cubicBezTo>
                      <a:pt x="52" y="223"/>
                      <a:pt x="52" y="222"/>
                      <a:pt x="52" y="222"/>
                    </a:cubicBezTo>
                    <a:cubicBezTo>
                      <a:pt x="51" y="221"/>
                      <a:pt x="51" y="221"/>
                      <a:pt x="51" y="221"/>
                    </a:cubicBezTo>
                    <a:cubicBezTo>
                      <a:pt x="51" y="221"/>
                      <a:pt x="51" y="221"/>
                      <a:pt x="51" y="221"/>
                    </a:cubicBezTo>
                    <a:lnTo>
                      <a:pt x="53" y="205"/>
                    </a:lnTo>
                    <a:close/>
                    <a:moveTo>
                      <a:pt x="64" y="207"/>
                    </a:moveTo>
                    <a:cubicBezTo>
                      <a:pt x="64" y="207"/>
                      <a:pt x="65" y="207"/>
                      <a:pt x="65" y="207"/>
                    </a:cubicBezTo>
                    <a:cubicBezTo>
                      <a:pt x="66" y="207"/>
                      <a:pt x="66" y="207"/>
                      <a:pt x="66" y="207"/>
                    </a:cubicBezTo>
                    <a:cubicBezTo>
                      <a:pt x="66" y="207"/>
                      <a:pt x="66" y="207"/>
                      <a:pt x="66" y="207"/>
                    </a:cubicBezTo>
                    <a:cubicBezTo>
                      <a:pt x="66" y="205"/>
                      <a:pt x="66" y="205"/>
                      <a:pt x="65" y="204"/>
                    </a:cubicBezTo>
                    <a:cubicBezTo>
                      <a:pt x="66" y="202"/>
                      <a:pt x="68" y="201"/>
                      <a:pt x="70" y="201"/>
                    </a:cubicBezTo>
                    <a:cubicBezTo>
                      <a:pt x="70" y="201"/>
                      <a:pt x="70" y="201"/>
                      <a:pt x="70" y="201"/>
                    </a:cubicBezTo>
                    <a:cubicBezTo>
                      <a:pt x="72" y="202"/>
                      <a:pt x="74" y="204"/>
                      <a:pt x="74" y="206"/>
                    </a:cubicBezTo>
                    <a:cubicBezTo>
                      <a:pt x="73" y="206"/>
                      <a:pt x="73" y="207"/>
                      <a:pt x="73" y="208"/>
                    </a:cubicBezTo>
                    <a:cubicBezTo>
                      <a:pt x="73" y="208"/>
                      <a:pt x="73" y="208"/>
                      <a:pt x="73" y="208"/>
                    </a:cubicBezTo>
                    <a:cubicBezTo>
                      <a:pt x="74" y="208"/>
                      <a:pt x="74" y="208"/>
                      <a:pt x="74" y="208"/>
                    </a:cubicBezTo>
                    <a:cubicBezTo>
                      <a:pt x="74" y="208"/>
                      <a:pt x="74" y="209"/>
                      <a:pt x="74" y="209"/>
                    </a:cubicBezTo>
                    <a:cubicBezTo>
                      <a:pt x="72" y="225"/>
                      <a:pt x="72" y="225"/>
                      <a:pt x="72" y="225"/>
                    </a:cubicBezTo>
                    <a:cubicBezTo>
                      <a:pt x="72" y="225"/>
                      <a:pt x="72" y="225"/>
                      <a:pt x="72" y="225"/>
                    </a:cubicBezTo>
                    <a:cubicBezTo>
                      <a:pt x="71" y="224"/>
                      <a:pt x="70" y="225"/>
                      <a:pt x="70" y="226"/>
                    </a:cubicBezTo>
                    <a:cubicBezTo>
                      <a:pt x="64" y="225"/>
                      <a:pt x="64" y="225"/>
                      <a:pt x="64" y="225"/>
                    </a:cubicBezTo>
                    <a:cubicBezTo>
                      <a:pt x="64" y="224"/>
                      <a:pt x="63" y="224"/>
                      <a:pt x="63" y="224"/>
                    </a:cubicBezTo>
                    <a:cubicBezTo>
                      <a:pt x="63" y="223"/>
                      <a:pt x="63" y="223"/>
                      <a:pt x="62" y="223"/>
                    </a:cubicBezTo>
                    <a:cubicBezTo>
                      <a:pt x="62" y="223"/>
                      <a:pt x="62" y="223"/>
                      <a:pt x="62" y="223"/>
                    </a:cubicBezTo>
                    <a:lnTo>
                      <a:pt x="64" y="207"/>
                    </a:lnTo>
                    <a:close/>
                    <a:moveTo>
                      <a:pt x="76" y="209"/>
                    </a:moveTo>
                    <a:cubicBezTo>
                      <a:pt x="76" y="209"/>
                      <a:pt x="76" y="209"/>
                      <a:pt x="76" y="209"/>
                    </a:cubicBezTo>
                    <a:cubicBezTo>
                      <a:pt x="78" y="209"/>
                      <a:pt x="78" y="209"/>
                      <a:pt x="78" y="209"/>
                    </a:cubicBezTo>
                    <a:cubicBezTo>
                      <a:pt x="78" y="208"/>
                      <a:pt x="78" y="208"/>
                      <a:pt x="78" y="208"/>
                    </a:cubicBezTo>
                    <a:cubicBezTo>
                      <a:pt x="78" y="208"/>
                      <a:pt x="78" y="207"/>
                      <a:pt x="77" y="207"/>
                    </a:cubicBezTo>
                    <a:cubicBezTo>
                      <a:pt x="77" y="206"/>
                      <a:pt x="77" y="206"/>
                      <a:pt x="77" y="206"/>
                    </a:cubicBezTo>
                    <a:cubicBezTo>
                      <a:pt x="78" y="204"/>
                      <a:pt x="80" y="203"/>
                      <a:pt x="82" y="203"/>
                    </a:cubicBezTo>
                    <a:cubicBezTo>
                      <a:pt x="82" y="203"/>
                      <a:pt x="82" y="203"/>
                      <a:pt x="82" y="203"/>
                    </a:cubicBezTo>
                    <a:cubicBezTo>
                      <a:pt x="84" y="204"/>
                      <a:pt x="85" y="205"/>
                      <a:pt x="86" y="208"/>
                    </a:cubicBezTo>
                    <a:cubicBezTo>
                      <a:pt x="85" y="208"/>
                      <a:pt x="84" y="208"/>
                      <a:pt x="84" y="210"/>
                    </a:cubicBezTo>
                    <a:cubicBezTo>
                      <a:pt x="84" y="210"/>
                      <a:pt x="84" y="210"/>
                      <a:pt x="84" y="210"/>
                    </a:cubicBezTo>
                    <a:cubicBezTo>
                      <a:pt x="85" y="210"/>
                      <a:pt x="85" y="210"/>
                      <a:pt x="85" y="210"/>
                    </a:cubicBezTo>
                    <a:cubicBezTo>
                      <a:pt x="85" y="210"/>
                      <a:pt x="86" y="211"/>
                      <a:pt x="86" y="211"/>
                    </a:cubicBezTo>
                    <a:cubicBezTo>
                      <a:pt x="84" y="226"/>
                      <a:pt x="84" y="226"/>
                      <a:pt x="84" y="226"/>
                    </a:cubicBezTo>
                    <a:cubicBezTo>
                      <a:pt x="83" y="226"/>
                      <a:pt x="83" y="226"/>
                      <a:pt x="83" y="226"/>
                    </a:cubicBezTo>
                    <a:cubicBezTo>
                      <a:pt x="83" y="226"/>
                      <a:pt x="82" y="227"/>
                      <a:pt x="82" y="228"/>
                    </a:cubicBezTo>
                    <a:cubicBezTo>
                      <a:pt x="75" y="227"/>
                      <a:pt x="75" y="227"/>
                      <a:pt x="75" y="227"/>
                    </a:cubicBezTo>
                    <a:cubicBezTo>
                      <a:pt x="75" y="226"/>
                      <a:pt x="75" y="226"/>
                      <a:pt x="75" y="225"/>
                    </a:cubicBezTo>
                    <a:cubicBezTo>
                      <a:pt x="75" y="225"/>
                      <a:pt x="74" y="225"/>
                      <a:pt x="74" y="225"/>
                    </a:cubicBezTo>
                    <a:cubicBezTo>
                      <a:pt x="74" y="225"/>
                      <a:pt x="74" y="225"/>
                      <a:pt x="74" y="225"/>
                    </a:cubicBezTo>
                    <a:lnTo>
                      <a:pt x="76" y="209"/>
                    </a:lnTo>
                    <a:close/>
                    <a:moveTo>
                      <a:pt x="93" y="42"/>
                    </a:moveTo>
                    <a:cubicBezTo>
                      <a:pt x="93" y="37"/>
                      <a:pt x="97" y="34"/>
                      <a:pt x="101" y="35"/>
                    </a:cubicBezTo>
                    <a:cubicBezTo>
                      <a:pt x="103" y="35"/>
                      <a:pt x="105" y="36"/>
                      <a:pt x="106" y="38"/>
                    </a:cubicBezTo>
                    <a:cubicBezTo>
                      <a:pt x="107" y="40"/>
                      <a:pt x="108" y="42"/>
                      <a:pt x="107" y="44"/>
                    </a:cubicBezTo>
                    <a:cubicBezTo>
                      <a:pt x="105" y="64"/>
                      <a:pt x="105" y="64"/>
                      <a:pt x="105" y="64"/>
                    </a:cubicBezTo>
                    <a:cubicBezTo>
                      <a:pt x="90" y="61"/>
                      <a:pt x="90" y="61"/>
                      <a:pt x="90" y="61"/>
                    </a:cubicBezTo>
                    <a:lnTo>
                      <a:pt x="93" y="42"/>
                    </a:lnTo>
                    <a:close/>
                    <a:moveTo>
                      <a:pt x="87" y="69"/>
                    </a:moveTo>
                    <a:cubicBezTo>
                      <a:pt x="88" y="69"/>
                      <a:pt x="88" y="69"/>
                      <a:pt x="88" y="69"/>
                    </a:cubicBezTo>
                    <a:cubicBezTo>
                      <a:pt x="90" y="70"/>
                      <a:pt x="91" y="72"/>
                      <a:pt x="92" y="74"/>
                    </a:cubicBezTo>
                    <a:cubicBezTo>
                      <a:pt x="92" y="74"/>
                      <a:pt x="92" y="74"/>
                      <a:pt x="92" y="74"/>
                    </a:cubicBezTo>
                    <a:cubicBezTo>
                      <a:pt x="91" y="74"/>
                      <a:pt x="90" y="75"/>
                      <a:pt x="90" y="76"/>
                    </a:cubicBezTo>
                    <a:cubicBezTo>
                      <a:pt x="90" y="76"/>
                      <a:pt x="90" y="76"/>
                      <a:pt x="90" y="76"/>
                    </a:cubicBezTo>
                    <a:cubicBezTo>
                      <a:pt x="91" y="76"/>
                      <a:pt x="91" y="76"/>
                      <a:pt x="91" y="76"/>
                    </a:cubicBezTo>
                    <a:cubicBezTo>
                      <a:pt x="91" y="77"/>
                      <a:pt x="91" y="77"/>
                      <a:pt x="91" y="77"/>
                    </a:cubicBezTo>
                    <a:cubicBezTo>
                      <a:pt x="89" y="93"/>
                      <a:pt x="89" y="93"/>
                      <a:pt x="89" y="93"/>
                    </a:cubicBezTo>
                    <a:cubicBezTo>
                      <a:pt x="89" y="93"/>
                      <a:pt x="89" y="93"/>
                      <a:pt x="89" y="93"/>
                    </a:cubicBezTo>
                    <a:cubicBezTo>
                      <a:pt x="89" y="93"/>
                      <a:pt x="89" y="93"/>
                      <a:pt x="88" y="93"/>
                    </a:cubicBezTo>
                    <a:cubicBezTo>
                      <a:pt x="88" y="93"/>
                      <a:pt x="88" y="94"/>
                      <a:pt x="88" y="94"/>
                    </a:cubicBezTo>
                    <a:cubicBezTo>
                      <a:pt x="81" y="93"/>
                      <a:pt x="81" y="93"/>
                      <a:pt x="81" y="93"/>
                    </a:cubicBezTo>
                    <a:cubicBezTo>
                      <a:pt x="81" y="93"/>
                      <a:pt x="81" y="92"/>
                      <a:pt x="81" y="92"/>
                    </a:cubicBezTo>
                    <a:cubicBezTo>
                      <a:pt x="80" y="91"/>
                      <a:pt x="80" y="91"/>
                      <a:pt x="80" y="91"/>
                    </a:cubicBezTo>
                    <a:cubicBezTo>
                      <a:pt x="79" y="91"/>
                      <a:pt x="79" y="91"/>
                      <a:pt x="79" y="91"/>
                    </a:cubicBezTo>
                    <a:cubicBezTo>
                      <a:pt x="82" y="75"/>
                      <a:pt x="82" y="75"/>
                      <a:pt x="82" y="75"/>
                    </a:cubicBezTo>
                    <a:cubicBezTo>
                      <a:pt x="82" y="75"/>
                      <a:pt x="82" y="75"/>
                      <a:pt x="82" y="75"/>
                    </a:cubicBezTo>
                    <a:cubicBezTo>
                      <a:pt x="83" y="75"/>
                      <a:pt x="83" y="75"/>
                      <a:pt x="83" y="75"/>
                    </a:cubicBezTo>
                    <a:cubicBezTo>
                      <a:pt x="83" y="75"/>
                      <a:pt x="83" y="75"/>
                      <a:pt x="83" y="75"/>
                    </a:cubicBezTo>
                    <a:cubicBezTo>
                      <a:pt x="83" y="74"/>
                      <a:pt x="83" y="72"/>
                      <a:pt x="82" y="72"/>
                    </a:cubicBezTo>
                    <a:cubicBezTo>
                      <a:pt x="82" y="72"/>
                      <a:pt x="82" y="72"/>
                      <a:pt x="82" y="72"/>
                    </a:cubicBezTo>
                    <a:cubicBezTo>
                      <a:pt x="83" y="70"/>
                      <a:pt x="85" y="69"/>
                      <a:pt x="87" y="69"/>
                    </a:cubicBezTo>
                    <a:close/>
                    <a:moveTo>
                      <a:pt x="70" y="73"/>
                    </a:moveTo>
                    <a:cubicBezTo>
                      <a:pt x="72" y="73"/>
                      <a:pt x="72" y="73"/>
                      <a:pt x="72" y="73"/>
                    </a:cubicBezTo>
                    <a:cubicBezTo>
                      <a:pt x="72" y="73"/>
                      <a:pt x="72" y="73"/>
                      <a:pt x="72" y="73"/>
                    </a:cubicBezTo>
                    <a:cubicBezTo>
                      <a:pt x="72" y="72"/>
                      <a:pt x="71" y="71"/>
                      <a:pt x="71" y="70"/>
                    </a:cubicBezTo>
                    <a:cubicBezTo>
                      <a:pt x="70" y="70"/>
                      <a:pt x="70" y="70"/>
                      <a:pt x="70" y="70"/>
                    </a:cubicBezTo>
                    <a:cubicBezTo>
                      <a:pt x="71" y="68"/>
                      <a:pt x="74" y="67"/>
                      <a:pt x="76" y="67"/>
                    </a:cubicBezTo>
                    <a:cubicBezTo>
                      <a:pt x="76" y="67"/>
                      <a:pt x="76" y="67"/>
                      <a:pt x="76" y="67"/>
                    </a:cubicBezTo>
                    <a:cubicBezTo>
                      <a:pt x="76" y="67"/>
                      <a:pt x="76" y="67"/>
                      <a:pt x="76" y="67"/>
                    </a:cubicBezTo>
                    <a:cubicBezTo>
                      <a:pt x="78" y="68"/>
                      <a:pt x="80" y="70"/>
                      <a:pt x="80" y="72"/>
                    </a:cubicBezTo>
                    <a:cubicBezTo>
                      <a:pt x="80" y="72"/>
                      <a:pt x="80" y="72"/>
                      <a:pt x="80" y="72"/>
                    </a:cubicBezTo>
                    <a:cubicBezTo>
                      <a:pt x="79" y="72"/>
                      <a:pt x="78" y="73"/>
                      <a:pt x="78" y="74"/>
                    </a:cubicBezTo>
                    <a:cubicBezTo>
                      <a:pt x="78" y="74"/>
                      <a:pt x="78" y="74"/>
                      <a:pt x="78" y="74"/>
                    </a:cubicBezTo>
                    <a:cubicBezTo>
                      <a:pt x="80" y="74"/>
                      <a:pt x="80" y="74"/>
                      <a:pt x="80" y="74"/>
                    </a:cubicBezTo>
                    <a:cubicBezTo>
                      <a:pt x="80" y="75"/>
                      <a:pt x="80" y="75"/>
                      <a:pt x="80" y="75"/>
                    </a:cubicBezTo>
                    <a:cubicBezTo>
                      <a:pt x="78" y="91"/>
                      <a:pt x="78" y="91"/>
                      <a:pt x="78" y="91"/>
                    </a:cubicBezTo>
                    <a:cubicBezTo>
                      <a:pt x="78" y="91"/>
                      <a:pt x="78" y="91"/>
                      <a:pt x="78" y="91"/>
                    </a:cubicBezTo>
                    <a:cubicBezTo>
                      <a:pt x="77" y="91"/>
                      <a:pt x="76" y="91"/>
                      <a:pt x="76" y="92"/>
                    </a:cubicBezTo>
                    <a:cubicBezTo>
                      <a:pt x="73" y="92"/>
                      <a:pt x="73" y="92"/>
                      <a:pt x="73" y="92"/>
                    </a:cubicBezTo>
                    <a:cubicBezTo>
                      <a:pt x="69" y="91"/>
                      <a:pt x="69" y="91"/>
                      <a:pt x="69" y="91"/>
                    </a:cubicBezTo>
                    <a:cubicBezTo>
                      <a:pt x="69" y="90"/>
                      <a:pt x="69" y="89"/>
                      <a:pt x="68" y="89"/>
                    </a:cubicBezTo>
                    <a:cubicBezTo>
                      <a:pt x="68" y="89"/>
                      <a:pt x="68" y="89"/>
                      <a:pt x="68" y="89"/>
                    </a:cubicBezTo>
                    <a:cubicBezTo>
                      <a:pt x="70" y="74"/>
                      <a:pt x="70" y="74"/>
                      <a:pt x="70" y="74"/>
                    </a:cubicBezTo>
                    <a:cubicBezTo>
                      <a:pt x="70" y="73"/>
                      <a:pt x="70" y="73"/>
                      <a:pt x="70" y="73"/>
                    </a:cubicBezTo>
                    <a:close/>
                    <a:moveTo>
                      <a:pt x="49" y="34"/>
                    </a:moveTo>
                    <a:cubicBezTo>
                      <a:pt x="50" y="28"/>
                      <a:pt x="55" y="24"/>
                      <a:pt x="61" y="25"/>
                    </a:cubicBezTo>
                    <a:cubicBezTo>
                      <a:pt x="66" y="26"/>
                      <a:pt x="70" y="32"/>
                      <a:pt x="69" y="38"/>
                    </a:cubicBezTo>
                    <a:cubicBezTo>
                      <a:pt x="67" y="57"/>
                      <a:pt x="67" y="57"/>
                      <a:pt x="67" y="57"/>
                    </a:cubicBezTo>
                    <a:cubicBezTo>
                      <a:pt x="47" y="54"/>
                      <a:pt x="47" y="54"/>
                      <a:pt x="47" y="54"/>
                    </a:cubicBezTo>
                    <a:lnTo>
                      <a:pt x="49" y="34"/>
                    </a:lnTo>
                    <a:close/>
                    <a:moveTo>
                      <a:pt x="47" y="70"/>
                    </a:moveTo>
                    <a:cubicBezTo>
                      <a:pt x="47" y="70"/>
                      <a:pt x="47" y="69"/>
                      <a:pt x="47" y="69"/>
                    </a:cubicBezTo>
                    <a:cubicBezTo>
                      <a:pt x="49" y="69"/>
                      <a:pt x="49" y="69"/>
                      <a:pt x="49" y="69"/>
                    </a:cubicBezTo>
                    <a:cubicBezTo>
                      <a:pt x="49" y="69"/>
                      <a:pt x="49" y="69"/>
                      <a:pt x="49" y="69"/>
                    </a:cubicBezTo>
                    <a:cubicBezTo>
                      <a:pt x="49" y="68"/>
                      <a:pt x="48" y="67"/>
                      <a:pt x="47" y="67"/>
                    </a:cubicBezTo>
                    <a:cubicBezTo>
                      <a:pt x="47" y="67"/>
                      <a:pt x="47" y="67"/>
                      <a:pt x="47" y="67"/>
                    </a:cubicBezTo>
                    <a:cubicBezTo>
                      <a:pt x="48" y="65"/>
                      <a:pt x="50" y="63"/>
                      <a:pt x="53" y="64"/>
                    </a:cubicBezTo>
                    <a:cubicBezTo>
                      <a:pt x="53" y="64"/>
                      <a:pt x="53" y="64"/>
                      <a:pt x="53" y="64"/>
                    </a:cubicBezTo>
                    <a:cubicBezTo>
                      <a:pt x="55" y="64"/>
                      <a:pt x="57" y="66"/>
                      <a:pt x="57" y="68"/>
                    </a:cubicBezTo>
                    <a:cubicBezTo>
                      <a:pt x="57" y="68"/>
                      <a:pt x="57" y="68"/>
                      <a:pt x="57" y="68"/>
                    </a:cubicBezTo>
                    <a:cubicBezTo>
                      <a:pt x="56" y="68"/>
                      <a:pt x="55" y="69"/>
                      <a:pt x="55" y="70"/>
                    </a:cubicBezTo>
                    <a:cubicBezTo>
                      <a:pt x="55" y="70"/>
                      <a:pt x="55" y="70"/>
                      <a:pt x="55" y="70"/>
                    </a:cubicBezTo>
                    <a:cubicBezTo>
                      <a:pt x="56" y="71"/>
                      <a:pt x="56" y="71"/>
                      <a:pt x="56" y="71"/>
                    </a:cubicBezTo>
                    <a:cubicBezTo>
                      <a:pt x="56" y="71"/>
                      <a:pt x="57" y="71"/>
                      <a:pt x="57" y="71"/>
                    </a:cubicBezTo>
                    <a:cubicBezTo>
                      <a:pt x="55" y="87"/>
                      <a:pt x="55" y="87"/>
                      <a:pt x="55" y="87"/>
                    </a:cubicBezTo>
                    <a:cubicBezTo>
                      <a:pt x="55" y="87"/>
                      <a:pt x="55" y="87"/>
                      <a:pt x="55" y="87"/>
                    </a:cubicBezTo>
                    <a:cubicBezTo>
                      <a:pt x="54" y="87"/>
                      <a:pt x="54" y="87"/>
                      <a:pt x="54" y="87"/>
                    </a:cubicBezTo>
                    <a:cubicBezTo>
                      <a:pt x="53" y="88"/>
                      <a:pt x="53" y="88"/>
                      <a:pt x="53" y="89"/>
                    </a:cubicBezTo>
                    <a:cubicBezTo>
                      <a:pt x="46" y="88"/>
                      <a:pt x="46" y="88"/>
                      <a:pt x="46" y="88"/>
                    </a:cubicBezTo>
                    <a:cubicBezTo>
                      <a:pt x="46" y="87"/>
                      <a:pt x="46" y="86"/>
                      <a:pt x="45" y="86"/>
                    </a:cubicBezTo>
                    <a:cubicBezTo>
                      <a:pt x="45" y="85"/>
                      <a:pt x="45" y="85"/>
                      <a:pt x="45" y="85"/>
                    </a:cubicBezTo>
                    <a:lnTo>
                      <a:pt x="47" y="70"/>
                    </a:lnTo>
                    <a:close/>
                    <a:moveTo>
                      <a:pt x="38" y="65"/>
                    </a:moveTo>
                    <a:cubicBezTo>
                      <a:pt x="38" y="65"/>
                      <a:pt x="38" y="65"/>
                      <a:pt x="38" y="65"/>
                    </a:cubicBezTo>
                    <a:cubicBezTo>
                      <a:pt x="39" y="63"/>
                      <a:pt x="40" y="62"/>
                      <a:pt x="42" y="62"/>
                    </a:cubicBezTo>
                    <a:cubicBezTo>
                      <a:pt x="42" y="62"/>
                      <a:pt x="42" y="62"/>
                      <a:pt x="42" y="62"/>
                    </a:cubicBezTo>
                    <a:cubicBezTo>
                      <a:pt x="44" y="62"/>
                      <a:pt x="45" y="64"/>
                      <a:pt x="46" y="66"/>
                    </a:cubicBezTo>
                    <a:cubicBezTo>
                      <a:pt x="45" y="66"/>
                      <a:pt x="45" y="66"/>
                      <a:pt x="45" y="66"/>
                    </a:cubicBezTo>
                    <a:cubicBezTo>
                      <a:pt x="45" y="66"/>
                      <a:pt x="44" y="67"/>
                      <a:pt x="44" y="68"/>
                    </a:cubicBezTo>
                    <a:cubicBezTo>
                      <a:pt x="44" y="69"/>
                      <a:pt x="44" y="69"/>
                      <a:pt x="44" y="69"/>
                    </a:cubicBezTo>
                    <a:cubicBezTo>
                      <a:pt x="45" y="69"/>
                      <a:pt x="45" y="69"/>
                      <a:pt x="45" y="69"/>
                    </a:cubicBezTo>
                    <a:cubicBezTo>
                      <a:pt x="45" y="69"/>
                      <a:pt x="45" y="69"/>
                      <a:pt x="45" y="70"/>
                    </a:cubicBezTo>
                    <a:cubicBezTo>
                      <a:pt x="43" y="85"/>
                      <a:pt x="43" y="85"/>
                      <a:pt x="43" y="85"/>
                    </a:cubicBezTo>
                    <a:cubicBezTo>
                      <a:pt x="43" y="85"/>
                      <a:pt x="43" y="85"/>
                      <a:pt x="43" y="85"/>
                    </a:cubicBezTo>
                    <a:cubicBezTo>
                      <a:pt x="43" y="85"/>
                      <a:pt x="42" y="85"/>
                      <a:pt x="42" y="85"/>
                    </a:cubicBezTo>
                    <a:cubicBezTo>
                      <a:pt x="42" y="86"/>
                      <a:pt x="41" y="86"/>
                      <a:pt x="41" y="87"/>
                    </a:cubicBezTo>
                    <a:cubicBezTo>
                      <a:pt x="37" y="86"/>
                      <a:pt x="37" y="86"/>
                      <a:pt x="37" y="86"/>
                    </a:cubicBezTo>
                    <a:cubicBezTo>
                      <a:pt x="37" y="85"/>
                      <a:pt x="36" y="84"/>
                      <a:pt x="36" y="84"/>
                    </a:cubicBezTo>
                    <a:cubicBezTo>
                      <a:pt x="35" y="84"/>
                      <a:pt x="35" y="84"/>
                      <a:pt x="35" y="84"/>
                    </a:cubicBezTo>
                    <a:cubicBezTo>
                      <a:pt x="37" y="68"/>
                      <a:pt x="37" y="68"/>
                      <a:pt x="37" y="68"/>
                    </a:cubicBezTo>
                    <a:cubicBezTo>
                      <a:pt x="38" y="68"/>
                      <a:pt x="38" y="68"/>
                      <a:pt x="38" y="68"/>
                    </a:cubicBezTo>
                    <a:cubicBezTo>
                      <a:pt x="39" y="68"/>
                      <a:pt x="39" y="68"/>
                      <a:pt x="39" y="68"/>
                    </a:cubicBezTo>
                    <a:cubicBezTo>
                      <a:pt x="39" y="68"/>
                      <a:pt x="39" y="68"/>
                      <a:pt x="39" y="68"/>
                    </a:cubicBezTo>
                    <a:cubicBezTo>
                      <a:pt x="39" y="66"/>
                      <a:pt x="39" y="65"/>
                      <a:pt x="38" y="65"/>
                    </a:cubicBezTo>
                    <a:close/>
                    <a:moveTo>
                      <a:pt x="30" y="67"/>
                    </a:moveTo>
                    <a:cubicBezTo>
                      <a:pt x="30" y="67"/>
                      <a:pt x="30" y="67"/>
                      <a:pt x="30" y="66"/>
                    </a:cubicBezTo>
                    <a:cubicBezTo>
                      <a:pt x="31" y="67"/>
                      <a:pt x="31" y="67"/>
                      <a:pt x="31" y="67"/>
                    </a:cubicBezTo>
                    <a:cubicBezTo>
                      <a:pt x="31" y="66"/>
                      <a:pt x="31" y="66"/>
                      <a:pt x="31" y="66"/>
                    </a:cubicBezTo>
                    <a:cubicBezTo>
                      <a:pt x="31" y="66"/>
                      <a:pt x="31" y="65"/>
                      <a:pt x="31" y="64"/>
                    </a:cubicBezTo>
                    <a:cubicBezTo>
                      <a:pt x="31" y="64"/>
                      <a:pt x="30" y="64"/>
                      <a:pt x="30" y="64"/>
                    </a:cubicBezTo>
                    <a:cubicBezTo>
                      <a:pt x="30" y="64"/>
                      <a:pt x="30" y="64"/>
                      <a:pt x="30" y="64"/>
                    </a:cubicBezTo>
                    <a:cubicBezTo>
                      <a:pt x="30" y="62"/>
                      <a:pt x="32" y="60"/>
                      <a:pt x="33" y="60"/>
                    </a:cubicBezTo>
                    <a:cubicBezTo>
                      <a:pt x="33" y="60"/>
                      <a:pt x="33" y="60"/>
                      <a:pt x="33" y="60"/>
                    </a:cubicBezTo>
                    <a:cubicBezTo>
                      <a:pt x="35" y="61"/>
                      <a:pt x="36" y="63"/>
                      <a:pt x="36" y="65"/>
                    </a:cubicBezTo>
                    <a:cubicBezTo>
                      <a:pt x="36" y="65"/>
                      <a:pt x="36" y="65"/>
                      <a:pt x="36" y="65"/>
                    </a:cubicBezTo>
                    <a:cubicBezTo>
                      <a:pt x="35" y="65"/>
                      <a:pt x="34" y="66"/>
                      <a:pt x="34" y="67"/>
                    </a:cubicBezTo>
                    <a:cubicBezTo>
                      <a:pt x="34" y="67"/>
                      <a:pt x="34" y="67"/>
                      <a:pt x="34" y="67"/>
                    </a:cubicBezTo>
                    <a:cubicBezTo>
                      <a:pt x="35" y="67"/>
                      <a:pt x="35" y="67"/>
                      <a:pt x="35" y="67"/>
                    </a:cubicBezTo>
                    <a:cubicBezTo>
                      <a:pt x="35" y="68"/>
                      <a:pt x="36" y="68"/>
                      <a:pt x="36" y="68"/>
                    </a:cubicBezTo>
                    <a:cubicBezTo>
                      <a:pt x="34" y="84"/>
                      <a:pt x="34" y="84"/>
                      <a:pt x="34" y="84"/>
                    </a:cubicBezTo>
                    <a:cubicBezTo>
                      <a:pt x="34" y="84"/>
                      <a:pt x="34" y="84"/>
                      <a:pt x="34" y="84"/>
                    </a:cubicBezTo>
                    <a:cubicBezTo>
                      <a:pt x="33" y="84"/>
                      <a:pt x="32" y="84"/>
                      <a:pt x="32" y="85"/>
                    </a:cubicBezTo>
                    <a:cubicBezTo>
                      <a:pt x="29" y="85"/>
                      <a:pt x="29" y="85"/>
                      <a:pt x="29" y="85"/>
                    </a:cubicBezTo>
                    <a:cubicBezTo>
                      <a:pt x="29" y="84"/>
                      <a:pt x="29" y="84"/>
                      <a:pt x="28" y="83"/>
                    </a:cubicBezTo>
                    <a:cubicBezTo>
                      <a:pt x="28" y="83"/>
                      <a:pt x="28" y="83"/>
                      <a:pt x="28" y="83"/>
                    </a:cubicBezTo>
                    <a:cubicBezTo>
                      <a:pt x="27" y="83"/>
                      <a:pt x="27" y="83"/>
                      <a:pt x="27" y="83"/>
                    </a:cubicBezTo>
                    <a:lnTo>
                      <a:pt x="30" y="67"/>
                    </a:lnTo>
                    <a:close/>
                    <a:moveTo>
                      <a:pt x="25" y="100"/>
                    </a:moveTo>
                    <a:cubicBezTo>
                      <a:pt x="25" y="100"/>
                      <a:pt x="26" y="100"/>
                      <a:pt x="26" y="99"/>
                    </a:cubicBezTo>
                    <a:cubicBezTo>
                      <a:pt x="27" y="99"/>
                      <a:pt x="27" y="99"/>
                      <a:pt x="27" y="99"/>
                    </a:cubicBezTo>
                    <a:cubicBezTo>
                      <a:pt x="27" y="99"/>
                      <a:pt x="27" y="99"/>
                      <a:pt x="27" y="99"/>
                    </a:cubicBezTo>
                    <a:cubicBezTo>
                      <a:pt x="27" y="98"/>
                      <a:pt x="27" y="97"/>
                      <a:pt x="26" y="97"/>
                    </a:cubicBezTo>
                    <a:cubicBezTo>
                      <a:pt x="26" y="97"/>
                      <a:pt x="26" y="97"/>
                      <a:pt x="26" y="97"/>
                    </a:cubicBezTo>
                    <a:cubicBezTo>
                      <a:pt x="26" y="95"/>
                      <a:pt x="28" y="93"/>
                      <a:pt x="29" y="94"/>
                    </a:cubicBezTo>
                    <a:cubicBezTo>
                      <a:pt x="29" y="94"/>
                      <a:pt x="29" y="94"/>
                      <a:pt x="29" y="94"/>
                    </a:cubicBezTo>
                    <a:cubicBezTo>
                      <a:pt x="30" y="94"/>
                      <a:pt x="31" y="96"/>
                      <a:pt x="31" y="98"/>
                    </a:cubicBezTo>
                    <a:cubicBezTo>
                      <a:pt x="31" y="98"/>
                      <a:pt x="30" y="99"/>
                      <a:pt x="30" y="100"/>
                    </a:cubicBezTo>
                    <a:cubicBezTo>
                      <a:pt x="30" y="100"/>
                      <a:pt x="30" y="100"/>
                      <a:pt x="30" y="100"/>
                    </a:cubicBezTo>
                    <a:cubicBezTo>
                      <a:pt x="31" y="100"/>
                      <a:pt x="31" y="100"/>
                      <a:pt x="31" y="100"/>
                    </a:cubicBezTo>
                    <a:cubicBezTo>
                      <a:pt x="31" y="100"/>
                      <a:pt x="31" y="101"/>
                      <a:pt x="31" y="101"/>
                    </a:cubicBezTo>
                    <a:cubicBezTo>
                      <a:pt x="29" y="117"/>
                      <a:pt x="29" y="117"/>
                      <a:pt x="29" y="117"/>
                    </a:cubicBezTo>
                    <a:cubicBezTo>
                      <a:pt x="29" y="117"/>
                      <a:pt x="29" y="117"/>
                      <a:pt x="29" y="117"/>
                    </a:cubicBezTo>
                    <a:cubicBezTo>
                      <a:pt x="28" y="116"/>
                      <a:pt x="28" y="117"/>
                      <a:pt x="28" y="118"/>
                    </a:cubicBezTo>
                    <a:cubicBezTo>
                      <a:pt x="25" y="118"/>
                      <a:pt x="25" y="118"/>
                      <a:pt x="25" y="118"/>
                    </a:cubicBezTo>
                    <a:cubicBezTo>
                      <a:pt x="25" y="117"/>
                      <a:pt x="24" y="117"/>
                      <a:pt x="24" y="116"/>
                    </a:cubicBezTo>
                    <a:cubicBezTo>
                      <a:pt x="24" y="116"/>
                      <a:pt x="24" y="116"/>
                      <a:pt x="23" y="116"/>
                    </a:cubicBezTo>
                    <a:cubicBezTo>
                      <a:pt x="23" y="116"/>
                      <a:pt x="23" y="116"/>
                      <a:pt x="23" y="116"/>
                    </a:cubicBezTo>
                    <a:lnTo>
                      <a:pt x="25" y="100"/>
                    </a:lnTo>
                    <a:close/>
                    <a:moveTo>
                      <a:pt x="21" y="133"/>
                    </a:moveTo>
                    <a:cubicBezTo>
                      <a:pt x="21" y="133"/>
                      <a:pt x="21" y="132"/>
                      <a:pt x="21" y="132"/>
                    </a:cubicBezTo>
                    <a:cubicBezTo>
                      <a:pt x="23" y="132"/>
                      <a:pt x="23" y="132"/>
                      <a:pt x="23" y="132"/>
                    </a:cubicBezTo>
                    <a:cubicBezTo>
                      <a:pt x="23" y="132"/>
                      <a:pt x="23" y="132"/>
                      <a:pt x="23" y="132"/>
                    </a:cubicBezTo>
                    <a:cubicBezTo>
                      <a:pt x="23" y="131"/>
                      <a:pt x="22" y="130"/>
                      <a:pt x="21" y="130"/>
                    </a:cubicBezTo>
                    <a:cubicBezTo>
                      <a:pt x="21" y="130"/>
                      <a:pt x="21" y="130"/>
                      <a:pt x="21" y="130"/>
                    </a:cubicBezTo>
                    <a:cubicBezTo>
                      <a:pt x="22" y="128"/>
                      <a:pt x="23" y="126"/>
                      <a:pt x="25" y="127"/>
                    </a:cubicBezTo>
                    <a:cubicBezTo>
                      <a:pt x="25" y="127"/>
                      <a:pt x="25" y="127"/>
                      <a:pt x="25" y="127"/>
                    </a:cubicBezTo>
                    <a:cubicBezTo>
                      <a:pt x="26" y="127"/>
                      <a:pt x="27" y="129"/>
                      <a:pt x="27" y="131"/>
                    </a:cubicBezTo>
                    <a:cubicBezTo>
                      <a:pt x="26" y="131"/>
                      <a:pt x="26" y="131"/>
                      <a:pt x="26" y="133"/>
                    </a:cubicBezTo>
                    <a:cubicBezTo>
                      <a:pt x="26" y="133"/>
                      <a:pt x="26" y="133"/>
                      <a:pt x="26" y="133"/>
                    </a:cubicBezTo>
                    <a:cubicBezTo>
                      <a:pt x="27" y="133"/>
                      <a:pt x="27" y="133"/>
                      <a:pt x="27" y="133"/>
                    </a:cubicBezTo>
                    <a:cubicBezTo>
                      <a:pt x="27" y="133"/>
                      <a:pt x="27" y="134"/>
                      <a:pt x="27" y="134"/>
                    </a:cubicBezTo>
                    <a:cubicBezTo>
                      <a:pt x="25" y="149"/>
                      <a:pt x="25" y="149"/>
                      <a:pt x="25" y="149"/>
                    </a:cubicBezTo>
                    <a:cubicBezTo>
                      <a:pt x="25" y="149"/>
                      <a:pt x="25" y="149"/>
                      <a:pt x="25" y="149"/>
                    </a:cubicBezTo>
                    <a:cubicBezTo>
                      <a:pt x="25" y="149"/>
                      <a:pt x="24" y="150"/>
                      <a:pt x="24" y="150"/>
                    </a:cubicBezTo>
                    <a:cubicBezTo>
                      <a:pt x="24" y="150"/>
                      <a:pt x="23" y="151"/>
                      <a:pt x="23" y="151"/>
                    </a:cubicBezTo>
                    <a:cubicBezTo>
                      <a:pt x="20" y="151"/>
                      <a:pt x="20" y="151"/>
                      <a:pt x="20" y="151"/>
                    </a:cubicBezTo>
                    <a:cubicBezTo>
                      <a:pt x="20" y="150"/>
                      <a:pt x="20" y="149"/>
                      <a:pt x="19" y="149"/>
                    </a:cubicBezTo>
                    <a:cubicBezTo>
                      <a:pt x="19" y="148"/>
                      <a:pt x="19" y="148"/>
                      <a:pt x="19" y="148"/>
                    </a:cubicBezTo>
                    <a:lnTo>
                      <a:pt x="21" y="133"/>
                    </a:lnTo>
                    <a:close/>
                    <a:moveTo>
                      <a:pt x="17" y="166"/>
                    </a:moveTo>
                    <a:cubicBezTo>
                      <a:pt x="17" y="166"/>
                      <a:pt x="17" y="166"/>
                      <a:pt x="17" y="165"/>
                    </a:cubicBezTo>
                    <a:cubicBezTo>
                      <a:pt x="18" y="165"/>
                      <a:pt x="18" y="165"/>
                      <a:pt x="18" y="165"/>
                    </a:cubicBezTo>
                    <a:cubicBezTo>
                      <a:pt x="18" y="165"/>
                      <a:pt x="18" y="165"/>
                      <a:pt x="18" y="165"/>
                    </a:cubicBezTo>
                    <a:cubicBezTo>
                      <a:pt x="18" y="164"/>
                      <a:pt x="18" y="163"/>
                      <a:pt x="17" y="163"/>
                    </a:cubicBezTo>
                    <a:cubicBezTo>
                      <a:pt x="17" y="163"/>
                      <a:pt x="17" y="163"/>
                      <a:pt x="17" y="163"/>
                    </a:cubicBezTo>
                    <a:cubicBezTo>
                      <a:pt x="18" y="161"/>
                      <a:pt x="19" y="159"/>
                      <a:pt x="20" y="160"/>
                    </a:cubicBezTo>
                    <a:cubicBezTo>
                      <a:pt x="20" y="160"/>
                      <a:pt x="20" y="160"/>
                      <a:pt x="20" y="160"/>
                    </a:cubicBezTo>
                    <a:cubicBezTo>
                      <a:pt x="22" y="160"/>
                      <a:pt x="23" y="162"/>
                      <a:pt x="23" y="164"/>
                    </a:cubicBezTo>
                    <a:cubicBezTo>
                      <a:pt x="22" y="164"/>
                      <a:pt x="21" y="165"/>
                      <a:pt x="21" y="166"/>
                    </a:cubicBezTo>
                    <a:cubicBezTo>
                      <a:pt x="21" y="166"/>
                      <a:pt x="21" y="166"/>
                      <a:pt x="21" y="166"/>
                    </a:cubicBezTo>
                    <a:cubicBezTo>
                      <a:pt x="23" y="166"/>
                      <a:pt x="23" y="166"/>
                      <a:pt x="23" y="166"/>
                    </a:cubicBezTo>
                    <a:cubicBezTo>
                      <a:pt x="23" y="166"/>
                      <a:pt x="23" y="167"/>
                      <a:pt x="23" y="167"/>
                    </a:cubicBezTo>
                    <a:cubicBezTo>
                      <a:pt x="21" y="183"/>
                      <a:pt x="21" y="183"/>
                      <a:pt x="21" y="183"/>
                    </a:cubicBezTo>
                    <a:cubicBezTo>
                      <a:pt x="21" y="183"/>
                      <a:pt x="21" y="183"/>
                      <a:pt x="21" y="183"/>
                    </a:cubicBezTo>
                    <a:cubicBezTo>
                      <a:pt x="20" y="182"/>
                      <a:pt x="19" y="183"/>
                      <a:pt x="19" y="184"/>
                    </a:cubicBezTo>
                    <a:cubicBezTo>
                      <a:pt x="16" y="184"/>
                      <a:pt x="16" y="184"/>
                      <a:pt x="16" y="184"/>
                    </a:cubicBezTo>
                    <a:cubicBezTo>
                      <a:pt x="16" y="183"/>
                      <a:pt x="15" y="182"/>
                      <a:pt x="15" y="182"/>
                    </a:cubicBezTo>
                    <a:cubicBezTo>
                      <a:pt x="15" y="182"/>
                      <a:pt x="15" y="182"/>
                      <a:pt x="15" y="182"/>
                    </a:cubicBezTo>
                    <a:lnTo>
                      <a:pt x="17" y="166"/>
                    </a:lnTo>
                    <a:close/>
                    <a:moveTo>
                      <a:pt x="12" y="199"/>
                    </a:moveTo>
                    <a:cubicBezTo>
                      <a:pt x="12" y="199"/>
                      <a:pt x="13" y="198"/>
                      <a:pt x="13" y="198"/>
                    </a:cubicBezTo>
                    <a:cubicBezTo>
                      <a:pt x="14" y="198"/>
                      <a:pt x="14" y="198"/>
                      <a:pt x="14" y="198"/>
                    </a:cubicBezTo>
                    <a:cubicBezTo>
                      <a:pt x="14" y="198"/>
                      <a:pt x="14" y="198"/>
                      <a:pt x="14" y="198"/>
                    </a:cubicBezTo>
                    <a:cubicBezTo>
                      <a:pt x="14" y="197"/>
                      <a:pt x="14" y="196"/>
                      <a:pt x="13" y="196"/>
                    </a:cubicBezTo>
                    <a:cubicBezTo>
                      <a:pt x="13" y="196"/>
                      <a:pt x="13" y="196"/>
                      <a:pt x="13" y="196"/>
                    </a:cubicBezTo>
                    <a:cubicBezTo>
                      <a:pt x="13" y="194"/>
                      <a:pt x="15" y="192"/>
                      <a:pt x="16" y="193"/>
                    </a:cubicBezTo>
                    <a:cubicBezTo>
                      <a:pt x="16" y="193"/>
                      <a:pt x="16" y="193"/>
                      <a:pt x="16" y="193"/>
                    </a:cubicBezTo>
                    <a:cubicBezTo>
                      <a:pt x="17" y="193"/>
                      <a:pt x="18" y="195"/>
                      <a:pt x="18" y="197"/>
                    </a:cubicBezTo>
                    <a:cubicBezTo>
                      <a:pt x="18" y="197"/>
                      <a:pt x="17" y="198"/>
                      <a:pt x="17" y="199"/>
                    </a:cubicBezTo>
                    <a:cubicBezTo>
                      <a:pt x="17" y="199"/>
                      <a:pt x="17" y="199"/>
                      <a:pt x="17" y="199"/>
                    </a:cubicBezTo>
                    <a:cubicBezTo>
                      <a:pt x="18" y="199"/>
                      <a:pt x="18" y="199"/>
                      <a:pt x="18" y="199"/>
                    </a:cubicBezTo>
                    <a:cubicBezTo>
                      <a:pt x="18" y="199"/>
                      <a:pt x="18" y="200"/>
                      <a:pt x="18" y="200"/>
                    </a:cubicBezTo>
                    <a:cubicBezTo>
                      <a:pt x="16" y="216"/>
                      <a:pt x="16" y="216"/>
                      <a:pt x="16" y="216"/>
                    </a:cubicBezTo>
                    <a:cubicBezTo>
                      <a:pt x="16" y="215"/>
                      <a:pt x="16" y="215"/>
                      <a:pt x="16" y="215"/>
                    </a:cubicBezTo>
                    <a:cubicBezTo>
                      <a:pt x="16" y="215"/>
                      <a:pt x="15" y="216"/>
                      <a:pt x="15" y="217"/>
                    </a:cubicBezTo>
                    <a:cubicBezTo>
                      <a:pt x="12" y="217"/>
                      <a:pt x="12" y="217"/>
                      <a:pt x="12" y="217"/>
                    </a:cubicBezTo>
                    <a:cubicBezTo>
                      <a:pt x="12" y="216"/>
                      <a:pt x="11" y="215"/>
                      <a:pt x="10" y="215"/>
                    </a:cubicBezTo>
                    <a:cubicBezTo>
                      <a:pt x="10" y="215"/>
                      <a:pt x="10" y="215"/>
                      <a:pt x="10" y="215"/>
                    </a:cubicBezTo>
                    <a:lnTo>
                      <a:pt x="12" y="199"/>
                    </a:lnTo>
                    <a:close/>
                    <a:moveTo>
                      <a:pt x="12" y="248"/>
                    </a:moveTo>
                    <a:cubicBezTo>
                      <a:pt x="11" y="248"/>
                      <a:pt x="10" y="249"/>
                      <a:pt x="10" y="250"/>
                    </a:cubicBezTo>
                    <a:cubicBezTo>
                      <a:pt x="7" y="250"/>
                      <a:pt x="7" y="250"/>
                      <a:pt x="7" y="250"/>
                    </a:cubicBezTo>
                    <a:cubicBezTo>
                      <a:pt x="7" y="249"/>
                      <a:pt x="7" y="248"/>
                      <a:pt x="7" y="248"/>
                    </a:cubicBezTo>
                    <a:cubicBezTo>
                      <a:pt x="7" y="248"/>
                      <a:pt x="6" y="247"/>
                      <a:pt x="6" y="247"/>
                    </a:cubicBezTo>
                    <a:cubicBezTo>
                      <a:pt x="6" y="247"/>
                      <a:pt x="6" y="247"/>
                      <a:pt x="6" y="247"/>
                    </a:cubicBezTo>
                    <a:cubicBezTo>
                      <a:pt x="8" y="232"/>
                      <a:pt x="8" y="232"/>
                      <a:pt x="8" y="232"/>
                    </a:cubicBezTo>
                    <a:cubicBezTo>
                      <a:pt x="8" y="232"/>
                      <a:pt x="8" y="231"/>
                      <a:pt x="8" y="231"/>
                    </a:cubicBezTo>
                    <a:cubicBezTo>
                      <a:pt x="10" y="231"/>
                      <a:pt x="10" y="231"/>
                      <a:pt x="10" y="231"/>
                    </a:cubicBezTo>
                    <a:cubicBezTo>
                      <a:pt x="10" y="231"/>
                      <a:pt x="10" y="231"/>
                      <a:pt x="10" y="231"/>
                    </a:cubicBezTo>
                    <a:cubicBezTo>
                      <a:pt x="10" y="230"/>
                      <a:pt x="10" y="230"/>
                      <a:pt x="9" y="229"/>
                    </a:cubicBezTo>
                    <a:cubicBezTo>
                      <a:pt x="9" y="229"/>
                      <a:pt x="9" y="229"/>
                      <a:pt x="9" y="229"/>
                    </a:cubicBezTo>
                    <a:cubicBezTo>
                      <a:pt x="8" y="229"/>
                      <a:pt x="8" y="229"/>
                      <a:pt x="8" y="229"/>
                    </a:cubicBezTo>
                    <a:cubicBezTo>
                      <a:pt x="9" y="227"/>
                      <a:pt x="10" y="225"/>
                      <a:pt x="12" y="226"/>
                    </a:cubicBezTo>
                    <a:cubicBezTo>
                      <a:pt x="12" y="226"/>
                      <a:pt x="12" y="226"/>
                      <a:pt x="12" y="226"/>
                    </a:cubicBezTo>
                    <a:cubicBezTo>
                      <a:pt x="13" y="226"/>
                      <a:pt x="14" y="227"/>
                      <a:pt x="14" y="230"/>
                    </a:cubicBezTo>
                    <a:cubicBezTo>
                      <a:pt x="14" y="230"/>
                      <a:pt x="14" y="230"/>
                      <a:pt x="13" y="230"/>
                    </a:cubicBezTo>
                    <a:cubicBezTo>
                      <a:pt x="13" y="230"/>
                      <a:pt x="13" y="231"/>
                      <a:pt x="13" y="231"/>
                    </a:cubicBezTo>
                    <a:cubicBezTo>
                      <a:pt x="13" y="232"/>
                      <a:pt x="13" y="232"/>
                      <a:pt x="13" y="232"/>
                    </a:cubicBezTo>
                    <a:cubicBezTo>
                      <a:pt x="14" y="232"/>
                      <a:pt x="14" y="232"/>
                      <a:pt x="14" y="232"/>
                    </a:cubicBezTo>
                    <a:cubicBezTo>
                      <a:pt x="14" y="232"/>
                      <a:pt x="14" y="233"/>
                      <a:pt x="14" y="233"/>
                    </a:cubicBezTo>
                    <a:cubicBezTo>
                      <a:pt x="12" y="248"/>
                      <a:pt x="12" y="248"/>
                      <a:pt x="12" y="248"/>
                    </a:cubicBezTo>
                    <a:close/>
                    <a:moveTo>
                      <a:pt x="21" y="250"/>
                    </a:moveTo>
                    <a:cubicBezTo>
                      <a:pt x="21" y="250"/>
                      <a:pt x="20" y="251"/>
                      <a:pt x="20" y="252"/>
                    </a:cubicBezTo>
                    <a:cubicBezTo>
                      <a:pt x="15" y="251"/>
                      <a:pt x="15" y="251"/>
                      <a:pt x="15" y="251"/>
                    </a:cubicBezTo>
                    <a:cubicBezTo>
                      <a:pt x="15" y="250"/>
                      <a:pt x="15" y="250"/>
                      <a:pt x="15" y="249"/>
                    </a:cubicBezTo>
                    <a:cubicBezTo>
                      <a:pt x="15" y="249"/>
                      <a:pt x="14" y="249"/>
                      <a:pt x="14" y="249"/>
                    </a:cubicBezTo>
                    <a:cubicBezTo>
                      <a:pt x="14" y="249"/>
                      <a:pt x="14" y="249"/>
                      <a:pt x="14" y="249"/>
                    </a:cubicBezTo>
                    <a:cubicBezTo>
                      <a:pt x="16" y="233"/>
                      <a:pt x="16" y="233"/>
                      <a:pt x="16" y="233"/>
                    </a:cubicBezTo>
                    <a:cubicBezTo>
                      <a:pt x="16" y="233"/>
                      <a:pt x="16" y="233"/>
                      <a:pt x="16" y="232"/>
                    </a:cubicBezTo>
                    <a:cubicBezTo>
                      <a:pt x="18" y="233"/>
                      <a:pt x="18" y="233"/>
                      <a:pt x="18" y="233"/>
                    </a:cubicBezTo>
                    <a:cubicBezTo>
                      <a:pt x="18" y="232"/>
                      <a:pt x="18" y="232"/>
                      <a:pt x="18" y="232"/>
                    </a:cubicBezTo>
                    <a:cubicBezTo>
                      <a:pt x="18" y="232"/>
                      <a:pt x="18" y="231"/>
                      <a:pt x="17" y="230"/>
                    </a:cubicBezTo>
                    <a:cubicBezTo>
                      <a:pt x="17" y="230"/>
                      <a:pt x="17" y="230"/>
                      <a:pt x="16" y="230"/>
                    </a:cubicBezTo>
                    <a:cubicBezTo>
                      <a:pt x="16" y="230"/>
                      <a:pt x="16" y="230"/>
                      <a:pt x="16" y="230"/>
                    </a:cubicBezTo>
                    <a:cubicBezTo>
                      <a:pt x="17" y="228"/>
                      <a:pt x="19" y="227"/>
                      <a:pt x="21" y="227"/>
                    </a:cubicBezTo>
                    <a:cubicBezTo>
                      <a:pt x="21" y="227"/>
                      <a:pt x="21" y="227"/>
                      <a:pt x="21" y="227"/>
                    </a:cubicBezTo>
                    <a:cubicBezTo>
                      <a:pt x="22" y="227"/>
                      <a:pt x="24" y="229"/>
                      <a:pt x="24" y="231"/>
                    </a:cubicBezTo>
                    <a:cubicBezTo>
                      <a:pt x="23" y="231"/>
                      <a:pt x="22" y="232"/>
                      <a:pt x="22" y="233"/>
                    </a:cubicBezTo>
                    <a:cubicBezTo>
                      <a:pt x="22" y="233"/>
                      <a:pt x="22" y="233"/>
                      <a:pt x="22" y="233"/>
                    </a:cubicBezTo>
                    <a:cubicBezTo>
                      <a:pt x="23" y="234"/>
                      <a:pt x="23" y="234"/>
                      <a:pt x="23" y="234"/>
                    </a:cubicBezTo>
                    <a:cubicBezTo>
                      <a:pt x="23" y="234"/>
                      <a:pt x="23" y="234"/>
                      <a:pt x="24" y="234"/>
                    </a:cubicBezTo>
                    <a:cubicBezTo>
                      <a:pt x="22" y="250"/>
                      <a:pt x="22" y="250"/>
                      <a:pt x="22" y="250"/>
                    </a:cubicBezTo>
                    <a:lnTo>
                      <a:pt x="21" y="250"/>
                    </a:lnTo>
                    <a:close/>
                    <a:moveTo>
                      <a:pt x="33" y="252"/>
                    </a:moveTo>
                    <a:cubicBezTo>
                      <a:pt x="33" y="252"/>
                      <a:pt x="32" y="252"/>
                      <a:pt x="32" y="252"/>
                    </a:cubicBezTo>
                    <a:cubicBezTo>
                      <a:pt x="32" y="252"/>
                      <a:pt x="31" y="253"/>
                      <a:pt x="31" y="253"/>
                    </a:cubicBezTo>
                    <a:cubicBezTo>
                      <a:pt x="25" y="252"/>
                      <a:pt x="25" y="252"/>
                      <a:pt x="25" y="252"/>
                    </a:cubicBezTo>
                    <a:cubicBezTo>
                      <a:pt x="25" y="252"/>
                      <a:pt x="25" y="251"/>
                      <a:pt x="24" y="251"/>
                    </a:cubicBezTo>
                    <a:cubicBezTo>
                      <a:pt x="24" y="251"/>
                      <a:pt x="24" y="250"/>
                      <a:pt x="23" y="250"/>
                    </a:cubicBezTo>
                    <a:cubicBezTo>
                      <a:pt x="23" y="250"/>
                      <a:pt x="23" y="250"/>
                      <a:pt x="23" y="250"/>
                    </a:cubicBezTo>
                    <a:cubicBezTo>
                      <a:pt x="25" y="235"/>
                      <a:pt x="25" y="235"/>
                      <a:pt x="25" y="235"/>
                    </a:cubicBezTo>
                    <a:cubicBezTo>
                      <a:pt x="26" y="234"/>
                      <a:pt x="26" y="234"/>
                      <a:pt x="26" y="234"/>
                    </a:cubicBezTo>
                    <a:cubicBezTo>
                      <a:pt x="27" y="234"/>
                      <a:pt x="27" y="234"/>
                      <a:pt x="27" y="234"/>
                    </a:cubicBezTo>
                    <a:cubicBezTo>
                      <a:pt x="27" y="234"/>
                      <a:pt x="27" y="234"/>
                      <a:pt x="27" y="234"/>
                    </a:cubicBezTo>
                    <a:cubicBezTo>
                      <a:pt x="27" y="233"/>
                      <a:pt x="27" y="232"/>
                      <a:pt x="27" y="232"/>
                    </a:cubicBezTo>
                    <a:cubicBezTo>
                      <a:pt x="27" y="232"/>
                      <a:pt x="26" y="232"/>
                      <a:pt x="26" y="231"/>
                    </a:cubicBezTo>
                    <a:cubicBezTo>
                      <a:pt x="27" y="230"/>
                      <a:pt x="29" y="228"/>
                      <a:pt x="31" y="229"/>
                    </a:cubicBezTo>
                    <a:cubicBezTo>
                      <a:pt x="31" y="229"/>
                      <a:pt x="31" y="229"/>
                      <a:pt x="31" y="229"/>
                    </a:cubicBezTo>
                    <a:cubicBezTo>
                      <a:pt x="33" y="229"/>
                      <a:pt x="35" y="231"/>
                      <a:pt x="35" y="233"/>
                    </a:cubicBezTo>
                    <a:cubicBezTo>
                      <a:pt x="34" y="233"/>
                      <a:pt x="34" y="234"/>
                      <a:pt x="34" y="235"/>
                    </a:cubicBezTo>
                    <a:cubicBezTo>
                      <a:pt x="34" y="235"/>
                      <a:pt x="34" y="235"/>
                      <a:pt x="34" y="235"/>
                    </a:cubicBezTo>
                    <a:cubicBezTo>
                      <a:pt x="35" y="235"/>
                      <a:pt x="35" y="235"/>
                      <a:pt x="35" y="235"/>
                    </a:cubicBezTo>
                    <a:cubicBezTo>
                      <a:pt x="35" y="236"/>
                      <a:pt x="35" y="236"/>
                      <a:pt x="35" y="236"/>
                    </a:cubicBezTo>
                    <a:cubicBezTo>
                      <a:pt x="33" y="252"/>
                      <a:pt x="33" y="252"/>
                      <a:pt x="33" y="252"/>
                    </a:cubicBezTo>
                    <a:close/>
                    <a:moveTo>
                      <a:pt x="44" y="254"/>
                    </a:moveTo>
                    <a:cubicBezTo>
                      <a:pt x="44" y="254"/>
                      <a:pt x="44" y="254"/>
                      <a:pt x="43" y="254"/>
                    </a:cubicBezTo>
                    <a:cubicBezTo>
                      <a:pt x="43" y="254"/>
                      <a:pt x="43" y="255"/>
                      <a:pt x="43" y="255"/>
                    </a:cubicBezTo>
                    <a:cubicBezTo>
                      <a:pt x="36" y="254"/>
                      <a:pt x="36" y="254"/>
                      <a:pt x="36" y="254"/>
                    </a:cubicBezTo>
                    <a:cubicBezTo>
                      <a:pt x="36" y="254"/>
                      <a:pt x="36" y="253"/>
                      <a:pt x="36" y="253"/>
                    </a:cubicBezTo>
                    <a:cubicBezTo>
                      <a:pt x="36" y="252"/>
                      <a:pt x="35" y="252"/>
                      <a:pt x="35" y="252"/>
                    </a:cubicBezTo>
                    <a:cubicBezTo>
                      <a:pt x="35" y="252"/>
                      <a:pt x="35" y="252"/>
                      <a:pt x="35" y="252"/>
                    </a:cubicBezTo>
                    <a:cubicBezTo>
                      <a:pt x="37" y="236"/>
                      <a:pt x="37" y="236"/>
                      <a:pt x="37" y="236"/>
                    </a:cubicBezTo>
                    <a:cubicBezTo>
                      <a:pt x="37" y="236"/>
                      <a:pt x="37" y="236"/>
                      <a:pt x="37" y="236"/>
                    </a:cubicBezTo>
                    <a:cubicBezTo>
                      <a:pt x="39" y="236"/>
                      <a:pt x="39" y="236"/>
                      <a:pt x="39" y="236"/>
                    </a:cubicBezTo>
                    <a:cubicBezTo>
                      <a:pt x="39" y="236"/>
                      <a:pt x="39" y="236"/>
                      <a:pt x="39" y="236"/>
                    </a:cubicBezTo>
                    <a:cubicBezTo>
                      <a:pt x="39" y="235"/>
                      <a:pt x="39" y="234"/>
                      <a:pt x="38" y="234"/>
                    </a:cubicBezTo>
                    <a:cubicBezTo>
                      <a:pt x="38" y="234"/>
                      <a:pt x="38" y="233"/>
                      <a:pt x="38" y="233"/>
                    </a:cubicBezTo>
                    <a:cubicBezTo>
                      <a:pt x="39" y="231"/>
                      <a:pt x="41" y="230"/>
                      <a:pt x="43" y="231"/>
                    </a:cubicBezTo>
                    <a:cubicBezTo>
                      <a:pt x="43" y="231"/>
                      <a:pt x="43" y="231"/>
                      <a:pt x="43" y="231"/>
                    </a:cubicBezTo>
                    <a:cubicBezTo>
                      <a:pt x="45" y="231"/>
                      <a:pt x="46" y="233"/>
                      <a:pt x="47" y="235"/>
                    </a:cubicBezTo>
                    <a:cubicBezTo>
                      <a:pt x="46" y="235"/>
                      <a:pt x="46" y="235"/>
                      <a:pt x="46" y="235"/>
                    </a:cubicBezTo>
                    <a:cubicBezTo>
                      <a:pt x="45" y="235"/>
                      <a:pt x="45" y="236"/>
                      <a:pt x="45" y="237"/>
                    </a:cubicBezTo>
                    <a:cubicBezTo>
                      <a:pt x="45" y="237"/>
                      <a:pt x="45" y="237"/>
                      <a:pt x="45" y="237"/>
                    </a:cubicBezTo>
                    <a:cubicBezTo>
                      <a:pt x="46" y="237"/>
                      <a:pt x="46" y="237"/>
                      <a:pt x="46" y="237"/>
                    </a:cubicBezTo>
                    <a:cubicBezTo>
                      <a:pt x="46" y="238"/>
                      <a:pt x="46" y="238"/>
                      <a:pt x="47" y="238"/>
                    </a:cubicBezTo>
                    <a:cubicBezTo>
                      <a:pt x="45" y="254"/>
                      <a:pt x="45" y="254"/>
                      <a:pt x="45" y="254"/>
                    </a:cubicBezTo>
                    <a:lnTo>
                      <a:pt x="44" y="254"/>
                    </a:lnTo>
                    <a:close/>
                    <a:moveTo>
                      <a:pt x="56" y="256"/>
                    </a:moveTo>
                    <a:cubicBezTo>
                      <a:pt x="55" y="255"/>
                      <a:pt x="55" y="256"/>
                      <a:pt x="54" y="257"/>
                    </a:cubicBezTo>
                    <a:cubicBezTo>
                      <a:pt x="51" y="257"/>
                      <a:pt x="51" y="257"/>
                      <a:pt x="51" y="257"/>
                    </a:cubicBezTo>
                    <a:cubicBezTo>
                      <a:pt x="48" y="256"/>
                      <a:pt x="48" y="256"/>
                      <a:pt x="48" y="256"/>
                    </a:cubicBezTo>
                    <a:cubicBezTo>
                      <a:pt x="48" y="255"/>
                      <a:pt x="47" y="254"/>
                      <a:pt x="46" y="254"/>
                    </a:cubicBezTo>
                    <a:cubicBezTo>
                      <a:pt x="46" y="254"/>
                      <a:pt x="46" y="254"/>
                      <a:pt x="46" y="254"/>
                    </a:cubicBezTo>
                    <a:cubicBezTo>
                      <a:pt x="48" y="238"/>
                      <a:pt x="48" y="238"/>
                      <a:pt x="48" y="238"/>
                    </a:cubicBezTo>
                    <a:cubicBezTo>
                      <a:pt x="49" y="238"/>
                      <a:pt x="49" y="238"/>
                      <a:pt x="49" y="238"/>
                    </a:cubicBezTo>
                    <a:cubicBezTo>
                      <a:pt x="50" y="238"/>
                      <a:pt x="50" y="238"/>
                      <a:pt x="50" y="238"/>
                    </a:cubicBezTo>
                    <a:cubicBezTo>
                      <a:pt x="50" y="238"/>
                      <a:pt x="50" y="238"/>
                      <a:pt x="50" y="238"/>
                    </a:cubicBezTo>
                    <a:cubicBezTo>
                      <a:pt x="50" y="237"/>
                      <a:pt x="50" y="236"/>
                      <a:pt x="49" y="235"/>
                    </a:cubicBezTo>
                    <a:cubicBezTo>
                      <a:pt x="50" y="233"/>
                      <a:pt x="52" y="232"/>
                      <a:pt x="54" y="232"/>
                    </a:cubicBezTo>
                    <a:cubicBezTo>
                      <a:pt x="54" y="232"/>
                      <a:pt x="54" y="232"/>
                      <a:pt x="54" y="232"/>
                    </a:cubicBezTo>
                    <a:cubicBezTo>
                      <a:pt x="54" y="232"/>
                      <a:pt x="54" y="233"/>
                      <a:pt x="55" y="233"/>
                    </a:cubicBezTo>
                    <a:cubicBezTo>
                      <a:pt x="56" y="233"/>
                      <a:pt x="58" y="235"/>
                      <a:pt x="58" y="237"/>
                    </a:cubicBezTo>
                    <a:cubicBezTo>
                      <a:pt x="58" y="237"/>
                      <a:pt x="58" y="237"/>
                      <a:pt x="57" y="237"/>
                    </a:cubicBezTo>
                    <a:cubicBezTo>
                      <a:pt x="57" y="237"/>
                      <a:pt x="57" y="238"/>
                      <a:pt x="57" y="239"/>
                    </a:cubicBezTo>
                    <a:cubicBezTo>
                      <a:pt x="57" y="239"/>
                      <a:pt x="57" y="239"/>
                      <a:pt x="57" y="239"/>
                    </a:cubicBezTo>
                    <a:cubicBezTo>
                      <a:pt x="58" y="239"/>
                      <a:pt x="58" y="239"/>
                      <a:pt x="58" y="239"/>
                    </a:cubicBezTo>
                    <a:cubicBezTo>
                      <a:pt x="58" y="239"/>
                      <a:pt x="58" y="240"/>
                      <a:pt x="58" y="240"/>
                    </a:cubicBezTo>
                    <a:cubicBezTo>
                      <a:pt x="56" y="256"/>
                      <a:pt x="56" y="256"/>
                      <a:pt x="56" y="256"/>
                    </a:cubicBezTo>
                    <a:close/>
                    <a:moveTo>
                      <a:pt x="68" y="257"/>
                    </a:moveTo>
                    <a:cubicBezTo>
                      <a:pt x="67" y="257"/>
                      <a:pt x="66" y="258"/>
                      <a:pt x="66" y="259"/>
                    </a:cubicBezTo>
                    <a:cubicBezTo>
                      <a:pt x="59" y="258"/>
                      <a:pt x="59" y="258"/>
                      <a:pt x="59" y="258"/>
                    </a:cubicBezTo>
                    <a:cubicBezTo>
                      <a:pt x="59" y="257"/>
                      <a:pt x="59" y="257"/>
                      <a:pt x="59" y="256"/>
                    </a:cubicBezTo>
                    <a:cubicBezTo>
                      <a:pt x="59" y="256"/>
                      <a:pt x="58" y="256"/>
                      <a:pt x="58" y="256"/>
                    </a:cubicBezTo>
                    <a:cubicBezTo>
                      <a:pt x="58" y="256"/>
                      <a:pt x="58" y="256"/>
                      <a:pt x="58" y="256"/>
                    </a:cubicBezTo>
                    <a:cubicBezTo>
                      <a:pt x="60" y="240"/>
                      <a:pt x="60" y="240"/>
                      <a:pt x="60" y="240"/>
                    </a:cubicBezTo>
                    <a:cubicBezTo>
                      <a:pt x="60" y="240"/>
                      <a:pt x="60" y="240"/>
                      <a:pt x="60" y="240"/>
                    </a:cubicBezTo>
                    <a:cubicBezTo>
                      <a:pt x="62" y="240"/>
                      <a:pt x="62" y="240"/>
                      <a:pt x="62" y="240"/>
                    </a:cubicBezTo>
                    <a:cubicBezTo>
                      <a:pt x="62" y="239"/>
                      <a:pt x="62" y="239"/>
                      <a:pt x="62" y="239"/>
                    </a:cubicBezTo>
                    <a:cubicBezTo>
                      <a:pt x="62" y="238"/>
                      <a:pt x="61" y="237"/>
                      <a:pt x="61" y="237"/>
                    </a:cubicBezTo>
                    <a:cubicBezTo>
                      <a:pt x="62" y="235"/>
                      <a:pt x="64" y="234"/>
                      <a:pt x="66" y="234"/>
                    </a:cubicBezTo>
                    <a:cubicBezTo>
                      <a:pt x="66" y="234"/>
                      <a:pt x="66" y="234"/>
                      <a:pt x="66" y="234"/>
                    </a:cubicBezTo>
                    <a:cubicBezTo>
                      <a:pt x="68" y="235"/>
                      <a:pt x="70" y="236"/>
                      <a:pt x="70" y="239"/>
                    </a:cubicBezTo>
                    <a:cubicBezTo>
                      <a:pt x="70" y="239"/>
                      <a:pt x="69" y="239"/>
                      <a:pt x="69" y="239"/>
                    </a:cubicBezTo>
                    <a:cubicBezTo>
                      <a:pt x="69" y="239"/>
                      <a:pt x="68" y="240"/>
                      <a:pt x="68" y="241"/>
                    </a:cubicBezTo>
                    <a:cubicBezTo>
                      <a:pt x="68" y="241"/>
                      <a:pt x="68" y="241"/>
                      <a:pt x="68" y="241"/>
                    </a:cubicBezTo>
                    <a:cubicBezTo>
                      <a:pt x="70" y="241"/>
                      <a:pt x="70" y="241"/>
                      <a:pt x="70" y="241"/>
                    </a:cubicBezTo>
                    <a:cubicBezTo>
                      <a:pt x="70" y="241"/>
                      <a:pt x="70" y="242"/>
                      <a:pt x="70" y="242"/>
                    </a:cubicBezTo>
                    <a:cubicBezTo>
                      <a:pt x="68" y="257"/>
                      <a:pt x="68" y="257"/>
                      <a:pt x="68" y="257"/>
                    </a:cubicBezTo>
                    <a:close/>
                    <a:moveTo>
                      <a:pt x="79" y="259"/>
                    </a:moveTo>
                    <a:cubicBezTo>
                      <a:pt x="78" y="259"/>
                      <a:pt x="78" y="260"/>
                      <a:pt x="77" y="261"/>
                    </a:cubicBezTo>
                    <a:cubicBezTo>
                      <a:pt x="71" y="260"/>
                      <a:pt x="71" y="260"/>
                      <a:pt x="71" y="260"/>
                    </a:cubicBezTo>
                    <a:cubicBezTo>
                      <a:pt x="71" y="259"/>
                      <a:pt x="70" y="258"/>
                      <a:pt x="70" y="258"/>
                    </a:cubicBezTo>
                    <a:cubicBezTo>
                      <a:pt x="70" y="258"/>
                      <a:pt x="70" y="258"/>
                      <a:pt x="70" y="258"/>
                    </a:cubicBezTo>
                    <a:cubicBezTo>
                      <a:pt x="72" y="242"/>
                      <a:pt x="72" y="242"/>
                      <a:pt x="72" y="242"/>
                    </a:cubicBezTo>
                    <a:cubicBezTo>
                      <a:pt x="72" y="242"/>
                      <a:pt x="72" y="242"/>
                      <a:pt x="72" y="241"/>
                    </a:cubicBezTo>
                    <a:cubicBezTo>
                      <a:pt x="73" y="242"/>
                      <a:pt x="73" y="242"/>
                      <a:pt x="73" y="242"/>
                    </a:cubicBezTo>
                    <a:cubicBezTo>
                      <a:pt x="73" y="241"/>
                      <a:pt x="73" y="241"/>
                      <a:pt x="73" y="241"/>
                    </a:cubicBezTo>
                    <a:cubicBezTo>
                      <a:pt x="74" y="240"/>
                      <a:pt x="73" y="239"/>
                      <a:pt x="72" y="239"/>
                    </a:cubicBezTo>
                    <a:cubicBezTo>
                      <a:pt x="73" y="237"/>
                      <a:pt x="75" y="236"/>
                      <a:pt x="77" y="236"/>
                    </a:cubicBezTo>
                    <a:cubicBezTo>
                      <a:pt x="77" y="236"/>
                      <a:pt x="77" y="236"/>
                      <a:pt x="77" y="236"/>
                    </a:cubicBezTo>
                    <a:cubicBezTo>
                      <a:pt x="80" y="237"/>
                      <a:pt x="81" y="238"/>
                      <a:pt x="81" y="241"/>
                    </a:cubicBezTo>
                    <a:cubicBezTo>
                      <a:pt x="81" y="240"/>
                      <a:pt x="80" y="241"/>
                      <a:pt x="80" y="242"/>
                    </a:cubicBezTo>
                    <a:cubicBezTo>
                      <a:pt x="80" y="243"/>
                      <a:pt x="80" y="243"/>
                      <a:pt x="80" y="243"/>
                    </a:cubicBezTo>
                    <a:cubicBezTo>
                      <a:pt x="81" y="243"/>
                      <a:pt x="81" y="243"/>
                      <a:pt x="81" y="243"/>
                    </a:cubicBezTo>
                    <a:cubicBezTo>
                      <a:pt x="81" y="243"/>
                      <a:pt x="81" y="244"/>
                      <a:pt x="81" y="244"/>
                    </a:cubicBezTo>
                    <a:cubicBezTo>
                      <a:pt x="79" y="259"/>
                      <a:pt x="79" y="259"/>
                      <a:pt x="79" y="259"/>
                    </a:cubicBezTo>
                    <a:close/>
                    <a:moveTo>
                      <a:pt x="89" y="261"/>
                    </a:moveTo>
                    <a:cubicBezTo>
                      <a:pt x="88" y="261"/>
                      <a:pt x="87" y="261"/>
                      <a:pt x="87" y="263"/>
                    </a:cubicBezTo>
                    <a:cubicBezTo>
                      <a:pt x="82" y="262"/>
                      <a:pt x="82" y="262"/>
                      <a:pt x="82" y="262"/>
                    </a:cubicBezTo>
                    <a:cubicBezTo>
                      <a:pt x="82" y="261"/>
                      <a:pt x="82" y="260"/>
                      <a:pt x="81" y="260"/>
                    </a:cubicBezTo>
                    <a:cubicBezTo>
                      <a:pt x="81" y="260"/>
                      <a:pt x="81" y="260"/>
                      <a:pt x="81" y="260"/>
                    </a:cubicBezTo>
                    <a:cubicBezTo>
                      <a:pt x="83" y="244"/>
                      <a:pt x="83" y="244"/>
                      <a:pt x="83" y="244"/>
                    </a:cubicBezTo>
                    <a:cubicBezTo>
                      <a:pt x="83" y="244"/>
                      <a:pt x="83" y="244"/>
                      <a:pt x="84" y="243"/>
                    </a:cubicBezTo>
                    <a:cubicBezTo>
                      <a:pt x="85" y="244"/>
                      <a:pt x="85" y="244"/>
                      <a:pt x="85" y="244"/>
                    </a:cubicBezTo>
                    <a:cubicBezTo>
                      <a:pt x="85" y="243"/>
                      <a:pt x="85" y="243"/>
                      <a:pt x="85" y="243"/>
                    </a:cubicBezTo>
                    <a:cubicBezTo>
                      <a:pt x="85" y="242"/>
                      <a:pt x="85" y="241"/>
                      <a:pt x="84" y="241"/>
                    </a:cubicBezTo>
                    <a:cubicBezTo>
                      <a:pt x="85" y="239"/>
                      <a:pt x="86" y="238"/>
                      <a:pt x="88" y="238"/>
                    </a:cubicBezTo>
                    <a:cubicBezTo>
                      <a:pt x="88" y="238"/>
                      <a:pt x="88" y="238"/>
                      <a:pt x="88" y="238"/>
                    </a:cubicBezTo>
                    <a:cubicBezTo>
                      <a:pt x="90" y="238"/>
                      <a:pt x="91" y="240"/>
                      <a:pt x="91" y="242"/>
                    </a:cubicBezTo>
                    <a:cubicBezTo>
                      <a:pt x="90" y="242"/>
                      <a:pt x="90" y="243"/>
                      <a:pt x="89" y="244"/>
                    </a:cubicBezTo>
                    <a:cubicBezTo>
                      <a:pt x="89" y="244"/>
                      <a:pt x="89" y="244"/>
                      <a:pt x="89" y="244"/>
                    </a:cubicBezTo>
                    <a:cubicBezTo>
                      <a:pt x="91" y="244"/>
                      <a:pt x="91" y="244"/>
                      <a:pt x="91" y="244"/>
                    </a:cubicBezTo>
                    <a:cubicBezTo>
                      <a:pt x="91" y="245"/>
                      <a:pt x="91" y="245"/>
                      <a:pt x="91" y="245"/>
                    </a:cubicBezTo>
                    <a:cubicBezTo>
                      <a:pt x="89" y="261"/>
                      <a:pt x="89" y="261"/>
                      <a:pt x="89" y="261"/>
                    </a:cubicBezTo>
                    <a:close/>
                    <a:moveTo>
                      <a:pt x="99" y="246"/>
                    </a:moveTo>
                    <a:cubicBezTo>
                      <a:pt x="99" y="246"/>
                      <a:pt x="99" y="246"/>
                      <a:pt x="99" y="247"/>
                    </a:cubicBezTo>
                    <a:cubicBezTo>
                      <a:pt x="97" y="262"/>
                      <a:pt x="97" y="262"/>
                      <a:pt x="97" y="262"/>
                    </a:cubicBezTo>
                    <a:cubicBezTo>
                      <a:pt x="97" y="262"/>
                      <a:pt x="97" y="262"/>
                      <a:pt x="97" y="262"/>
                    </a:cubicBezTo>
                    <a:cubicBezTo>
                      <a:pt x="96" y="262"/>
                      <a:pt x="96" y="262"/>
                      <a:pt x="96" y="262"/>
                    </a:cubicBezTo>
                    <a:cubicBezTo>
                      <a:pt x="95" y="263"/>
                      <a:pt x="95" y="263"/>
                      <a:pt x="95" y="264"/>
                    </a:cubicBezTo>
                    <a:cubicBezTo>
                      <a:pt x="92" y="263"/>
                      <a:pt x="92" y="263"/>
                      <a:pt x="92" y="263"/>
                    </a:cubicBezTo>
                    <a:cubicBezTo>
                      <a:pt x="92" y="262"/>
                      <a:pt x="92" y="261"/>
                      <a:pt x="91" y="261"/>
                    </a:cubicBezTo>
                    <a:cubicBezTo>
                      <a:pt x="91" y="261"/>
                      <a:pt x="91" y="261"/>
                      <a:pt x="91" y="261"/>
                    </a:cubicBezTo>
                    <a:cubicBezTo>
                      <a:pt x="93" y="245"/>
                      <a:pt x="93" y="245"/>
                      <a:pt x="93" y="245"/>
                    </a:cubicBezTo>
                    <a:cubicBezTo>
                      <a:pt x="93" y="245"/>
                      <a:pt x="93" y="245"/>
                      <a:pt x="93" y="245"/>
                    </a:cubicBezTo>
                    <a:cubicBezTo>
                      <a:pt x="94" y="245"/>
                      <a:pt x="94" y="245"/>
                      <a:pt x="94" y="245"/>
                    </a:cubicBezTo>
                    <a:cubicBezTo>
                      <a:pt x="94" y="245"/>
                      <a:pt x="94" y="245"/>
                      <a:pt x="94" y="245"/>
                    </a:cubicBezTo>
                    <a:cubicBezTo>
                      <a:pt x="95" y="244"/>
                      <a:pt x="94" y="243"/>
                      <a:pt x="93" y="242"/>
                    </a:cubicBezTo>
                    <a:cubicBezTo>
                      <a:pt x="94" y="240"/>
                      <a:pt x="95" y="239"/>
                      <a:pt x="97" y="239"/>
                    </a:cubicBezTo>
                    <a:cubicBezTo>
                      <a:pt x="97" y="239"/>
                      <a:pt x="97" y="239"/>
                      <a:pt x="97" y="239"/>
                    </a:cubicBezTo>
                    <a:cubicBezTo>
                      <a:pt x="98" y="240"/>
                      <a:pt x="99" y="241"/>
                      <a:pt x="99" y="243"/>
                    </a:cubicBezTo>
                    <a:cubicBezTo>
                      <a:pt x="98" y="243"/>
                      <a:pt x="98" y="244"/>
                      <a:pt x="97" y="245"/>
                    </a:cubicBezTo>
                    <a:cubicBezTo>
                      <a:pt x="97" y="246"/>
                      <a:pt x="97" y="246"/>
                      <a:pt x="97" y="246"/>
                    </a:cubicBezTo>
                    <a:lnTo>
                      <a:pt x="99" y="246"/>
                    </a:lnTo>
                    <a:close/>
                    <a:moveTo>
                      <a:pt x="103" y="213"/>
                    </a:moveTo>
                    <a:cubicBezTo>
                      <a:pt x="103" y="213"/>
                      <a:pt x="103" y="213"/>
                      <a:pt x="103" y="214"/>
                    </a:cubicBezTo>
                    <a:cubicBezTo>
                      <a:pt x="101" y="229"/>
                      <a:pt x="101" y="229"/>
                      <a:pt x="101" y="229"/>
                    </a:cubicBezTo>
                    <a:cubicBezTo>
                      <a:pt x="101" y="229"/>
                      <a:pt x="101" y="229"/>
                      <a:pt x="101" y="229"/>
                    </a:cubicBezTo>
                    <a:cubicBezTo>
                      <a:pt x="100" y="229"/>
                      <a:pt x="100" y="230"/>
                      <a:pt x="99" y="231"/>
                    </a:cubicBezTo>
                    <a:cubicBezTo>
                      <a:pt x="96" y="230"/>
                      <a:pt x="96" y="230"/>
                      <a:pt x="96" y="230"/>
                    </a:cubicBezTo>
                    <a:cubicBezTo>
                      <a:pt x="96" y="230"/>
                      <a:pt x="96" y="229"/>
                      <a:pt x="96" y="229"/>
                    </a:cubicBezTo>
                    <a:cubicBezTo>
                      <a:pt x="96" y="229"/>
                      <a:pt x="95" y="228"/>
                      <a:pt x="95" y="228"/>
                    </a:cubicBezTo>
                    <a:cubicBezTo>
                      <a:pt x="95" y="228"/>
                      <a:pt x="95" y="228"/>
                      <a:pt x="95" y="228"/>
                    </a:cubicBezTo>
                    <a:cubicBezTo>
                      <a:pt x="97" y="213"/>
                      <a:pt x="97" y="213"/>
                      <a:pt x="97" y="213"/>
                    </a:cubicBezTo>
                    <a:cubicBezTo>
                      <a:pt x="97" y="213"/>
                      <a:pt x="97" y="212"/>
                      <a:pt x="97" y="212"/>
                    </a:cubicBezTo>
                    <a:cubicBezTo>
                      <a:pt x="99" y="212"/>
                      <a:pt x="99" y="212"/>
                      <a:pt x="99" y="212"/>
                    </a:cubicBezTo>
                    <a:cubicBezTo>
                      <a:pt x="99" y="212"/>
                      <a:pt x="99" y="212"/>
                      <a:pt x="99" y="212"/>
                    </a:cubicBezTo>
                    <a:cubicBezTo>
                      <a:pt x="99" y="211"/>
                      <a:pt x="98" y="210"/>
                      <a:pt x="98" y="210"/>
                    </a:cubicBezTo>
                    <a:cubicBezTo>
                      <a:pt x="98" y="208"/>
                      <a:pt x="100" y="206"/>
                      <a:pt x="101" y="206"/>
                    </a:cubicBezTo>
                    <a:cubicBezTo>
                      <a:pt x="101" y="206"/>
                      <a:pt x="101" y="206"/>
                      <a:pt x="101" y="206"/>
                    </a:cubicBezTo>
                    <a:cubicBezTo>
                      <a:pt x="102" y="207"/>
                      <a:pt x="103" y="208"/>
                      <a:pt x="104" y="210"/>
                    </a:cubicBezTo>
                    <a:cubicBezTo>
                      <a:pt x="103" y="210"/>
                      <a:pt x="103" y="211"/>
                      <a:pt x="103" y="211"/>
                    </a:cubicBezTo>
                    <a:cubicBezTo>
                      <a:pt x="102" y="211"/>
                      <a:pt x="102" y="212"/>
                      <a:pt x="102" y="212"/>
                    </a:cubicBezTo>
                    <a:cubicBezTo>
                      <a:pt x="102" y="213"/>
                      <a:pt x="102" y="213"/>
                      <a:pt x="102" y="213"/>
                    </a:cubicBezTo>
                    <a:lnTo>
                      <a:pt x="103" y="213"/>
                    </a:lnTo>
                    <a:close/>
                    <a:moveTo>
                      <a:pt x="107" y="180"/>
                    </a:moveTo>
                    <a:cubicBezTo>
                      <a:pt x="107" y="180"/>
                      <a:pt x="107" y="181"/>
                      <a:pt x="108" y="181"/>
                    </a:cubicBezTo>
                    <a:cubicBezTo>
                      <a:pt x="106" y="196"/>
                      <a:pt x="106" y="196"/>
                      <a:pt x="106" y="196"/>
                    </a:cubicBezTo>
                    <a:cubicBezTo>
                      <a:pt x="105" y="196"/>
                      <a:pt x="105" y="196"/>
                      <a:pt x="105" y="196"/>
                    </a:cubicBezTo>
                    <a:cubicBezTo>
                      <a:pt x="105" y="196"/>
                      <a:pt x="104" y="197"/>
                      <a:pt x="104" y="198"/>
                    </a:cubicBezTo>
                    <a:cubicBezTo>
                      <a:pt x="101" y="198"/>
                      <a:pt x="101" y="198"/>
                      <a:pt x="101" y="198"/>
                    </a:cubicBezTo>
                    <a:cubicBezTo>
                      <a:pt x="101" y="197"/>
                      <a:pt x="101" y="196"/>
                      <a:pt x="100" y="196"/>
                    </a:cubicBezTo>
                    <a:cubicBezTo>
                      <a:pt x="100" y="196"/>
                      <a:pt x="100" y="195"/>
                      <a:pt x="99" y="195"/>
                    </a:cubicBezTo>
                    <a:cubicBezTo>
                      <a:pt x="99" y="195"/>
                      <a:pt x="99" y="195"/>
                      <a:pt x="99" y="195"/>
                    </a:cubicBezTo>
                    <a:cubicBezTo>
                      <a:pt x="101" y="180"/>
                      <a:pt x="101" y="180"/>
                      <a:pt x="101" y="180"/>
                    </a:cubicBezTo>
                    <a:cubicBezTo>
                      <a:pt x="102" y="180"/>
                      <a:pt x="102" y="179"/>
                      <a:pt x="102" y="179"/>
                    </a:cubicBezTo>
                    <a:cubicBezTo>
                      <a:pt x="103" y="179"/>
                      <a:pt x="103" y="179"/>
                      <a:pt x="103" y="179"/>
                    </a:cubicBezTo>
                    <a:cubicBezTo>
                      <a:pt x="103" y="179"/>
                      <a:pt x="103" y="179"/>
                      <a:pt x="103" y="179"/>
                    </a:cubicBezTo>
                    <a:cubicBezTo>
                      <a:pt x="103" y="178"/>
                      <a:pt x="103" y="178"/>
                      <a:pt x="103" y="177"/>
                    </a:cubicBezTo>
                    <a:cubicBezTo>
                      <a:pt x="103" y="177"/>
                      <a:pt x="102" y="177"/>
                      <a:pt x="102" y="177"/>
                    </a:cubicBezTo>
                    <a:cubicBezTo>
                      <a:pt x="103" y="175"/>
                      <a:pt x="104" y="173"/>
                      <a:pt x="105" y="174"/>
                    </a:cubicBezTo>
                    <a:cubicBezTo>
                      <a:pt x="105" y="174"/>
                      <a:pt x="105" y="174"/>
                      <a:pt x="105" y="174"/>
                    </a:cubicBezTo>
                    <a:cubicBezTo>
                      <a:pt x="107" y="174"/>
                      <a:pt x="108" y="175"/>
                      <a:pt x="108" y="178"/>
                    </a:cubicBezTo>
                    <a:cubicBezTo>
                      <a:pt x="108" y="178"/>
                      <a:pt x="107" y="178"/>
                      <a:pt x="107" y="178"/>
                    </a:cubicBezTo>
                    <a:cubicBezTo>
                      <a:pt x="106" y="178"/>
                      <a:pt x="106" y="179"/>
                      <a:pt x="106" y="179"/>
                    </a:cubicBezTo>
                    <a:cubicBezTo>
                      <a:pt x="106" y="180"/>
                      <a:pt x="106" y="180"/>
                      <a:pt x="106" y="180"/>
                    </a:cubicBezTo>
                    <a:lnTo>
                      <a:pt x="107" y="180"/>
                    </a:lnTo>
                    <a:close/>
                    <a:moveTo>
                      <a:pt x="112" y="147"/>
                    </a:moveTo>
                    <a:cubicBezTo>
                      <a:pt x="112" y="147"/>
                      <a:pt x="112" y="147"/>
                      <a:pt x="112" y="148"/>
                    </a:cubicBezTo>
                    <a:cubicBezTo>
                      <a:pt x="110" y="163"/>
                      <a:pt x="110" y="163"/>
                      <a:pt x="110" y="163"/>
                    </a:cubicBezTo>
                    <a:cubicBezTo>
                      <a:pt x="110" y="163"/>
                      <a:pt x="110" y="163"/>
                      <a:pt x="110" y="163"/>
                    </a:cubicBezTo>
                    <a:cubicBezTo>
                      <a:pt x="109" y="163"/>
                      <a:pt x="108" y="164"/>
                      <a:pt x="108" y="165"/>
                    </a:cubicBezTo>
                    <a:cubicBezTo>
                      <a:pt x="105" y="165"/>
                      <a:pt x="105" y="165"/>
                      <a:pt x="105" y="165"/>
                    </a:cubicBezTo>
                    <a:cubicBezTo>
                      <a:pt x="105" y="164"/>
                      <a:pt x="105" y="163"/>
                      <a:pt x="105" y="163"/>
                    </a:cubicBezTo>
                    <a:cubicBezTo>
                      <a:pt x="104" y="163"/>
                      <a:pt x="104" y="162"/>
                      <a:pt x="104" y="162"/>
                    </a:cubicBezTo>
                    <a:cubicBezTo>
                      <a:pt x="104" y="162"/>
                      <a:pt x="104" y="162"/>
                      <a:pt x="104" y="162"/>
                    </a:cubicBezTo>
                    <a:cubicBezTo>
                      <a:pt x="106" y="147"/>
                      <a:pt x="106" y="147"/>
                      <a:pt x="106" y="147"/>
                    </a:cubicBezTo>
                    <a:cubicBezTo>
                      <a:pt x="106" y="146"/>
                      <a:pt x="106" y="146"/>
                      <a:pt x="106" y="146"/>
                    </a:cubicBezTo>
                    <a:cubicBezTo>
                      <a:pt x="107" y="146"/>
                      <a:pt x="107" y="146"/>
                      <a:pt x="107" y="146"/>
                    </a:cubicBezTo>
                    <a:cubicBezTo>
                      <a:pt x="107" y="146"/>
                      <a:pt x="107" y="146"/>
                      <a:pt x="107" y="146"/>
                    </a:cubicBezTo>
                    <a:cubicBezTo>
                      <a:pt x="108" y="145"/>
                      <a:pt x="107" y="145"/>
                      <a:pt x="107" y="144"/>
                    </a:cubicBezTo>
                    <a:cubicBezTo>
                      <a:pt x="107" y="144"/>
                      <a:pt x="107" y="144"/>
                      <a:pt x="106" y="144"/>
                    </a:cubicBezTo>
                    <a:cubicBezTo>
                      <a:pt x="107" y="142"/>
                      <a:pt x="108" y="140"/>
                      <a:pt x="110" y="140"/>
                    </a:cubicBezTo>
                    <a:cubicBezTo>
                      <a:pt x="110" y="140"/>
                      <a:pt x="110" y="140"/>
                      <a:pt x="110" y="140"/>
                    </a:cubicBezTo>
                    <a:cubicBezTo>
                      <a:pt x="111" y="141"/>
                      <a:pt x="112" y="142"/>
                      <a:pt x="112" y="144"/>
                    </a:cubicBezTo>
                    <a:cubicBezTo>
                      <a:pt x="112" y="144"/>
                      <a:pt x="112" y="145"/>
                      <a:pt x="111" y="145"/>
                    </a:cubicBezTo>
                    <a:cubicBezTo>
                      <a:pt x="111" y="145"/>
                      <a:pt x="111" y="146"/>
                      <a:pt x="110" y="146"/>
                    </a:cubicBezTo>
                    <a:cubicBezTo>
                      <a:pt x="110" y="147"/>
                      <a:pt x="110" y="147"/>
                      <a:pt x="110" y="147"/>
                    </a:cubicBezTo>
                    <a:lnTo>
                      <a:pt x="112" y="147"/>
                    </a:lnTo>
                    <a:close/>
                    <a:moveTo>
                      <a:pt x="116" y="114"/>
                    </a:moveTo>
                    <a:cubicBezTo>
                      <a:pt x="116" y="114"/>
                      <a:pt x="116" y="115"/>
                      <a:pt x="116" y="115"/>
                    </a:cubicBezTo>
                    <a:cubicBezTo>
                      <a:pt x="114" y="130"/>
                      <a:pt x="114" y="130"/>
                      <a:pt x="114" y="130"/>
                    </a:cubicBezTo>
                    <a:cubicBezTo>
                      <a:pt x="114" y="130"/>
                      <a:pt x="114" y="130"/>
                      <a:pt x="114" y="130"/>
                    </a:cubicBezTo>
                    <a:cubicBezTo>
                      <a:pt x="113" y="130"/>
                      <a:pt x="113" y="131"/>
                      <a:pt x="112" y="132"/>
                    </a:cubicBezTo>
                    <a:cubicBezTo>
                      <a:pt x="109" y="131"/>
                      <a:pt x="109" y="131"/>
                      <a:pt x="109" y="131"/>
                    </a:cubicBezTo>
                    <a:cubicBezTo>
                      <a:pt x="109" y="131"/>
                      <a:pt x="109" y="130"/>
                      <a:pt x="109" y="130"/>
                    </a:cubicBezTo>
                    <a:cubicBezTo>
                      <a:pt x="109" y="130"/>
                      <a:pt x="108" y="129"/>
                      <a:pt x="108" y="129"/>
                    </a:cubicBezTo>
                    <a:cubicBezTo>
                      <a:pt x="108" y="129"/>
                      <a:pt x="108" y="129"/>
                      <a:pt x="108" y="129"/>
                    </a:cubicBezTo>
                    <a:cubicBezTo>
                      <a:pt x="110" y="114"/>
                      <a:pt x="110" y="114"/>
                      <a:pt x="110" y="114"/>
                    </a:cubicBezTo>
                    <a:cubicBezTo>
                      <a:pt x="110" y="114"/>
                      <a:pt x="110" y="113"/>
                      <a:pt x="110" y="113"/>
                    </a:cubicBezTo>
                    <a:cubicBezTo>
                      <a:pt x="112" y="113"/>
                      <a:pt x="112" y="113"/>
                      <a:pt x="112" y="113"/>
                    </a:cubicBezTo>
                    <a:cubicBezTo>
                      <a:pt x="112" y="113"/>
                      <a:pt x="112" y="113"/>
                      <a:pt x="112" y="113"/>
                    </a:cubicBezTo>
                    <a:cubicBezTo>
                      <a:pt x="112" y="112"/>
                      <a:pt x="112" y="112"/>
                      <a:pt x="111" y="111"/>
                    </a:cubicBezTo>
                    <a:cubicBezTo>
                      <a:pt x="111" y="111"/>
                      <a:pt x="111" y="111"/>
                      <a:pt x="111" y="111"/>
                    </a:cubicBezTo>
                    <a:cubicBezTo>
                      <a:pt x="111" y="109"/>
                      <a:pt x="113" y="107"/>
                      <a:pt x="114" y="108"/>
                    </a:cubicBezTo>
                    <a:cubicBezTo>
                      <a:pt x="114" y="108"/>
                      <a:pt x="114" y="108"/>
                      <a:pt x="114" y="108"/>
                    </a:cubicBezTo>
                    <a:cubicBezTo>
                      <a:pt x="115" y="108"/>
                      <a:pt x="116" y="109"/>
                      <a:pt x="116" y="112"/>
                    </a:cubicBezTo>
                    <a:cubicBezTo>
                      <a:pt x="116" y="111"/>
                      <a:pt x="115" y="112"/>
                      <a:pt x="115" y="113"/>
                    </a:cubicBezTo>
                    <a:cubicBezTo>
                      <a:pt x="115" y="114"/>
                      <a:pt x="115" y="114"/>
                      <a:pt x="115" y="114"/>
                    </a:cubicBezTo>
                    <a:lnTo>
                      <a:pt x="116" y="114"/>
                    </a:lnTo>
                    <a:close/>
                    <a:moveTo>
                      <a:pt x="121" y="79"/>
                    </a:moveTo>
                    <a:cubicBezTo>
                      <a:pt x="120" y="79"/>
                      <a:pt x="119" y="79"/>
                      <a:pt x="119" y="81"/>
                    </a:cubicBezTo>
                    <a:cubicBezTo>
                      <a:pt x="119" y="81"/>
                      <a:pt x="119" y="81"/>
                      <a:pt x="119" y="81"/>
                    </a:cubicBezTo>
                    <a:cubicBezTo>
                      <a:pt x="120" y="81"/>
                      <a:pt x="120" y="81"/>
                      <a:pt x="120" y="81"/>
                    </a:cubicBezTo>
                    <a:cubicBezTo>
                      <a:pt x="120" y="81"/>
                      <a:pt x="120" y="82"/>
                      <a:pt x="121" y="82"/>
                    </a:cubicBezTo>
                    <a:cubicBezTo>
                      <a:pt x="119" y="97"/>
                      <a:pt x="119" y="97"/>
                      <a:pt x="119" y="97"/>
                    </a:cubicBezTo>
                    <a:cubicBezTo>
                      <a:pt x="118" y="97"/>
                      <a:pt x="118" y="97"/>
                      <a:pt x="118" y="97"/>
                    </a:cubicBezTo>
                    <a:cubicBezTo>
                      <a:pt x="118" y="97"/>
                      <a:pt x="118" y="98"/>
                      <a:pt x="117" y="98"/>
                    </a:cubicBezTo>
                    <a:cubicBezTo>
                      <a:pt x="117" y="98"/>
                      <a:pt x="117" y="99"/>
                      <a:pt x="117" y="99"/>
                    </a:cubicBezTo>
                    <a:cubicBezTo>
                      <a:pt x="114" y="99"/>
                      <a:pt x="114" y="99"/>
                      <a:pt x="114" y="99"/>
                    </a:cubicBezTo>
                    <a:cubicBezTo>
                      <a:pt x="114" y="98"/>
                      <a:pt x="113" y="97"/>
                      <a:pt x="112" y="96"/>
                    </a:cubicBezTo>
                    <a:cubicBezTo>
                      <a:pt x="112" y="96"/>
                      <a:pt x="112" y="96"/>
                      <a:pt x="112" y="96"/>
                    </a:cubicBezTo>
                    <a:cubicBezTo>
                      <a:pt x="114" y="81"/>
                      <a:pt x="114" y="81"/>
                      <a:pt x="114" y="81"/>
                    </a:cubicBezTo>
                    <a:cubicBezTo>
                      <a:pt x="114" y="81"/>
                      <a:pt x="115" y="80"/>
                      <a:pt x="115" y="80"/>
                    </a:cubicBezTo>
                    <a:cubicBezTo>
                      <a:pt x="116" y="80"/>
                      <a:pt x="116" y="80"/>
                      <a:pt x="116" y="80"/>
                    </a:cubicBezTo>
                    <a:cubicBezTo>
                      <a:pt x="116" y="80"/>
                      <a:pt x="116" y="80"/>
                      <a:pt x="116" y="80"/>
                    </a:cubicBezTo>
                    <a:cubicBezTo>
                      <a:pt x="116" y="79"/>
                      <a:pt x="116" y="78"/>
                      <a:pt x="115" y="78"/>
                    </a:cubicBezTo>
                    <a:cubicBezTo>
                      <a:pt x="115" y="78"/>
                      <a:pt x="115" y="78"/>
                      <a:pt x="115" y="78"/>
                    </a:cubicBezTo>
                    <a:cubicBezTo>
                      <a:pt x="115" y="75"/>
                      <a:pt x="117" y="74"/>
                      <a:pt x="118" y="74"/>
                    </a:cubicBezTo>
                    <a:cubicBezTo>
                      <a:pt x="118" y="74"/>
                      <a:pt x="118" y="74"/>
                      <a:pt x="118" y="74"/>
                    </a:cubicBezTo>
                    <a:cubicBezTo>
                      <a:pt x="120" y="75"/>
                      <a:pt x="121" y="76"/>
                      <a:pt x="121"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Freeform: Shape 5"/>
              <p:cNvSpPr/>
              <p:nvPr/>
            </p:nvSpPr>
            <p:spPr bwMode="auto">
              <a:xfrm>
                <a:off x="3576638" y="6135687"/>
                <a:ext cx="233363" cy="120650"/>
              </a:xfrm>
              <a:custGeom>
                <a:avLst/>
                <a:gdLst>
                  <a:gd name="T0" fmla="*/ 95 w 100"/>
                  <a:gd name="T1" fmla="*/ 24 h 52"/>
                  <a:gd name="T2" fmla="*/ 94 w 100"/>
                  <a:gd name="T3" fmla="*/ 22 h 52"/>
                  <a:gd name="T4" fmla="*/ 80 w 100"/>
                  <a:gd name="T5" fmla="*/ 19 h 52"/>
                  <a:gd name="T6" fmla="*/ 77 w 100"/>
                  <a:gd name="T7" fmla="*/ 21 h 52"/>
                  <a:gd name="T8" fmla="*/ 71 w 100"/>
                  <a:gd name="T9" fmla="*/ 10 h 52"/>
                  <a:gd name="T10" fmla="*/ 62 w 100"/>
                  <a:gd name="T11" fmla="*/ 18 h 52"/>
                  <a:gd name="T12" fmla="*/ 60 w 100"/>
                  <a:gd name="T13" fmla="*/ 16 h 52"/>
                  <a:gd name="T14" fmla="*/ 53 w 100"/>
                  <a:gd name="T15" fmla="*/ 7 h 52"/>
                  <a:gd name="T16" fmla="*/ 47 w 100"/>
                  <a:gd name="T17" fmla="*/ 9 h 52"/>
                  <a:gd name="T18" fmla="*/ 44 w 100"/>
                  <a:gd name="T19" fmla="*/ 16 h 52"/>
                  <a:gd name="T20" fmla="*/ 42 w 100"/>
                  <a:gd name="T21" fmla="*/ 13 h 52"/>
                  <a:gd name="T22" fmla="*/ 36 w 100"/>
                  <a:gd name="T23" fmla="*/ 4 h 52"/>
                  <a:gd name="T24" fmla="*/ 27 w 100"/>
                  <a:gd name="T25" fmla="*/ 13 h 52"/>
                  <a:gd name="T26" fmla="*/ 25 w 100"/>
                  <a:gd name="T27" fmla="*/ 10 h 52"/>
                  <a:gd name="T28" fmla="*/ 19 w 100"/>
                  <a:gd name="T29" fmla="*/ 1 h 52"/>
                  <a:gd name="T30" fmla="*/ 11 w 100"/>
                  <a:gd name="T31" fmla="*/ 8 h 52"/>
                  <a:gd name="T32" fmla="*/ 9 w 100"/>
                  <a:gd name="T33" fmla="*/ 10 h 52"/>
                  <a:gd name="T34" fmla="*/ 6 w 100"/>
                  <a:gd name="T35" fmla="*/ 0 h 52"/>
                  <a:gd name="T36" fmla="*/ 0 w 100"/>
                  <a:gd name="T37" fmla="*/ 50 h 52"/>
                  <a:gd name="T38" fmla="*/ 3 w 100"/>
                  <a:gd name="T39" fmla="*/ 47 h 52"/>
                  <a:gd name="T40" fmla="*/ 8 w 100"/>
                  <a:gd name="T41" fmla="*/ 16 h 52"/>
                  <a:gd name="T42" fmla="*/ 10 w 100"/>
                  <a:gd name="T43" fmla="*/ 16 h 52"/>
                  <a:gd name="T44" fmla="*/ 7 w 100"/>
                  <a:gd name="T45" fmla="*/ 48 h 52"/>
                  <a:gd name="T46" fmla="*/ 19 w 100"/>
                  <a:gd name="T47" fmla="*/ 50 h 52"/>
                  <a:gd name="T48" fmla="*/ 23 w 100"/>
                  <a:gd name="T49" fmla="*/ 19 h 52"/>
                  <a:gd name="T50" fmla="*/ 26 w 100"/>
                  <a:gd name="T51" fmla="*/ 19 h 52"/>
                  <a:gd name="T52" fmla="*/ 37 w 100"/>
                  <a:gd name="T53" fmla="*/ 50 h 52"/>
                  <a:gd name="T54" fmla="*/ 41 w 100"/>
                  <a:gd name="T55" fmla="*/ 21 h 52"/>
                  <a:gd name="T56" fmla="*/ 44 w 100"/>
                  <a:gd name="T57" fmla="*/ 22 h 52"/>
                  <a:gd name="T58" fmla="*/ 48 w 100"/>
                  <a:gd name="T59" fmla="*/ 50 h 52"/>
                  <a:gd name="T60" fmla="*/ 55 w 100"/>
                  <a:gd name="T61" fmla="*/ 50 h 52"/>
                  <a:gd name="T62" fmla="*/ 59 w 100"/>
                  <a:gd name="T63" fmla="*/ 24 h 52"/>
                  <a:gd name="T64" fmla="*/ 61 w 100"/>
                  <a:gd name="T65" fmla="*/ 25 h 52"/>
                  <a:gd name="T66" fmla="*/ 73 w 100"/>
                  <a:gd name="T67" fmla="*/ 50 h 52"/>
                  <a:gd name="T68" fmla="*/ 77 w 100"/>
                  <a:gd name="T69" fmla="*/ 27 h 52"/>
                  <a:gd name="T70" fmla="*/ 79 w 100"/>
                  <a:gd name="T71" fmla="*/ 28 h 52"/>
                  <a:gd name="T72" fmla="*/ 89 w 100"/>
                  <a:gd name="T73" fmla="*/ 50 h 52"/>
                  <a:gd name="T74" fmla="*/ 92 w 100"/>
                  <a:gd name="T75" fmla="*/ 30 h 52"/>
                  <a:gd name="T76" fmla="*/ 95 w 100"/>
                  <a:gd name="T77" fmla="*/ 30 h 52"/>
                  <a:gd name="T78" fmla="*/ 96 w 100"/>
                  <a:gd name="T79" fmla="*/ 50 h 52"/>
                  <a:gd name="T80" fmla="*/ 96 w 100"/>
                  <a:gd name="T81"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52">
                    <a:moveTo>
                      <a:pt x="96" y="22"/>
                    </a:moveTo>
                    <a:cubicBezTo>
                      <a:pt x="95" y="24"/>
                      <a:pt x="95" y="24"/>
                      <a:pt x="95" y="24"/>
                    </a:cubicBezTo>
                    <a:cubicBezTo>
                      <a:pt x="93" y="23"/>
                      <a:pt x="93" y="23"/>
                      <a:pt x="93" y="23"/>
                    </a:cubicBezTo>
                    <a:cubicBezTo>
                      <a:pt x="94" y="22"/>
                      <a:pt x="94" y="22"/>
                      <a:pt x="94" y="22"/>
                    </a:cubicBezTo>
                    <a:cubicBezTo>
                      <a:pt x="94" y="17"/>
                      <a:pt x="92" y="13"/>
                      <a:pt x="88" y="13"/>
                    </a:cubicBezTo>
                    <a:cubicBezTo>
                      <a:pt x="84" y="12"/>
                      <a:pt x="81" y="15"/>
                      <a:pt x="80" y="19"/>
                    </a:cubicBezTo>
                    <a:cubicBezTo>
                      <a:pt x="80" y="21"/>
                      <a:pt x="80" y="21"/>
                      <a:pt x="80" y="21"/>
                    </a:cubicBezTo>
                    <a:cubicBezTo>
                      <a:pt x="77" y="21"/>
                      <a:pt x="77" y="21"/>
                      <a:pt x="77" y="21"/>
                    </a:cubicBezTo>
                    <a:cubicBezTo>
                      <a:pt x="78" y="19"/>
                      <a:pt x="78" y="19"/>
                      <a:pt x="78" y="19"/>
                    </a:cubicBezTo>
                    <a:cubicBezTo>
                      <a:pt x="78" y="15"/>
                      <a:pt x="75" y="11"/>
                      <a:pt x="71" y="10"/>
                    </a:cubicBezTo>
                    <a:cubicBezTo>
                      <a:pt x="67" y="9"/>
                      <a:pt x="63" y="12"/>
                      <a:pt x="62" y="16"/>
                    </a:cubicBezTo>
                    <a:cubicBezTo>
                      <a:pt x="62" y="18"/>
                      <a:pt x="62" y="18"/>
                      <a:pt x="62" y="18"/>
                    </a:cubicBezTo>
                    <a:cubicBezTo>
                      <a:pt x="60" y="18"/>
                      <a:pt x="60" y="18"/>
                      <a:pt x="60" y="18"/>
                    </a:cubicBezTo>
                    <a:cubicBezTo>
                      <a:pt x="60" y="16"/>
                      <a:pt x="60" y="16"/>
                      <a:pt x="60" y="16"/>
                    </a:cubicBezTo>
                    <a:cubicBezTo>
                      <a:pt x="60" y="12"/>
                      <a:pt x="57" y="8"/>
                      <a:pt x="53" y="7"/>
                    </a:cubicBezTo>
                    <a:cubicBezTo>
                      <a:pt x="53" y="7"/>
                      <a:pt x="53" y="7"/>
                      <a:pt x="53" y="7"/>
                    </a:cubicBezTo>
                    <a:cubicBezTo>
                      <a:pt x="53" y="7"/>
                      <a:pt x="53" y="7"/>
                      <a:pt x="53" y="7"/>
                    </a:cubicBezTo>
                    <a:cubicBezTo>
                      <a:pt x="51" y="7"/>
                      <a:pt x="49" y="7"/>
                      <a:pt x="47" y="9"/>
                    </a:cubicBezTo>
                    <a:cubicBezTo>
                      <a:pt x="46" y="10"/>
                      <a:pt x="45" y="12"/>
                      <a:pt x="45" y="14"/>
                    </a:cubicBezTo>
                    <a:cubicBezTo>
                      <a:pt x="44" y="16"/>
                      <a:pt x="44" y="16"/>
                      <a:pt x="44" y="16"/>
                    </a:cubicBezTo>
                    <a:cubicBezTo>
                      <a:pt x="42" y="15"/>
                      <a:pt x="42" y="15"/>
                      <a:pt x="42" y="15"/>
                    </a:cubicBezTo>
                    <a:cubicBezTo>
                      <a:pt x="42" y="13"/>
                      <a:pt x="42" y="13"/>
                      <a:pt x="42" y="13"/>
                    </a:cubicBezTo>
                    <a:cubicBezTo>
                      <a:pt x="43" y="11"/>
                      <a:pt x="42" y="9"/>
                      <a:pt x="41" y="8"/>
                    </a:cubicBezTo>
                    <a:cubicBezTo>
                      <a:pt x="40" y="6"/>
                      <a:pt x="38" y="4"/>
                      <a:pt x="36" y="4"/>
                    </a:cubicBezTo>
                    <a:cubicBezTo>
                      <a:pt x="31" y="3"/>
                      <a:pt x="27" y="6"/>
                      <a:pt x="27" y="11"/>
                    </a:cubicBezTo>
                    <a:cubicBezTo>
                      <a:pt x="27" y="13"/>
                      <a:pt x="27" y="13"/>
                      <a:pt x="27" y="13"/>
                    </a:cubicBezTo>
                    <a:cubicBezTo>
                      <a:pt x="24" y="12"/>
                      <a:pt x="24" y="12"/>
                      <a:pt x="24" y="12"/>
                    </a:cubicBezTo>
                    <a:cubicBezTo>
                      <a:pt x="25" y="10"/>
                      <a:pt x="25" y="10"/>
                      <a:pt x="25" y="10"/>
                    </a:cubicBezTo>
                    <a:cubicBezTo>
                      <a:pt x="25" y="8"/>
                      <a:pt x="24" y="6"/>
                      <a:pt x="23" y="4"/>
                    </a:cubicBezTo>
                    <a:cubicBezTo>
                      <a:pt x="22" y="3"/>
                      <a:pt x="21" y="2"/>
                      <a:pt x="19" y="1"/>
                    </a:cubicBezTo>
                    <a:cubicBezTo>
                      <a:pt x="17" y="1"/>
                      <a:pt x="15" y="2"/>
                      <a:pt x="14" y="3"/>
                    </a:cubicBezTo>
                    <a:cubicBezTo>
                      <a:pt x="12" y="4"/>
                      <a:pt x="11" y="6"/>
                      <a:pt x="11" y="8"/>
                    </a:cubicBezTo>
                    <a:cubicBezTo>
                      <a:pt x="11" y="10"/>
                      <a:pt x="11" y="10"/>
                      <a:pt x="11" y="10"/>
                    </a:cubicBezTo>
                    <a:cubicBezTo>
                      <a:pt x="9" y="10"/>
                      <a:pt x="9" y="10"/>
                      <a:pt x="9" y="10"/>
                    </a:cubicBezTo>
                    <a:cubicBezTo>
                      <a:pt x="9" y="8"/>
                      <a:pt x="9" y="8"/>
                      <a:pt x="9" y="8"/>
                    </a:cubicBezTo>
                    <a:cubicBezTo>
                      <a:pt x="9" y="5"/>
                      <a:pt x="8" y="1"/>
                      <a:pt x="6" y="0"/>
                    </a:cubicBezTo>
                    <a:cubicBezTo>
                      <a:pt x="5" y="10"/>
                      <a:pt x="5" y="51"/>
                      <a:pt x="4" y="52"/>
                    </a:cubicBezTo>
                    <a:cubicBezTo>
                      <a:pt x="5" y="52"/>
                      <a:pt x="0" y="50"/>
                      <a:pt x="0" y="50"/>
                    </a:cubicBezTo>
                    <a:cubicBezTo>
                      <a:pt x="1" y="48"/>
                      <a:pt x="2" y="47"/>
                      <a:pt x="3" y="47"/>
                    </a:cubicBezTo>
                    <a:cubicBezTo>
                      <a:pt x="3" y="47"/>
                      <a:pt x="3" y="47"/>
                      <a:pt x="3" y="47"/>
                    </a:cubicBezTo>
                    <a:cubicBezTo>
                      <a:pt x="8" y="16"/>
                      <a:pt x="8" y="16"/>
                      <a:pt x="8" y="16"/>
                    </a:cubicBezTo>
                    <a:cubicBezTo>
                      <a:pt x="8" y="16"/>
                      <a:pt x="8" y="16"/>
                      <a:pt x="8" y="16"/>
                    </a:cubicBezTo>
                    <a:cubicBezTo>
                      <a:pt x="10" y="16"/>
                      <a:pt x="10" y="16"/>
                      <a:pt x="10" y="16"/>
                    </a:cubicBezTo>
                    <a:cubicBezTo>
                      <a:pt x="10" y="16"/>
                      <a:pt x="10" y="16"/>
                      <a:pt x="10" y="16"/>
                    </a:cubicBezTo>
                    <a:cubicBezTo>
                      <a:pt x="7" y="48"/>
                      <a:pt x="7" y="48"/>
                      <a:pt x="7" y="48"/>
                    </a:cubicBezTo>
                    <a:cubicBezTo>
                      <a:pt x="7" y="48"/>
                      <a:pt x="7" y="48"/>
                      <a:pt x="7" y="48"/>
                    </a:cubicBezTo>
                    <a:cubicBezTo>
                      <a:pt x="8" y="48"/>
                      <a:pt x="8" y="49"/>
                      <a:pt x="9" y="50"/>
                    </a:cubicBezTo>
                    <a:cubicBezTo>
                      <a:pt x="12" y="50"/>
                      <a:pt x="15" y="50"/>
                      <a:pt x="19" y="50"/>
                    </a:cubicBezTo>
                    <a:cubicBezTo>
                      <a:pt x="23" y="19"/>
                      <a:pt x="23" y="19"/>
                      <a:pt x="23" y="19"/>
                    </a:cubicBezTo>
                    <a:cubicBezTo>
                      <a:pt x="23" y="19"/>
                      <a:pt x="23" y="19"/>
                      <a:pt x="23" y="19"/>
                    </a:cubicBezTo>
                    <a:cubicBezTo>
                      <a:pt x="26" y="19"/>
                      <a:pt x="26" y="19"/>
                      <a:pt x="26" y="19"/>
                    </a:cubicBezTo>
                    <a:cubicBezTo>
                      <a:pt x="26" y="19"/>
                      <a:pt x="26" y="19"/>
                      <a:pt x="26" y="19"/>
                    </a:cubicBezTo>
                    <a:cubicBezTo>
                      <a:pt x="22" y="50"/>
                      <a:pt x="22" y="50"/>
                      <a:pt x="22" y="50"/>
                    </a:cubicBezTo>
                    <a:cubicBezTo>
                      <a:pt x="27" y="50"/>
                      <a:pt x="32" y="50"/>
                      <a:pt x="37" y="50"/>
                    </a:cubicBezTo>
                    <a:cubicBezTo>
                      <a:pt x="41" y="21"/>
                      <a:pt x="41" y="21"/>
                      <a:pt x="41" y="21"/>
                    </a:cubicBezTo>
                    <a:cubicBezTo>
                      <a:pt x="41" y="21"/>
                      <a:pt x="41" y="21"/>
                      <a:pt x="41" y="21"/>
                    </a:cubicBezTo>
                    <a:cubicBezTo>
                      <a:pt x="43" y="22"/>
                      <a:pt x="43" y="22"/>
                      <a:pt x="43" y="22"/>
                    </a:cubicBezTo>
                    <a:cubicBezTo>
                      <a:pt x="44" y="22"/>
                      <a:pt x="44" y="22"/>
                      <a:pt x="44" y="22"/>
                    </a:cubicBezTo>
                    <a:cubicBezTo>
                      <a:pt x="40" y="50"/>
                      <a:pt x="40" y="50"/>
                      <a:pt x="40" y="50"/>
                    </a:cubicBezTo>
                    <a:cubicBezTo>
                      <a:pt x="43" y="50"/>
                      <a:pt x="45" y="50"/>
                      <a:pt x="48" y="50"/>
                    </a:cubicBezTo>
                    <a:cubicBezTo>
                      <a:pt x="48" y="50"/>
                      <a:pt x="48" y="50"/>
                      <a:pt x="48" y="50"/>
                    </a:cubicBezTo>
                    <a:cubicBezTo>
                      <a:pt x="50" y="50"/>
                      <a:pt x="53" y="50"/>
                      <a:pt x="55" y="50"/>
                    </a:cubicBezTo>
                    <a:cubicBezTo>
                      <a:pt x="58" y="24"/>
                      <a:pt x="58" y="24"/>
                      <a:pt x="58" y="24"/>
                    </a:cubicBezTo>
                    <a:cubicBezTo>
                      <a:pt x="59" y="24"/>
                      <a:pt x="59" y="24"/>
                      <a:pt x="59" y="24"/>
                    </a:cubicBezTo>
                    <a:cubicBezTo>
                      <a:pt x="61" y="25"/>
                      <a:pt x="61" y="25"/>
                      <a:pt x="61" y="25"/>
                    </a:cubicBezTo>
                    <a:cubicBezTo>
                      <a:pt x="61" y="25"/>
                      <a:pt x="61" y="25"/>
                      <a:pt x="61" y="25"/>
                    </a:cubicBezTo>
                    <a:cubicBezTo>
                      <a:pt x="58" y="50"/>
                      <a:pt x="58" y="50"/>
                      <a:pt x="58" y="50"/>
                    </a:cubicBezTo>
                    <a:cubicBezTo>
                      <a:pt x="63" y="50"/>
                      <a:pt x="69" y="50"/>
                      <a:pt x="73" y="50"/>
                    </a:cubicBezTo>
                    <a:cubicBezTo>
                      <a:pt x="76" y="27"/>
                      <a:pt x="76" y="27"/>
                      <a:pt x="76" y="27"/>
                    </a:cubicBezTo>
                    <a:cubicBezTo>
                      <a:pt x="77" y="27"/>
                      <a:pt x="77" y="27"/>
                      <a:pt x="77" y="27"/>
                    </a:cubicBezTo>
                    <a:cubicBezTo>
                      <a:pt x="79" y="28"/>
                      <a:pt x="79" y="28"/>
                      <a:pt x="79" y="28"/>
                    </a:cubicBezTo>
                    <a:cubicBezTo>
                      <a:pt x="79" y="28"/>
                      <a:pt x="79" y="28"/>
                      <a:pt x="79" y="28"/>
                    </a:cubicBezTo>
                    <a:cubicBezTo>
                      <a:pt x="77" y="50"/>
                      <a:pt x="77" y="50"/>
                      <a:pt x="77" y="50"/>
                    </a:cubicBezTo>
                    <a:cubicBezTo>
                      <a:pt x="82" y="50"/>
                      <a:pt x="86" y="50"/>
                      <a:pt x="89" y="50"/>
                    </a:cubicBezTo>
                    <a:cubicBezTo>
                      <a:pt x="92" y="30"/>
                      <a:pt x="92" y="30"/>
                      <a:pt x="92" y="30"/>
                    </a:cubicBezTo>
                    <a:cubicBezTo>
                      <a:pt x="92" y="30"/>
                      <a:pt x="92" y="30"/>
                      <a:pt x="92" y="30"/>
                    </a:cubicBezTo>
                    <a:cubicBezTo>
                      <a:pt x="95" y="30"/>
                      <a:pt x="95" y="30"/>
                      <a:pt x="95" y="30"/>
                    </a:cubicBezTo>
                    <a:cubicBezTo>
                      <a:pt x="95" y="30"/>
                      <a:pt x="95" y="30"/>
                      <a:pt x="95" y="30"/>
                    </a:cubicBezTo>
                    <a:cubicBezTo>
                      <a:pt x="92" y="50"/>
                      <a:pt x="92" y="50"/>
                      <a:pt x="92" y="50"/>
                    </a:cubicBezTo>
                    <a:cubicBezTo>
                      <a:pt x="94" y="50"/>
                      <a:pt x="96" y="50"/>
                      <a:pt x="96" y="50"/>
                    </a:cubicBezTo>
                    <a:cubicBezTo>
                      <a:pt x="96" y="50"/>
                      <a:pt x="99" y="23"/>
                      <a:pt x="100" y="15"/>
                    </a:cubicBezTo>
                    <a:cubicBezTo>
                      <a:pt x="98" y="16"/>
                      <a:pt x="96" y="19"/>
                      <a:pt x="9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1" name="Oval 10"/>
            <p:cNvSpPr/>
            <p:nvPr/>
          </p:nvSpPr>
          <p:spPr>
            <a:xfrm>
              <a:off x="7205790" y="4761148"/>
              <a:ext cx="631342" cy="6313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zh-CN" altLang="en-US" sz="1000">
                  <a:solidFill>
                    <a:schemeClr val="bg1"/>
                  </a:solidFill>
                </a:rPr>
                <a:t>关键词</a:t>
              </a:r>
            </a:p>
          </p:txBody>
        </p:sp>
        <p:grpSp>
          <p:nvGrpSpPr>
            <p:cNvPr id="16" name="Group 17"/>
            <p:cNvGrpSpPr/>
            <p:nvPr/>
          </p:nvGrpSpPr>
          <p:grpSpPr>
            <a:xfrm>
              <a:off x="6179173" y="3501254"/>
              <a:ext cx="2475567" cy="857260"/>
              <a:chOff x="1732858" y="5001250"/>
              <a:chExt cx="2213143" cy="857260"/>
            </a:xfrm>
          </p:grpSpPr>
          <p:sp>
            <p:nvSpPr>
              <p:cNvPr id="20" name="TextBox 2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3"/>
                    </a:solidFill>
                  </a:rPr>
                  <a:t>输入标题文本</a:t>
                </a:r>
              </a:p>
            </p:txBody>
          </p:sp>
          <p:sp>
            <p:nvSpPr>
              <p:cNvPr id="21" name="TextBox 2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grpSp>
        <p:nvGrpSpPr>
          <p:cNvPr id="30" name="千图PPT彼岸天：ID 8661124库_组合 29"/>
          <p:cNvGrpSpPr/>
          <p:nvPr>
            <p:custDataLst>
              <p:tags r:id="rId4"/>
            </p:custDataLst>
          </p:nvPr>
        </p:nvGrpSpPr>
        <p:grpSpPr>
          <a:xfrm>
            <a:off x="8821084" y="1322622"/>
            <a:ext cx="2475567" cy="4069868"/>
            <a:chOff x="8821084" y="1322622"/>
            <a:chExt cx="2475567" cy="4069868"/>
          </a:xfrm>
        </p:grpSpPr>
        <p:sp>
          <p:nvSpPr>
            <p:cNvPr id="7" name="Freeform: Shape 6"/>
            <p:cNvSpPr/>
            <p:nvPr/>
          </p:nvSpPr>
          <p:spPr bwMode="auto">
            <a:xfrm>
              <a:off x="9909335" y="1322622"/>
              <a:ext cx="583841" cy="2009215"/>
            </a:xfrm>
            <a:custGeom>
              <a:avLst/>
              <a:gdLst>
                <a:gd name="T0" fmla="*/ 66 w 99"/>
                <a:gd name="T1" fmla="*/ 126 h 340"/>
                <a:gd name="T2" fmla="*/ 50 w 99"/>
                <a:gd name="T3" fmla="*/ 143 h 340"/>
                <a:gd name="T4" fmla="*/ 50 w 99"/>
                <a:gd name="T5" fmla="*/ 143 h 340"/>
                <a:gd name="T6" fmla="*/ 49 w 99"/>
                <a:gd name="T7" fmla="*/ 143 h 340"/>
                <a:gd name="T8" fmla="*/ 37 w 99"/>
                <a:gd name="T9" fmla="*/ 130 h 340"/>
                <a:gd name="T10" fmla="*/ 34 w 99"/>
                <a:gd name="T11" fmla="*/ 134 h 340"/>
                <a:gd name="T12" fmla="*/ 46 w 99"/>
                <a:gd name="T13" fmla="*/ 146 h 340"/>
                <a:gd name="T14" fmla="*/ 50 w 99"/>
                <a:gd name="T15" fmla="*/ 149 h 340"/>
                <a:gd name="T16" fmla="*/ 53 w 99"/>
                <a:gd name="T17" fmla="*/ 146 h 340"/>
                <a:gd name="T18" fmla="*/ 53 w 99"/>
                <a:gd name="T19" fmla="*/ 146 h 340"/>
                <a:gd name="T20" fmla="*/ 70 w 99"/>
                <a:gd name="T21" fmla="*/ 129 h 340"/>
                <a:gd name="T22" fmla="*/ 66 w 99"/>
                <a:gd name="T23" fmla="*/ 126 h 340"/>
                <a:gd name="T24" fmla="*/ 87 w 99"/>
                <a:gd name="T25" fmla="*/ 323 h 340"/>
                <a:gd name="T26" fmla="*/ 87 w 99"/>
                <a:gd name="T27" fmla="*/ 177 h 340"/>
                <a:gd name="T28" fmla="*/ 90 w 99"/>
                <a:gd name="T29" fmla="*/ 177 h 340"/>
                <a:gd name="T30" fmla="*/ 90 w 99"/>
                <a:gd name="T31" fmla="*/ 117 h 340"/>
                <a:gd name="T32" fmla="*/ 91 w 99"/>
                <a:gd name="T33" fmla="*/ 117 h 340"/>
                <a:gd name="T34" fmla="*/ 91 w 99"/>
                <a:gd name="T35" fmla="*/ 113 h 340"/>
                <a:gd name="T36" fmla="*/ 85 w 99"/>
                <a:gd name="T37" fmla="*/ 113 h 340"/>
                <a:gd name="T38" fmla="*/ 85 w 99"/>
                <a:gd name="T39" fmla="*/ 106 h 340"/>
                <a:gd name="T40" fmla="*/ 85 w 99"/>
                <a:gd name="T41" fmla="*/ 106 h 340"/>
                <a:gd name="T42" fmla="*/ 69 w 99"/>
                <a:gd name="T43" fmla="*/ 77 h 340"/>
                <a:gd name="T44" fmla="*/ 69 w 99"/>
                <a:gd name="T45" fmla="*/ 77 h 340"/>
                <a:gd name="T46" fmla="*/ 69 w 99"/>
                <a:gd name="T47" fmla="*/ 57 h 340"/>
                <a:gd name="T48" fmla="*/ 69 w 99"/>
                <a:gd name="T49" fmla="*/ 57 h 340"/>
                <a:gd name="T50" fmla="*/ 50 w 99"/>
                <a:gd name="T51" fmla="*/ 0 h 340"/>
                <a:gd name="T52" fmla="*/ 49 w 99"/>
                <a:gd name="T53" fmla="*/ 0 h 340"/>
                <a:gd name="T54" fmla="*/ 30 w 99"/>
                <a:gd name="T55" fmla="*/ 57 h 340"/>
                <a:gd name="T56" fmla="*/ 30 w 99"/>
                <a:gd name="T57" fmla="*/ 57 h 340"/>
                <a:gd name="T58" fmla="*/ 30 w 99"/>
                <a:gd name="T59" fmla="*/ 77 h 340"/>
                <a:gd name="T60" fmla="*/ 30 w 99"/>
                <a:gd name="T61" fmla="*/ 77 h 340"/>
                <a:gd name="T62" fmla="*/ 15 w 99"/>
                <a:gd name="T63" fmla="*/ 106 h 340"/>
                <a:gd name="T64" fmla="*/ 15 w 99"/>
                <a:gd name="T65" fmla="*/ 106 h 340"/>
                <a:gd name="T66" fmla="*/ 15 w 99"/>
                <a:gd name="T67" fmla="*/ 113 h 340"/>
                <a:gd name="T68" fmla="*/ 8 w 99"/>
                <a:gd name="T69" fmla="*/ 113 h 340"/>
                <a:gd name="T70" fmla="*/ 8 w 99"/>
                <a:gd name="T71" fmla="*/ 117 h 340"/>
                <a:gd name="T72" fmla="*/ 9 w 99"/>
                <a:gd name="T73" fmla="*/ 117 h 340"/>
                <a:gd name="T74" fmla="*/ 9 w 99"/>
                <a:gd name="T75" fmla="*/ 177 h 340"/>
                <a:gd name="T76" fmla="*/ 12 w 99"/>
                <a:gd name="T77" fmla="*/ 177 h 340"/>
                <a:gd name="T78" fmla="*/ 12 w 99"/>
                <a:gd name="T79" fmla="*/ 323 h 340"/>
                <a:gd name="T80" fmla="*/ 0 w 99"/>
                <a:gd name="T81" fmla="*/ 323 h 340"/>
                <a:gd name="T82" fmla="*/ 0 w 99"/>
                <a:gd name="T83" fmla="*/ 340 h 340"/>
                <a:gd name="T84" fmla="*/ 99 w 99"/>
                <a:gd name="T85" fmla="*/ 340 h 340"/>
                <a:gd name="T86" fmla="*/ 99 w 99"/>
                <a:gd name="T87" fmla="*/ 323 h 340"/>
                <a:gd name="T88" fmla="*/ 87 w 99"/>
                <a:gd name="T89" fmla="*/ 323 h 340"/>
                <a:gd name="T90" fmla="*/ 50 w 99"/>
                <a:gd name="T91" fmla="*/ 175 h 340"/>
                <a:gd name="T92" fmla="*/ 20 w 99"/>
                <a:gd name="T93" fmla="*/ 146 h 340"/>
                <a:gd name="T94" fmla="*/ 50 w 99"/>
                <a:gd name="T95" fmla="*/ 117 h 340"/>
                <a:gd name="T96" fmla="*/ 79 w 99"/>
                <a:gd name="T97" fmla="*/ 146 h 340"/>
                <a:gd name="T98" fmla="*/ 50 w 99"/>
                <a:gd name="T99" fmla="*/ 17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340">
                  <a:moveTo>
                    <a:pt x="66" y="126"/>
                  </a:moveTo>
                  <a:cubicBezTo>
                    <a:pt x="50" y="143"/>
                    <a:pt x="50" y="143"/>
                    <a:pt x="50" y="143"/>
                  </a:cubicBezTo>
                  <a:cubicBezTo>
                    <a:pt x="50" y="143"/>
                    <a:pt x="50" y="143"/>
                    <a:pt x="50" y="143"/>
                  </a:cubicBezTo>
                  <a:cubicBezTo>
                    <a:pt x="50" y="143"/>
                    <a:pt x="50" y="143"/>
                    <a:pt x="49" y="143"/>
                  </a:cubicBezTo>
                  <a:cubicBezTo>
                    <a:pt x="37" y="130"/>
                    <a:pt x="37" y="130"/>
                    <a:pt x="37" y="130"/>
                  </a:cubicBezTo>
                  <a:cubicBezTo>
                    <a:pt x="34" y="134"/>
                    <a:pt x="34" y="134"/>
                    <a:pt x="34" y="134"/>
                  </a:cubicBezTo>
                  <a:cubicBezTo>
                    <a:pt x="46" y="146"/>
                    <a:pt x="46" y="146"/>
                    <a:pt x="46" y="146"/>
                  </a:cubicBezTo>
                  <a:cubicBezTo>
                    <a:pt x="46" y="148"/>
                    <a:pt x="48" y="149"/>
                    <a:pt x="50" y="149"/>
                  </a:cubicBezTo>
                  <a:cubicBezTo>
                    <a:pt x="52" y="149"/>
                    <a:pt x="53" y="148"/>
                    <a:pt x="53" y="146"/>
                  </a:cubicBezTo>
                  <a:cubicBezTo>
                    <a:pt x="53" y="146"/>
                    <a:pt x="53" y="146"/>
                    <a:pt x="53" y="146"/>
                  </a:cubicBezTo>
                  <a:cubicBezTo>
                    <a:pt x="70" y="129"/>
                    <a:pt x="70" y="129"/>
                    <a:pt x="70" y="129"/>
                  </a:cubicBezTo>
                  <a:lnTo>
                    <a:pt x="66" y="126"/>
                  </a:lnTo>
                  <a:close/>
                  <a:moveTo>
                    <a:pt x="87" y="323"/>
                  </a:moveTo>
                  <a:cubicBezTo>
                    <a:pt x="87" y="177"/>
                    <a:pt x="87" y="177"/>
                    <a:pt x="87" y="177"/>
                  </a:cubicBezTo>
                  <a:cubicBezTo>
                    <a:pt x="90" y="177"/>
                    <a:pt x="90" y="177"/>
                    <a:pt x="90" y="177"/>
                  </a:cubicBezTo>
                  <a:cubicBezTo>
                    <a:pt x="90" y="117"/>
                    <a:pt x="90" y="117"/>
                    <a:pt x="90" y="117"/>
                  </a:cubicBezTo>
                  <a:cubicBezTo>
                    <a:pt x="91" y="117"/>
                    <a:pt x="91" y="117"/>
                    <a:pt x="91" y="117"/>
                  </a:cubicBezTo>
                  <a:cubicBezTo>
                    <a:pt x="91" y="113"/>
                    <a:pt x="91" y="113"/>
                    <a:pt x="91" y="113"/>
                  </a:cubicBezTo>
                  <a:cubicBezTo>
                    <a:pt x="85" y="113"/>
                    <a:pt x="85" y="113"/>
                    <a:pt x="85" y="113"/>
                  </a:cubicBezTo>
                  <a:cubicBezTo>
                    <a:pt x="85" y="106"/>
                    <a:pt x="85" y="106"/>
                    <a:pt x="85" y="106"/>
                  </a:cubicBezTo>
                  <a:cubicBezTo>
                    <a:pt x="85" y="106"/>
                    <a:pt x="85" y="106"/>
                    <a:pt x="85" y="106"/>
                  </a:cubicBezTo>
                  <a:cubicBezTo>
                    <a:pt x="69" y="77"/>
                    <a:pt x="69" y="77"/>
                    <a:pt x="69" y="77"/>
                  </a:cubicBezTo>
                  <a:cubicBezTo>
                    <a:pt x="69" y="77"/>
                    <a:pt x="69" y="77"/>
                    <a:pt x="69" y="77"/>
                  </a:cubicBezTo>
                  <a:cubicBezTo>
                    <a:pt x="69" y="57"/>
                    <a:pt x="69" y="57"/>
                    <a:pt x="69" y="57"/>
                  </a:cubicBezTo>
                  <a:cubicBezTo>
                    <a:pt x="69" y="57"/>
                    <a:pt x="69" y="57"/>
                    <a:pt x="69" y="57"/>
                  </a:cubicBezTo>
                  <a:cubicBezTo>
                    <a:pt x="68" y="54"/>
                    <a:pt x="52" y="7"/>
                    <a:pt x="50" y="0"/>
                  </a:cubicBezTo>
                  <a:cubicBezTo>
                    <a:pt x="49" y="0"/>
                    <a:pt x="49" y="0"/>
                    <a:pt x="49" y="0"/>
                  </a:cubicBezTo>
                  <a:cubicBezTo>
                    <a:pt x="48" y="7"/>
                    <a:pt x="31" y="54"/>
                    <a:pt x="30" y="57"/>
                  </a:cubicBezTo>
                  <a:cubicBezTo>
                    <a:pt x="30" y="57"/>
                    <a:pt x="30" y="57"/>
                    <a:pt x="30" y="57"/>
                  </a:cubicBezTo>
                  <a:cubicBezTo>
                    <a:pt x="30" y="77"/>
                    <a:pt x="30" y="77"/>
                    <a:pt x="30" y="77"/>
                  </a:cubicBezTo>
                  <a:cubicBezTo>
                    <a:pt x="30" y="77"/>
                    <a:pt x="30" y="77"/>
                    <a:pt x="30" y="77"/>
                  </a:cubicBezTo>
                  <a:cubicBezTo>
                    <a:pt x="15" y="106"/>
                    <a:pt x="15" y="106"/>
                    <a:pt x="15" y="106"/>
                  </a:cubicBezTo>
                  <a:cubicBezTo>
                    <a:pt x="15" y="106"/>
                    <a:pt x="15" y="106"/>
                    <a:pt x="15" y="106"/>
                  </a:cubicBezTo>
                  <a:cubicBezTo>
                    <a:pt x="15" y="113"/>
                    <a:pt x="15" y="113"/>
                    <a:pt x="15" y="113"/>
                  </a:cubicBezTo>
                  <a:cubicBezTo>
                    <a:pt x="8" y="113"/>
                    <a:pt x="8" y="113"/>
                    <a:pt x="8" y="113"/>
                  </a:cubicBezTo>
                  <a:cubicBezTo>
                    <a:pt x="8" y="117"/>
                    <a:pt x="8" y="117"/>
                    <a:pt x="8" y="117"/>
                  </a:cubicBezTo>
                  <a:cubicBezTo>
                    <a:pt x="9" y="117"/>
                    <a:pt x="9" y="117"/>
                    <a:pt x="9" y="117"/>
                  </a:cubicBezTo>
                  <a:cubicBezTo>
                    <a:pt x="9" y="177"/>
                    <a:pt x="9" y="177"/>
                    <a:pt x="9" y="177"/>
                  </a:cubicBezTo>
                  <a:cubicBezTo>
                    <a:pt x="12" y="177"/>
                    <a:pt x="12" y="177"/>
                    <a:pt x="12" y="177"/>
                  </a:cubicBezTo>
                  <a:cubicBezTo>
                    <a:pt x="12" y="323"/>
                    <a:pt x="12" y="323"/>
                    <a:pt x="12" y="323"/>
                  </a:cubicBezTo>
                  <a:cubicBezTo>
                    <a:pt x="0" y="323"/>
                    <a:pt x="0" y="323"/>
                    <a:pt x="0" y="323"/>
                  </a:cubicBezTo>
                  <a:cubicBezTo>
                    <a:pt x="0" y="340"/>
                    <a:pt x="0" y="340"/>
                    <a:pt x="0" y="340"/>
                  </a:cubicBezTo>
                  <a:cubicBezTo>
                    <a:pt x="99" y="340"/>
                    <a:pt x="99" y="340"/>
                    <a:pt x="99" y="340"/>
                  </a:cubicBezTo>
                  <a:cubicBezTo>
                    <a:pt x="99" y="323"/>
                    <a:pt x="99" y="323"/>
                    <a:pt x="99" y="323"/>
                  </a:cubicBezTo>
                  <a:lnTo>
                    <a:pt x="87" y="323"/>
                  </a:lnTo>
                  <a:close/>
                  <a:moveTo>
                    <a:pt x="50" y="175"/>
                  </a:moveTo>
                  <a:cubicBezTo>
                    <a:pt x="33" y="175"/>
                    <a:pt x="20" y="162"/>
                    <a:pt x="20" y="146"/>
                  </a:cubicBezTo>
                  <a:cubicBezTo>
                    <a:pt x="20" y="130"/>
                    <a:pt x="33" y="117"/>
                    <a:pt x="50" y="117"/>
                  </a:cubicBezTo>
                  <a:cubicBezTo>
                    <a:pt x="66" y="117"/>
                    <a:pt x="79" y="130"/>
                    <a:pt x="79" y="146"/>
                  </a:cubicBezTo>
                  <a:cubicBezTo>
                    <a:pt x="79" y="162"/>
                    <a:pt x="66" y="175"/>
                    <a:pt x="50" y="175"/>
                  </a:cubicBezTo>
                  <a:close/>
                </a:path>
              </a:pathLst>
            </a:custGeom>
            <a:solidFill>
              <a:schemeClr val="tx2"/>
            </a:solidFill>
            <a:ln>
              <a:noFill/>
            </a:ln>
          </p:spPr>
          <p:txBody>
            <a:bodyPr anchor="ctr"/>
            <a:lstStyle/>
            <a:p>
              <a:pPr algn="ctr"/>
              <a:endParaRPr/>
            </a:p>
          </p:txBody>
        </p:sp>
        <p:sp>
          <p:nvSpPr>
            <p:cNvPr id="12" name="Oval 11"/>
            <p:cNvSpPr/>
            <p:nvPr/>
          </p:nvSpPr>
          <p:spPr>
            <a:xfrm>
              <a:off x="9935815" y="4761148"/>
              <a:ext cx="631342" cy="6313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zh-CN" altLang="en-US" sz="1000">
                  <a:solidFill>
                    <a:schemeClr val="bg1"/>
                  </a:solidFill>
                </a:rPr>
                <a:t>关键词</a:t>
              </a:r>
            </a:p>
          </p:txBody>
        </p:sp>
        <p:grpSp>
          <p:nvGrpSpPr>
            <p:cNvPr id="17" name="Group 18"/>
            <p:cNvGrpSpPr/>
            <p:nvPr/>
          </p:nvGrpSpPr>
          <p:grpSpPr>
            <a:xfrm>
              <a:off x="8821084" y="3501254"/>
              <a:ext cx="2475567" cy="857260"/>
              <a:chOff x="1732858" y="5001250"/>
              <a:chExt cx="2213143" cy="857260"/>
            </a:xfrm>
          </p:grpSpPr>
          <p:sp>
            <p:nvSpPr>
              <p:cNvPr id="18" name="TextBox 1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4"/>
                    </a:solidFill>
                  </a:rPr>
                  <a:t>输入标题文本</a:t>
                </a:r>
              </a:p>
            </p:txBody>
          </p:sp>
          <p:sp>
            <p:nvSpPr>
              <p:cNvPr id="19" name="TextBox 2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ppt_h/2"/>
                                          </p:val>
                                        </p:tav>
                                        <p:tav tm="100000">
                                          <p:val>
                                            <p:strVal val="#ppt_y"/>
                                          </p:val>
                                        </p:tav>
                                      </p:tavLst>
                                    </p:anim>
                                    <p:anim calcmode="lin" valueType="num">
                                      <p:cBhvr>
                                        <p:cTn id="16" dur="500" fill="hold"/>
                                        <p:tgtEl>
                                          <p:spTgt spid="28"/>
                                        </p:tgtEl>
                                        <p:attrNameLst>
                                          <p:attrName>ppt_w</p:attrName>
                                        </p:attrNameLst>
                                      </p:cBhvr>
                                      <p:tavLst>
                                        <p:tav tm="0">
                                          <p:val>
                                            <p:strVal val="#ppt_w"/>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100000">
                                          <p:val>
                                            <p:strVal val="#ppt_x"/>
                                          </p:val>
                                        </p:tav>
                                      </p:tavLst>
                                    </p:anim>
                                    <p:anim calcmode="lin" valueType="num">
                                      <p:cBhvr>
                                        <p:cTn id="22" dur="500" fill="hold"/>
                                        <p:tgtEl>
                                          <p:spTgt spid="29"/>
                                        </p:tgtEl>
                                        <p:attrNameLst>
                                          <p:attrName>ppt_y</p:attrName>
                                        </p:attrNameLst>
                                      </p:cBhvr>
                                      <p:tavLst>
                                        <p:tav tm="0">
                                          <p:val>
                                            <p:strVal val="#ppt_y+#ppt_h/2"/>
                                          </p:val>
                                        </p:tav>
                                        <p:tav tm="100000">
                                          <p:val>
                                            <p:strVal val="#ppt_y"/>
                                          </p:val>
                                        </p:tav>
                                      </p:tavLst>
                                    </p:anim>
                                    <p:anim calcmode="lin" valueType="num">
                                      <p:cBhvr>
                                        <p:cTn id="23" dur="500" fill="hold"/>
                                        <p:tgtEl>
                                          <p:spTgt spid="29"/>
                                        </p:tgtEl>
                                        <p:attrNameLst>
                                          <p:attrName>ppt_w</p:attrName>
                                        </p:attrNameLst>
                                      </p:cBhvr>
                                      <p:tavLst>
                                        <p:tav tm="0">
                                          <p:val>
                                            <p:strVal val="#ppt_w"/>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ppt_h/2"/>
                                          </p:val>
                                        </p:tav>
                                        <p:tav tm="100000">
                                          <p:val>
                                            <p:strVal val="#ppt_y"/>
                                          </p:val>
                                        </p:tav>
                                      </p:tavLst>
                                    </p:anim>
                                    <p:anim calcmode="lin" valueType="num">
                                      <p:cBhvr>
                                        <p:cTn id="30" dur="500" fill="hold"/>
                                        <p:tgtEl>
                                          <p:spTgt spid="30"/>
                                        </p:tgtEl>
                                        <p:attrNameLst>
                                          <p:attrName>ppt_w</p:attrName>
                                        </p:attrNameLst>
                                      </p:cBhvr>
                                      <p:tavLst>
                                        <p:tav tm="0">
                                          <p:val>
                                            <p:strVal val="#ppt_w"/>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4963132" y="2168860"/>
            <a:ext cx="2348079" cy="2936783"/>
            <a:chOff x="4963132" y="2168860"/>
            <a:chExt cx="2348079" cy="2936783"/>
          </a:xfrm>
        </p:grpSpPr>
        <p:grpSp>
          <p:nvGrpSpPr>
            <p:cNvPr id="4" name="Group 23"/>
            <p:cNvGrpSpPr/>
            <p:nvPr/>
          </p:nvGrpSpPr>
          <p:grpSpPr>
            <a:xfrm>
              <a:off x="6116985" y="2552358"/>
              <a:ext cx="1140399" cy="1142083"/>
              <a:chOff x="4314825" y="1651000"/>
              <a:chExt cx="1076325" cy="1077913"/>
            </a:xfrm>
          </p:grpSpPr>
          <p:sp>
            <p:nvSpPr>
              <p:cNvPr id="36" name="Freeform: Shape 9"/>
              <p:cNvSpPr/>
              <p:nvPr/>
            </p:nvSpPr>
            <p:spPr bwMode="auto">
              <a:xfrm>
                <a:off x="4552950" y="1676400"/>
                <a:ext cx="406400" cy="263525"/>
              </a:xfrm>
              <a:custGeom>
                <a:avLst/>
                <a:gdLst>
                  <a:gd name="T0" fmla="*/ 0 w 256"/>
                  <a:gd name="T1" fmla="*/ 35 h 166"/>
                  <a:gd name="T2" fmla="*/ 170 w 256"/>
                  <a:gd name="T3" fmla="*/ 0 h 166"/>
                  <a:gd name="T4" fmla="*/ 256 w 256"/>
                  <a:gd name="T5" fmla="*/ 135 h 166"/>
                  <a:gd name="T6" fmla="*/ 91 w 256"/>
                  <a:gd name="T7" fmla="*/ 166 h 166"/>
                  <a:gd name="T8" fmla="*/ 0 w 256"/>
                  <a:gd name="T9" fmla="*/ 35 h 166"/>
                </a:gdLst>
                <a:ahLst/>
                <a:cxnLst>
                  <a:cxn ang="0">
                    <a:pos x="T0" y="T1"/>
                  </a:cxn>
                  <a:cxn ang="0">
                    <a:pos x="T2" y="T3"/>
                  </a:cxn>
                  <a:cxn ang="0">
                    <a:pos x="T4" y="T5"/>
                  </a:cxn>
                  <a:cxn ang="0">
                    <a:pos x="T6" y="T7"/>
                  </a:cxn>
                  <a:cxn ang="0">
                    <a:pos x="T8" y="T9"/>
                  </a:cxn>
                </a:cxnLst>
                <a:rect l="0" t="0" r="r" b="b"/>
                <a:pathLst>
                  <a:path w="256" h="166">
                    <a:moveTo>
                      <a:pt x="0" y="35"/>
                    </a:moveTo>
                    <a:lnTo>
                      <a:pt x="170" y="0"/>
                    </a:lnTo>
                    <a:lnTo>
                      <a:pt x="256" y="135"/>
                    </a:lnTo>
                    <a:lnTo>
                      <a:pt x="91" y="166"/>
                    </a:lnTo>
                    <a:lnTo>
                      <a:pt x="0" y="35"/>
                    </a:lnTo>
                    <a:close/>
                  </a:path>
                </a:pathLst>
              </a:custGeom>
              <a:solidFill>
                <a:schemeClr val="accent3">
                  <a:lumMod val="75000"/>
                </a:schemeClr>
              </a:solidFill>
              <a:ln>
                <a:noFill/>
              </a:ln>
            </p:spPr>
            <p:txBody>
              <a:bodyPr anchor="ctr"/>
              <a:lstStyle/>
              <a:p>
                <a:pPr algn="ctr"/>
                <a:endParaRPr/>
              </a:p>
            </p:txBody>
          </p:sp>
          <p:sp>
            <p:nvSpPr>
              <p:cNvPr id="37" name="Freeform: Shape 10"/>
              <p:cNvSpPr/>
              <p:nvPr/>
            </p:nvSpPr>
            <p:spPr bwMode="auto">
              <a:xfrm>
                <a:off x="4938713" y="2225675"/>
                <a:ext cx="377825" cy="260350"/>
              </a:xfrm>
              <a:custGeom>
                <a:avLst/>
                <a:gdLst>
                  <a:gd name="T0" fmla="*/ 85 w 238"/>
                  <a:gd name="T1" fmla="*/ 164 h 164"/>
                  <a:gd name="T2" fmla="*/ 238 w 238"/>
                  <a:gd name="T3" fmla="*/ 123 h 164"/>
                  <a:gd name="T4" fmla="*/ 157 w 238"/>
                  <a:gd name="T5" fmla="*/ 0 h 164"/>
                  <a:gd name="T6" fmla="*/ 0 w 238"/>
                  <a:gd name="T7" fmla="*/ 54 h 164"/>
                  <a:gd name="T8" fmla="*/ 85 w 238"/>
                  <a:gd name="T9" fmla="*/ 164 h 164"/>
                </a:gdLst>
                <a:ahLst/>
                <a:cxnLst>
                  <a:cxn ang="0">
                    <a:pos x="T0" y="T1"/>
                  </a:cxn>
                  <a:cxn ang="0">
                    <a:pos x="T2" y="T3"/>
                  </a:cxn>
                  <a:cxn ang="0">
                    <a:pos x="T4" y="T5"/>
                  </a:cxn>
                  <a:cxn ang="0">
                    <a:pos x="T6" y="T7"/>
                  </a:cxn>
                  <a:cxn ang="0">
                    <a:pos x="T8" y="T9"/>
                  </a:cxn>
                </a:cxnLst>
                <a:rect l="0" t="0" r="r" b="b"/>
                <a:pathLst>
                  <a:path w="238" h="164">
                    <a:moveTo>
                      <a:pt x="85" y="164"/>
                    </a:moveTo>
                    <a:lnTo>
                      <a:pt x="238" y="123"/>
                    </a:lnTo>
                    <a:lnTo>
                      <a:pt x="157" y="0"/>
                    </a:lnTo>
                    <a:lnTo>
                      <a:pt x="0" y="54"/>
                    </a:lnTo>
                    <a:lnTo>
                      <a:pt x="85" y="164"/>
                    </a:lnTo>
                    <a:close/>
                  </a:path>
                </a:pathLst>
              </a:custGeom>
              <a:solidFill>
                <a:schemeClr val="accent3">
                  <a:lumMod val="75000"/>
                </a:schemeClr>
              </a:solidFill>
              <a:ln>
                <a:noFill/>
              </a:ln>
            </p:spPr>
            <p:txBody>
              <a:bodyPr anchor="ctr"/>
              <a:lstStyle/>
              <a:p>
                <a:pPr algn="ctr"/>
                <a:endParaRPr/>
              </a:p>
            </p:txBody>
          </p:sp>
          <p:sp>
            <p:nvSpPr>
              <p:cNvPr id="38" name="Freeform: Shape 11"/>
              <p:cNvSpPr/>
              <p:nvPr/>
            </p:nvSpPr>
            <p:spPr bwMode="auto">
              <a:xfrm>
                <a:off x="4584700" y="1651000"/>
                <a:ext cx="806450" cy="1038225"/>
              </a:xfrm>
              <a:custGeom>
                <a:avLst/>
                <a:gdLst>
                  <a:gd name="T0" fmla="*/ 150 w 508"/>
                  <a:gd name="T1" fmla="*/ 16 h 654"/>
                  <a:gd name="T2" fmla="*/ 508 w 508"/>
                  <a:gd name="T3" fmla="*/ 0 h 654"/>
                  <a:gd name="T4" fmla="*/ 461 w 508"/>
                  <a:gd name="T5" fmla="*/ 485 h 654"/>
                  <a:gd name="T6" fmla="*/ 380 w 508"/>
                  <a:gd name="T7" fmla="*/ 362 h 654"/>
                  <a:gd name="T8" fmla="*/ 150 w 508"/>
                  <a:gd name="T9" fmla="*/ 654 h 654"/>
                  <a:gd name="T10" fmla="*/ 0 w 508"/>
                  <a:gd name="T11" fmla="*/ 441 h 654"/>
                  <a:gd name="T12" fmla="*/ 236 w 508"/>
                  <a:gd name="T13" fmla="*/ 154 h 654"/>
                  <a:gd name="T14" fmla="*/ 150 w 508"/>
                  <a:gd name="T15" fmla="*/ 16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654">
                    <a:moveTo>
                      <a:pt x="150" y="16"/>
                    </a:moveTo>
                    <a:lnTo>
                      <a:pt x="508" y="0"/>
                    </a:lnTo>
                    <a:lnTo>
                      <a:pt x="461" y="485"/>
                    </a:lnTo>
                    <a:lnTo>
                      <a:pt x="380" y="362"/>
                    </a:lnTo>
                    <a:lnTo>
                      <a:pt x="150" y="654"/>
                    </a:lnTo>
                    <a:lnTo>
                      <a:pt x="0" y="441"/>
                    </a:lnTo>
                    <a:lnTo>
                      <a:pt x="236" y="154"/>
                    </a:lnTo>
                    <a:lnTo>
                      <a:pt x="150" y="16"/>
                    </a:lnTo>
                    <a:close/>
                  </a:path>
                </a:pathLst>
              </a:custGeom>
              <a:solidFill>
                <a:schemeClr val="accent3"/>
              </a:solidFill>
              <a:ln>
                <a:noFill/>
              </a:ln>
            </p:spPr>
            <p:txBody>
              <a:bodyPr anchor="ctr"/>
              <a:lstStyle/>
              <a:p>
                <a:pPr algn="ctr"/>
                <a:endParaRPr/>
              </a:p>
            </p:txBody>
          </p:sp>
          <p:sp>
            <p:nvSpPr>
              <p:cNvPr id="39" name="Freeform: Shape 12"/>
              <p:cNvSpPr/>
              <p:nvPr/>
            </p:nvSpPr>
            <p:spPr bwMode="auto">
              <a:xfrm>
                <a:off x="4314825" y="1895475"/>
                <a:ext cx="644525" cy="481013"/>
              </a:xfrm>
              <a:custGeom>
                <a:avLst/>
                <a:gdLst>
                  <a:gd name="T0" fmla="*/ 241 w 406"/>
                  <a:gd name="T1" fmla="*/ 28 h 303"/>
                  <a:gd name="T2" fmla="*/ 406 w 406"/>
                  <a:gd name="T3" fmla="*/ 0 h 303"/>
                  <a:gd name="T4" fmla="*/ 170 w 406"/>
                  <a:gd name="T5" fmla="*/ 287 h 303"/>
                  <a:gd name="T6" fmla="*/ 0 w 406"/>
                  <a:gd name="T7" fmla="*/ 303 h 303"/>
                  <a:gd name="T8" fmla="*/ 241 w 406"/>
                  <a:gd name="T9" fmla="*/ 28 h 303"/>
                </a:gdLst>
                <a:ahLst/>
                <a:cxnLst>
                  <a:cxn ang="0">
                    <a:pos x="T0" y="T1"/>
                  </a:cxn>
                  <a:cxn ang="0">
                    <a:pos x="T2" y="T3"/>
                  </a:cxn>
                  <a:cxn ang="0">
                    <a:pos x="T4" y="T5"/>
                  </a:cxn>
                  <a:cxn ang="0">
                    <a:pos x="T6" y="T7"/>
                  </a:cxn>
                  <a:cxn ang="0">
                    <a:pos x="T8" y="T9"/>
                  </a:cxn>
                </a:cxnLst>
                <a:rect l="0" t="0" r="r" b="b"/>
                <a:pathLst>
                  <a:path w="406" h="303">
                    <a:moveTo>
                      <a:pt x="241" y="28"/>
                    </a:moveTo>
                    <a:lnTo>
                      <a:pt x="406" y="0"/>
                    </a:lnTo>
                    <a:lnTo>
                      <a:pt x="170" y="287"/>
                    </a:lnTo>
                    <a:lnTo>
                      <a:pt x="0" y="303"/>
                    </a:lnTo>
                    <a:lnTo>
                      <a:pt x="241" y="28"/>
                    </a:lnTo>
                    <a:close/>
                  </a:path>
                </a:pathLst>
              </a:custGeom>
              <a:solidFill>
                <a:schemeClr val="accent3">
                  <a:lumMod val="60000"/>
                  <a:lumOff val="40000"/>
                </a:schemeClr>
              </a:solidFill>
              <a:ln>
                <a:noFill/>
              </a:ln>
            </p:spPr>
            <p:txBody>
              <a:bodyPr anchor="ctr"/>
              <a:lstStyle/>
              <a:p>
                <a:pPr algn="ctr"/>
                <a:endParaRPr/>
              </a:p>
            </p:txBody>
          </p:sp>
          <p:sp>
            <p:nvSpPr>
              <p:cNvPr id="40" name="Freeform: Shape 13"/>
              <p:cNvSpPr/>
              <p:nvPr/>
            </p:nvSpPr>
            <p:spPr bwMode="auto">
              <a:xfrm>
                <a:off x="4314825" y="2351088"/>
                <a:ext cx="508000" cy="377825"/>
              </a:xfrm>
              <a:custGeom>
                <a:avLst/>
                <a:gdLst>
                  <a:gd name="T0" fmla="*/ 320 w 320"/>
                  <a:gd name="T1" fmla="*/ 213 h 238"/>
                  <a:gd name="T2" fmla="*/ 158 w 320"/>
                  <a:gd name="T3" fmla="*/ 238 h 238"/>
                  <a:gd name="T4" fmla="*/ 0 w 320"/>
                  <a:gd name="T5" fmla="*/ 16 h 238"/>
                  <a:gd name="T6" fmla="*/ 170 w 320"/>
                  <a:gd name="T7" fmla="*/ 0 h 238"/>
                  <a:gd name="T8" fmla="*/ 320 w 320"/>
                  <a:gd name="T9" fmla="*/ 213 h 238"/>
                </a:gdLst>
                <a:ahLst/>
                <a:cxnLst>
                  <a:cxn ang="0">
                    <a:pos x="T0" y="T1"/>
                  </a:cxn>
                  <a:cxn ang="0">
                    <a:pos x="T2" y="T3"/>
                  </a:cxn>
                  <a:cxn ang="0">
                    <a:pos x="T4" y="T5"/>
                  </a:cxn>
                  <a:cxn ang="0">
                    <a:pos x="T6" y="T7"/>
                  </a:cxn>
                  <a:cxn ang="0">
                    <a:pos x="T8" y="T9"/>
                  </a:cxn>
                </a:cxnLst>
                <a:rect l="0" t="0" r="r" b="b"/>
                <a:pathLst>
                  <a:path w="320" h="238">
                    <a:moveTo>
                      <a:pt x="320" y="213"/>
                    </a:moveTo>
                    <a:lnTo>
                      <a:pt x="158" y="238"/>
                    </a:lnTo>
                    <a:lnTo>
                      <a:pt x="0" y="16"/>
                    </a:lnTo>
                    <a:lnTo>
                      <a:pt x="170" y="0"/>
                    </a:lnTo>
                    <a:lnTo>
                      <a:pt x="320" y="213"/>
                    </a:lnTo>
                    <a:close/>
                  </a:path>
                </a:pathLst>
              </a:custGeom>
              <a:solidFill>
                <a:schemeClr val="accent3">
                  <a:lumMod val="75000"/>
                </a:schemeClr>
              </a:solidFill>
              <a:ln>
                <a:noFill/>
              </a:ln>
            </p:spPr>
            <p:txBody>
              <a:bodyPr anchor="ctr"/>
              <a:lstStyle/>
              <a:p>
                <a:pPr algn="ctr"/>
                <a:endParaRPr/>
              </a:p>
            </p:txBody>
          </p:sp>
        </p:grpSp>
        <p:grpSp>
          <p:nvGrpSpPr>
            <p:cNvPr id="5" name="Group 24"/>
            <p:cNvGrpSpPr/>
            <p:nvPr/>
          </p:nvGrpSpPr>
          <p:grpSpPr>
            <a:xfrm>
              <a:off x="5005182" y="2168860"/>
              <a:ext cx="1335511" cy="1471755"/>
              <a:chOff x="3265488" y="1289050"/>
              <a:chExt cx="1260475" cy="1389063"/>
            </a:xfrm>
          </p:grpSpPr>
          <p:sp>
            <p:nvSpPr>
              <p:cNvPr id="33" name="Freeform: Shape 6"/>
              <p:cNvSpPr/>
              <p:nvPr/>
            </p:nvSpPr>
            <p:spPr bwMode="auto">
              <a:xfrm>
                <a:off x="3265488" y="1289050"/>
                <a:ext cx="374650" cy="1022350"/>
              </a:xfrm>
              <a:custGeom>
                <a:avLst/>
                <a:gdLst>
                  <a:gd name="T0" fmla="*/ 0 w 236"/>
                  <a:gd name="T1" fmla="*/ 52 h 644"/>
                  <a:gd name="T2" fmla="*/ 162 w 236"/>
                  <a:gd name="T3" fmla="*/ 0 h 644"/>
                  <a:gd name="T4" fmla="*/ 236 w 236"/>
                  <a:gd name="T5" fmla="*/ 608 h 644"/>
                  <a:gd name="T6" fmla="*/ 76 w 236"/>
                  <a:gd name="T7" fmla="*/ 644 h 644"/>
                  <a:gd name="T8" fmla="*/ 0 w 236"/>
                  <a:gd name="T9" fmla="*/ 52 h 644"/>
                </a:gdLst>
                <a:ahLst/>
                <a:cxnLst>
                  <a:cxn ang="0">
                    <a:pos x="T0" y="T1"/>
                  </a:cxn>
                  <a:cxn ang="0">
                    <a:pos x="T2" y="T3"/>
                  </a:cxn>
                  <a:cxn ang="0">
                    <a:pos x="T4" y="T5"/>
                  </a:cxn>
                  <a:cxn ang="0">
                    <a:pos x="T6" y="T7"/>
                  </a:cxn>
                  <a:cxn ang="0">
                    <a:pos x="T8" y="T9"/>
                  </a:cxn>
                </a:cxnLst>
                <a:rect l="0" t="0" r="r" b="b"/>
                <a:pathLst>
                  <a:path w="236" h="644">
                    <a:moveTo>
                      <a:pt x="0" y="52"/>
                    </a:moveTo>
                    <a:lnTo>
                      <a:pt x="162" y="0"/>
                    </a:lnTo>
                    <a:lnTo>
                      <a:pt x="236" y="608"/>
                    </a:lnTo>
                    <a:lnTo>
                      <a:pt x="76" y="644"/>
                    </a:lnTo>
                    <a:lnTo>
                      <a:pt x="0" y="52"/>
                    </a:lnTo>
                    <a:close/>
                  </a:path>
                </a:pathLst>
              </a:custGeom>
              <a:solidFill>
                <a:schemeClr val="accent2">
                  <a:lumMod val="75000"/>
                </a:schemeClr>
              </a:solidFill>
              <a:ln>
                <a:noFill/>
              </a:ln>
            </p:spPr>
            <p:txBody>
              <a:bodyPr anchor="ctr"/>
              <a:lstStyle/>
              <a:p>
                <a:pPr algn="ctr"/>
                <a:endParaRPr/>
              </a:p>
            </p:txBody>
          </p:sp>
          <p:sp>
            <p:nvSpPr>
              <p:cNvPr id="34" name="Freeform: Shape 7"/>
              <p:cNvSpPr/>
              <p:nvPr/>
            </p:nvSpPr>
            <p:spPr bwMode="auto">
              <a:xfrm>
                <a:off x="3640138" y="2068513"/>
                <a:ext cx="627063" cy="609600"/>
              </a:xfrm>
              <a:custGeom>
                <a:avLst/>
                <a:gdLst>
                  <a:gd name="T0" fmla="*/ 395 w 395"/>
                  <a:gd name="T1" fmla="*/ 367 h 384"/>
                  <a:gd name="T2" fmla="*/ 125 w 395"/>
                  <a:gd name="T3" fmla="*/ 0 h 384"/>
                  <a:gd name="T4" fmla="*/ 0 w 395"/>
                  <a:gd name="T5" fmla="*/ 85 h 384"/>
                  <a:gd name="T6" fmla="*/ 223 w 395"/>
                  <a:gd name="T7" fmla="*/ 384 h 384"/>
                  <a:gd name="T8" fmla="*/ 395 w 395"/>
                  <a:gd name="T9" fmla="*/ 367 h 384"/>
                </a:gdLst>
                <a:ahLst/>
                <a:cxnLst>
                  <a:cxn ang="0">
                    <a:pos x="T0" y="T1"/>
                  </a:cxn>
                  <a:cxn ang="0">
                    <a:pos x="T2" y="T3"/>
                  </a:cxn>
                  <a:cxn ang="0">
                    <a:pos x="T4" y="T5"/>
                  </a:cxn>
                  <a:cxn ang="0">
                    <a:pos x="T6" y="T7"/>
                  </a:cxn>
                  <a:cxn ang="0">
                    <a:pos x="T8" y="T9"/>
                  </a:cxn>
                </a:cxnLst>
                <a:rect l="0" t="0" r="r" b="b"/>
                <a:pathLst>
                  <a:path w="395" h="384">
                    <a:moveTo>
                      <a:pt x="395" y="367"/>
                    </a:moveTo>
                    <a:lnTo>
                      <a:pt x="125" y="0"/>
                    </a:lnTo>
                    <a:lnTo>
                      <a:pt x="0" y="85"/>
                    </a:lnTo>
                    <a:lnTo>
                      <a:pt x="223" y="384"/>
                    </a:lnTo>
                    <a:lnTo>
                      <a:pt x="395" y="367"/>
                    </a:lnTo>
                    <a:close/>
                  </a:path>
                </a:pathLst>
              </a:custGeom>
              <a:solidFill>
                <a:schemeClr val="accent2">
                  <a:lumMod val="75000"/>
                </a:schemeClr>
              </a:solidFill>
              <a:ln>
                <a:noFill/>
              </a:ln>
            </p:spPr>
            <p:txBody>
              <a:bodyPr anchor="ctr"/>
              <a:lstStyle/>
              <a:p>
                <a:pPr algn="ctr"/>
                <a:endParaRPr/>
              </a:p>
            </p:txBody>
          </p:sp>
          <p:sp>
            <p:nvSpPr>
              <p:cNvPr id="35" name="Freeform: Shape 8"/>
              <p:cNvSpPr/>
              <p:nvPr/>
            </p:nvSpPr>
            <p:spPr bwMode="auto">
              <a:xfrm>
                <a:off x="3522663" y="1289050"/>
                <a:ext cx="1003300" cy="1362075"/>
              </a:xfrm>
              <a:custGeom>
                <a:avLst/>
                <a:gdLst>
                  <a:gd name="T0" fmla="*/ 0 w 632"/>
                  <a:gd name="T1" fmla="*/ 0 h 858"/>
                  <a:gd name="T2" fmla="*/ 469 w 632"/>
                  <a:gd name="T3" fmla="*/ 188 h 858"/>
                  <a:gd name="T4" fmla="*/ 370 w 632"/>
                  <a:gd name="T5" fmla="*/ 297 h 858"/>
                  <a:gd name="T6" fmla="*/ 632 w 632"/>
                  <a:gd name="T7" fmla="*/ 667 h 858"/>
                  <a:gd name="T8" fmla="*/ 469 w 632"/>
                  <a:gd name="T9" fmla="*/ 858 h 858"/>
                  <a:gd name="T10" fmla="*/ 199 w 632"/>
                  <a:gd name="T11" fmla="*/ 491 h 858"/>
                  <a:gd name="T12" fmla="*/ 74 w 632"/>
                  <a:gd name="T13" fmla="*/ 608 h 858"/>
                  <a:gd name="T14" fmla="*/ 0 w 632"/>
                  <a:gd name="T15" fmla="*/ 0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858">
                    <a:moveTo>
                      <a:pt x="0" y="0"/>
                    </a:moveTo>
                    <a:lnTo>
                      <a:pt x="469" y="188"/>
                    </a:lnTo>
                    <a:lnTo>
                      <a:pt x="370" y="297"/>
                    </a:lnTo>
                    <a:lnTo>
                      <a:pt x="632" y="667"/>
                    </a:lnTo>
                    <a:lnTo>
                      <a:pt x="469" y="858"/>
                    </a:lnTo>
                    <a:lnTo>
                      <a:pt x="199" y="491"/>
                    </a:lnTo>
                    <a:lnTo>
                      <a:pt x="74" y="608"/>
                    </a:lnTo>
                    <a:lnTo>
                      <a:pt x="0" y="0"/>
                    </a:lnTo>
                    <a:close/>
                  </a:path>
                </a:pathLst>
              </a:custGeom>
              <a:solidFill>
                <a:schemeClr val="accent2"/>
              </a:solidFill>
              <a:ln>
                <a:noFill/>
              </a:ln>
            </p:spPr>
            <p:txBody>
              <a:bodyPr anchor="ctr"/>
              <a:lstStyle/>
              <a:p>
                <a:pPr algn="ctr"/>
                <a:endParaRPr/>
              </a:p>
            </p:txBody>
          </p:sp>
        </p:grpSp>
        <p:grpSp>
          <p:nvGrpSpPr>
            <p:cNvPr id="6" name="Group 26"/>
            <p:cNvGrpSpPr/>
            <p:nvPr/>
          </p:nvGrpSpPr>
          <p:grpSpPr>
            <a:xfrm>
              <a:off x="6122034" y="3739862"/>
              <a:ext cx="1189177" cy="1241317"/>
              <a:chOff x="4319588" y="2771775"/>
              <a:chExt cx="1122363" cy="1171570"/>
            </a:xfrm>
          </p:grpSpPr>
          <p:sp>
            <p:nvSpPr>
              <p:cNvPr id="27" name="Freeform: Shape 14"/>
              <p:cNvSpPr/>
              <p:nvPr/>
            </p:nvSpPr>
            <p:spPr bwMode="auto">
              <a:xfrm>
                <a:off x="4968875" y="3100388"/>
                <a:ext cx="361950" cy="190500"/>
              </a:xfrm>
              <a:custGeom>
                <a:avLst/>
                <a:gdLst>
                  <a:gd name="T0" fmla="*/ 228 w 228"/>
                  <a:gd name="T1" fmla="*/ 6 h 120"/>
                  <a:gd name="T2" fmla="*/ 149 w 228"/>
                  <a:gd name="T3" fmla="*/ 120 h 120"/>
                  <a:gd name="T4" fmla="*/ 0 w 228"/>
                  <a:gd name="T5" fmla="*/ 120 h 120"/>
                  <a:gd name="T6" fmla="*/ 59 w 228"/>
                  <a:gd name="T7" fmla="*/ 0 h 120"/>
                  <a:gd name="T8" fmla="*/ 228 w 228"/>
                  <a:gd name="T9" fmla="*/ 6 h 120"/>
                </a:gdLst>
                <a:ahLst/>
                <a:cxnLst>
                  <a:cxn ang="0">
                    <a:pos x="T0" y="T1"/>
                  </a:cxn>
                  <a:cxn ang="0">
                    <a:pos x="T2" y="T3"/>
                  </a:cxn>
                  <a:cxn ang="0">
                    <a:pos x="T4" y="T5"/>
                  </a:cxn>
                  <a:cxn ang="0">
                    <a:pos x="T6" y="T7"/>
                  </a:cxn>
                  <a:cxn ang="0">
                    <a:pos x="T8" y="T9"/>
                  </a:cxn>
                </a:cxnLst>
                <a:rect l="0" t="0" r="r" b="b"/>
                <a:pathLst>
                  <a:path w="228" h="120">
                    <a:moveTo>
                      <a:pt x="228" y="6"/>
                    </a:moveTo>
                    <a:lnTo>
                      <a:pt x="149" y="120"/>
                    </a:lnTo>
                    <a:lnTo>
                      <a:pt x="0" y="120"/>
                    </a:lnTo>
                    <a:lnTo>
                      <a:pt x="59" y="0"/>
                    </a:lnTo>
                    <a:lnTo>
                      <a:pt x="228" y="6"/>
                    </a:lnTo>
                    <a:close/>
                  </a:path>
                </a:pathLst>
              </a:custGeom>
              <a:solidFill>
                <a:schemeClr val="accent4">
                  <a:lumMod val="75000"/>
                </a:schemeClr>
              </a:solidFill>
              <a:ln>
                <a:noFill/>
              </a:ln>
            </p:spPr>
            <p:txBody>
              <a:bodyPr anchor="ctr"/>
              <a:lstStyle/>
              <a:p>
                <a:pPr algn="ctr"/>
                <a:endParaRPr/>
              </a:p>
            </p:txBody>
          </p:sp>
          <p:sp>
            <p:nvSpPr>
              <p:cNvPr id="28" name="Freeform: Shape 15"/>
              <p:cNvSpPr/>
              <p:nvPr/>
            </p:nvSpPr>
            <p:spPr bwMode="auto">
              <a:xfrm>
                <a:off x="4581525" y="2771775"/>
                <a:ext cx="860425" cy="1166813"/>
              </a:xfrm>
              <a:custGeom>
                <a:avLst/>
                <a:gdLst>
                  <a:gd name="T0" fmla="*/ 0 w 542"/>
                  <a:gd name="T1" fmla="*/ 195 h 735"/>
                  <a:gd name="T2" fmla="*/ 150 w 542"/>
                  <a:gd name="T3" fmla="*/ 0 h 735"/>
                  <a:gd name="T4" fmla="*/ 393 w 542"/>
                  <a:gd name="T5" fmla="*/ 327 h 735"/>
                  <a:gd name="T6" fmla="*/ 472 w 542"/>
                  <a:gd name="T7" fmla="*/ 213 h 735"/>
                  <a:gd name="T8" fmla="*/ 542 w 542"/>
                  <a:gd name="T9" fmla="*/ 735 h 735"/>
                  <a:gd name="T10" fmla="*/ 158 w 542"/>
                  <a:gd name="T11" fmla="*/ 667 h 735"/>
                  <a:gd name="T12" fmla="*/ 256 w 542"/>
                  <a:gd name="T13" fmla="*/ 533 h 735"/>
                  <a:gd name="T14" fmla="*/ 0 w 542"/>
                  <a:gd name="T15" fmla="*/ 195 h 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735">
                    <a:moveTo>
                      <a:pt x="0" y="195"/>
                    </a:moveTo>
                    <a:lnTo>
                      <a:pt x="150" y="0"/>
                    </a:lnTo>
                    <a:lnTo>
                      <a:pt x="393" y="327"/>
                    </a:lnTo>
                    <a:lnTo>
                      <a:pt x="472" y="213"/>
                    </a:lnTo>
                    <a:lnTo>
                      <a:pt x="542" y="735"/>
                    </a:lnTo>
                    <a:lnTo>
                      <a:pt x="158" y="667"/>
                    </a:lnTo>
                    <a:lnTo>
                      <a:pt x="256" y="533"/>
                    </a:lnTo>
                    <a:lnTo>
                      <a:pt x="0" y="195"/>
                    </a:lnTo>
                    <a:close/>
                  </a:path>
                </a:pathLst>
              </a:custGeom>
              <a:solidFill>
                <a:schemeClr val="accent4"/>
              </a:solidFill>
              <a:ln>
                <a:noFill/>
              </a:ln>
            </p:spPr>
            <p:txBody>
              <a:bodyPr anchor="ctr"/>
              <a:lstStyle/>
              <a:p>
                <a:pPr algn="ctr"/>
                <a:endParaRPr/>
              </a:p>
            </p:txBody>
          </p:sp>
          <p:sp>
            <p:nvSpPr>
              <p:cNvPr id="29" name="Freeform: Shape 16"/>
              <p:cNvSpPr/>
              <p:nvPr/>
            </p:nvSpPr>
            <p:spPr bwMode="auto">
              <a:xfrm>
                <a:off x="4319588" y="2771775"/>
                <a:ext cx="500063" cy="309563"/>
              </a:xfrm>
              <a:custGeom>
                <a:avLst/>
                <a:gdLst>
                  <a:gd name="T0" fmla="*/ 315 w 315"/>
                  <a:gd name="T1" fmla="*/ 0 h 195"/>
                  <a:gd name="T2" fmla="*/ 165 w 315"/>
                  <a:gd name="T3" fmla="*/ 195 h 195"/>
                  <a:gd name="T4" fmla="*/ 0 w 315"/>
                  <a:gd name="T5" fmla="*/ 195 h 195"/>
                  <a:gd name="T6" fmla="*/ 147 w 315"/>
                  <a:gd name="T7" fmla="*/ 12 h 195"/>
                  <a:gd name="T8" fmla="*/ 315 w 315"/>
                  <a:gd name="T9" fmla="*/ 0 h 195"/>
                </a:gdLst>
                <a:ahLst/>
                <a:cxnLst>
                  <a:cxn ang="0">
                    <a:pos x="T0" y="T1"/>
                  </a:cxn>
                  <a:cxn ang="0">
                    <a:pos x="T2" y="T3"/>
                  </a:cxn>
                  <a:cxn ang="0">
                    <a:pos x="T4" y="T5"/>
                  </a:cxn>
                  <a:cxn ang="0">
                    <a:pos x="T6" y="T7"/>
                  </a:cxn>
                  <a:cxn ang="0">
                    <a:pos x="T8" y="T9"/>
                  </a:cxn>
                </a:cxnLst>
                <a:rect l="0" t="0" r="r" b="b"/>
                <a:pathLst>
                  <a:path w="315" h="195">
                    <a:moveTo>
                      <a:pt x="315" y="0"/>
                    </a:moveTo>
                    <a:lnTo>
                      <a:pt x="165" y="195"/>
                    </a:lnTo>
                    <a:lnTo>
                      <a:pt x="0" y="195"/>
                    </a:lnTo>
                    <a:lnTo>
                      <a:pt x="147" y="12"/>
                    </a:lnTo>
                    <a:lnTo>
                      <a:pt x="315" y="0"/>
                    </a:lnTo>
                    <a:close/>
                  </a:path>
                </a:pathLst>
              </a:custGeom>
              <a:solidFill>
                <a:schemeClr val="accent4">
                  <a:lumMod val="60000"/>
                  <a:lumOff val="40000"/>
                </a:schemeClr>
              </a:solidFill>
              <a:ln>
                <a:noFill/>
              </a:ln>
            </p:spPr>
            <p:txBody>
              <a:bodyPr anchor="ctr"/>
              <a:lstStyle/>
              <a:p>
                <a:pPr algn="ctr"/>
                <a:endParaRPr/>
              </a:p>
            </p:txBody>
          </p:sp>
          <p:sp>
            <p:nvSpPr>
              <p:cNvPr id="30" name="Freeform: Shape 17"/>
              <p:cNvSpPr/>
              <p:nvPr/>
            </p:nvSpPr>
            <p:spPr bwMode="auto">
              <a:xfrm>
                <a:off x="4319588" y="3081338"/>
                <a:ext cx="668338" cy="536575"/>
              </a:xfrm>
              <a:custGeom>
                <a:avLst/>
                <a:gdLst>
                  <a:gd name="T0" fmla="*/ 0 w 421"/>
                  <a:gd name="T1" fmla="*/ 0 h 338"/>
                  <a:gd name="T2" fmla="*/ 165 w 421"/>
                  <a:gd name="T3" fmla="*/ 0 h 338"/>
                  <a:gd name="T4" fmla="*/ 421 w 421"/>
                  <a:gd name="T5" fmla="*/ 338 h 338"/>
                  <a:gd name="T6" fmla="*/ 230 w 421"/>
                  <a:gd name="T7" fmla="*/ 328 h 338"/>
                  <a:gd name="T8" fmla="*/ 0 w 421"/>
                  <a:gd name="T9" fmla="*/ 0 h 338"/>
                </a:gdLst>
                <a:ahLst/>
                <a:cxnLst>
                  <a:cxn ang="0">
                    <a:pos x="T0" y="T1"/>
                  </a:cxn>
                  <a:cxn ang="0">
                    <a:pos x="T2" y="T3"/>
                  </a:cxn>
                  <a:cxn ang="0">
                    <a:pos x="T4" y="T5"/>
                  </a:cxn>
                  <a:cxn ang="0">
                    <a:pos x="T6" y="T7"/>
                  </a:cxn>
                  <a:cxn ang="0">
                    <a:pos x="T8" y="T9"/>
                  </a:cxn>
                </a:cxnLst>
                <a:rect l="0" t="0" r="r" b="b"/>
                <a:pathLst>
                  <a:path w="421" h="338">
                    <a:moveTo>
                      <a:pt x="0" y="0"/>
                    </a:moveTo>
                    <a:lnTo>
                      <a:pt x="165" y="0"/>
                    </a:lnTo>
                    <a:lnTo>
                      <a:pt x="421" y="338"/>
                    </a:lnTo>
                    <a:lnTo>
                      <a:pt x="230" y="328"/>
                    </a:lnTo>
                    <a:lnTo>
                      <a:pt x="0" y="0"/>
                    </a:lnTo>
                    <a:close/>
                  </a:path>
                </a:pathLst>
              </a:custGeom>
              <a:solidFill>
                <a:schemeClr val="accent4">
                  <a:lumMod val="75000"/>
                </a:schemeClr>
              </a:solidFill>
              <a:ln>
                <a:noFill/>
              </a:ln>
            </p:spPr>
            <p:txBody>
              <a:bodyPr anchor="ctr"/>
              <a:lstStyle/>
              <a:p>
                <a:pPr algn="ctr"/>
                <a:endParaRPr/>
              </a:p>
            </p:txBody>
          </p:sp>
          <p:sp>
            <p:nvSpPr>
              <p:cNvPr id="31" name="Freeform: Shape 18"/>
              <p:cNvSpPr/>
              <p:nvPr/>
            </p:nvSpPr>
            <p:spPr bwMode="auto">
              <a:xfrm>
                <a:off x="4545013" y="3602038"/>
                <a:ext cx="442913" cy="228600"/>
              </a:xfrm>
              <a:custGeom>
                <a:avLst/>
                <a:gdLst>
                  <a:gd name="T0" fmla="*/ 88 w 279"/>
                  <a:gd name="T1" fmla="*/ 0 h 144"/>
                  <a:gd name="T2" fmla="*/ 0 w 279"/>
                  <a:gd name="T3" fmla="*/ 131 h 144"/>
                  <a:gd name="T4" fmla="*/ 181 w 279"/>
                  <a:gd name="T5" fmla="*/ 144 h 144"/>
                  <a:gd name="T6" fmla="*/ 279 w 279"/>
                  <a:gd name="T7" fmla="*/ 10 h 144"/>
                  <a:gd name="T8" fmla="*/ 88 w 279"/>
                  <a:gd name="T9" fmla="*/ 0 h 144"/>
                </a:gdLst>
                <a:ahLst/>
                <a:cxnLst>
                  <a:cxn ang="0">
                    <a:pos x="T0" y="T1"/>
                  </a:cxn>
                  <a:cxn ang="0">
                    <a:pos x="T2" y="T3"/>
                  </a:cxn>
                  <a:cxn ang="0">
                    <a:pos x="T4" y="T5"/>
                  </a:cxn>
                  <a:cxn ang="0">
                    <a:pos x="T6" y="T7"/>
                  </a:cxn>
                  <a:cxn ang="0">
                    <a:pos x="T8" y="T9"/>
                  </a:cxn>
                </a:cxnLst>
                <a:rect l="0" t="0" r="r" b="b"/>
                <a:pathLst>
                  <a:path w="279" h="144">
                    <a:moveTo>
                      <a:pt x="88" y="0"/>
                    </a:moveTo>
                    <a:lnTo>
                      <a:pt x="0" y="131"/>
                    </a:lnTo>
                    <a:lnTo>
                      <a:pt x="181" y="144"/>
                    </a:lnTo>
                    <a:lnTo>
                      <a:pt x="279" y="10"/>
                    </a:lnTo>
                    <a:lnTo>
                      <a:pt x="88" y="0"/>
                    </a:lnTo>
                    <a:close/>
                  </a:path>
                </a:pathLst>
              </a:custGeom>
              <a:solidFill>
                <a:schemeClr val="accent4">
                  <a:lumMod val="60000"/>
                  <a:lumOff val="40000"/>
                </a:schemeClr>
              </a:solidFill>
              <a:ln>
                <a:noFill/>
              </a:ln>
            </p:spPr>
            <p:txBody>
              <a:bodyPr anchor="ctr"/>
              <a:lstStyle/>
              <a:p>
                <a:pPr algn="ctr"/>
                <a:endParaRPr/>
              </a:p>
            </p:txBody>
          </p:sp>
          <p:sp>
            <p:nvSpPr>
              <p:cNvPr id="32" name="Freeform: Shape 19"/>
              <p:cNvSpPr/>
              <p:nvPr/>
            </p:nvSpPr>
            <p:spPr bwMode="auto">
              <a:xfrm>
                <a:off x="4545013" y="3810000"/>
                <a:ext cx="896938" cy="133345"/>
              </a:xfrm>
              <a:custGeom>
                <a:avLst/>
                <a:gdLst>
                  <a:gd name="T0" fmla="*/ 0 w 565"/>
                  <a:gd name="T1" fmla="*/ 0 h 90"/>
                  <a:gd name="T2" fmla="*/ 181 w 565"/>
                  <a:gd name="T3" fmla="*/ 13 h 90"/>
                  <a:gd name="T4" fmla="*/ 565 w 565"/>
                  <a:gd name="T5" fmla="*/ 81 h 90"/>
                  <a:gd name="T6" fmla="*/ 433 w 565"/>
                  <a:gd name="T7" fmla="*/ 90 h 90"/>
                  <a:gd name="T8" fmla="*/ 0 w 565"/>
                  <a:gd name="T9" fmla="*/ 0 h 90"/>
                  <a:gd name="connsiteX0" fmla="*/ 0 w 10000"/>
                  <a:gd name="connsiteY0" fmla="*/ 0 h 9333"/>
                  <a:gd name="connsiteX1" fmla="*/ 3204 w 10000"/>
                  <a:gd name="connsiteY1" fmla="*/ 1444 h 9333"/>
                  <a:gd name="connsiteX2" fmla="*/ 10000 w 10000"/>
                  <a:gd name="connsiteY2" fmla="*/ 9000 h 9333"/>
                  <a:gd name="connsiteX3" fmla="*/ 7744 w 10000"/>
                  <a:gd name="connsiteY3" fmla="*/ 9333 h 9333"/>
                  <a:gd name="connsiteX4" fmla="*/ 0 w 10000"/>
                  <a:gd name="connsiteY4" fmla="*/ 0 h 9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333">
                    <a:moveTo>
                      <a:pt x="0" y="0"/>
                    </a:moveTo>
                    <a:lnTo>
                      <a:pt x="3204" y="1444"/>
                    </a:lnTo>
                    <a:lnTo>
                      <a:pt x="10000" y="9000"/>
                    </a:lnTo>
                    <a:lnTo>
                      <a:pt x="7744" y="9333"/>
                    </a:lnTo>
                    <a:lnTo>
                      <a:pt x="0" y="0"/>
                    </a:lnTo>
                    <a:close/>
                  </a:path>
                </a:pathLst>
              </a:custGeom>
              <a:solidFill>
                <a:schemeClr val="accent4">
                  <a:lumMod val="75000"/>
                </a:schemeClr>
              </a:solidFill>
              <a:ln>
                <a:noFill/>
              </a:ln>
            </p:spPr>
            <p:txBody>
              <a:bodyPr anchor="ctr"/>
              <a:lstStyle/>
              <a:p>
                <a:pPr algn="ctr"/>
                <a:endParaRPr/>
              </a:p>
            </p:txBody>
          </p:sp>
        </p:grpSp>
        <p:grpSp>
          <p:nvGrpSpPr>
            <p:cNvPr id="7" name="Group 25"/>
            <p:cNvGrpSpPr/>
            <p:nvPr/>
          </p:nvGrpSpPr>
          <p:grpSpPr>
            <a:xfrm>
              <a:off x="4963132" y="3694442"/>
              <a:ext cx="1382608" cy="1411201"/>
              <a:chOff x="3225800" y="2738438"/>
              <a:chExt cx="1304925" cy="1331913"/>
            </a:xfrm>
          </p:grpSpPr>
          <p:sp>
            <p:nvSpPr>
              <p:cNvPr id="24" name="Freeform: Shape 20"/>
              <p:cNvSpPr/>
              <p:nvPr/>
            </p:nvSpPr>
            <p:spPr bwMode="auto">
              <a:xfrm>
                <a:off x="3597275" y="2738438"/>
                <a:ext cx="663575" cy="542925"/>
              </a:xfrm>
              <a:custGeom>
                <a:avLst/>
                <a:gdLst>
                  <a:gd name="T0" fmla="*/ 418 w 418"/>
                  <a:gd name="T1" fmla="*/ 0 h 342"/>
                  <a:gd name="T2" fmla="*/ 144 w 418"/>
                  <a:gd name="T3" fmla="*/ 342 h 342"/>
                  <a:gd name="T4" fmla="*/ 0 w 418"/>
                  <a:gd name="T5" fmla="*/ 312 h 342"/>
                  <a:gd name="T6" fmla="*/ 259 w 418"/>
                  <a:gd name="T7" fmla="*/ 10 h 342"/>
                  <a:gd name="T8" fmla="*/ 418 w 418"/>
                  <a:gd name="T9" fmla="*/ 0 h 342"/>
                </a:gdLst>
                <a:ahLst/>
                <a:cxnLst>
                  <a:cxn ang="0">
                    <a:pos x="T0" y="T1"/>
                  </a:cxn>
                  <a:cxn ang="0">
                    <a:pos x="T2" y="T3"/>
                  </a:cxn>
                  <a:cxn ang="0">
                    <a:pos x="T4" y="T5"/>
                  </a:cxn>
                  <a:cxn ang="0">
                    <a:pos x="T6" y="T7"/>
                  </a:cxn>
                  <a:cxn ang="0">
                    <a:pos x="T8" y="T9"/>
                  </a:cxn>
                </a:cxnLst>
                <a:rect l="0" t="0" r="r" b="b"/>
                <a:pathLst>
                  <a:path w="418" h="342">
                    <a:moveTo>
                      <a:pt x="418" y="0"/>
                    </a:moveTo>
                    <a:lnTo>
                      <a:pt x="144" y="342"/>
                    </a:lnTo>
                    <a:lnTo>
                      <a:pt x="0" y="312"/>
                    </a:lnTo>
                    <a:lnTo>
                      <a:pt x="259" y="10"/>
                    </a:lnTo>
                    <a:lnTo>
                      <a:pt x="418" y="0"/>
                    </a:lnTo>
                    <a:close/>
                  </a:path>
                </a:pathLst>
              </a:custGeom>
              <a:solidFill>
                <a:schemeClr val="accent1">
                  <a:lumMod val="75000"/>
                </a:schemeClr>
              </a:solidFill>
              <a:ln>
                <a:noFill/>
              </a:ln>
            </p:spPr>
            <p:txBody>
              <a:bodyPr anchor="ctr"/>
              <a:lstStyle/>
              <a:p>
                <a:pPr algn="ctr"/>
                <a:endParaRPr/>
              </a:p>
            </p:txBody>
          </p:sp>
          <p:sp>
            <p:nvSpPr>
              <p:cNvPr id="25" name="Freeform: Shape 21"/>
              <p:cNvSpPr/>
              <p:nvPr/>
            </p:nvSpPr>
            <p:spPr bwMode="auto">
              <a:xfrm>
                <a:off x="3486150" y="2738438"/>
                <a:ext cx="1044575" cy="1331913"/>
              </a:xfrm>
              <a:custGeom>
                <a:avLst/>
                <a:gdLst>
                  <a:gd name="T0" fmla="*/ 488 w 658"/>
                  <a:gd name="T1" fmla="*/ 0 h 839"/>
                  <a:gd name="T2" fmla="*/ 658 w 658"/>
                  <a:gd name="T3" fmla="*/ 224 h 839"/>
                  <a:gd name="T4" fmla="*/ 382 w 658"/>
                  <a:gd name="T5" fmla="*/ 565 h 839"/>
                  <a:gd name="T6" fmla="*/ 482 w 658"/>
                  <a:gd name="T7" fmla="*/ 691 h 839"/>
                  <a:gd name="T8" fmla="*/ 0 w 658"/>
                  <a:gd name="T9" fmla="*/ 839 h 839"/>
                  <a:gd name="T10" fmla="*/ 94 w 658"/>
                  <a:gd name="T11" fmla="*/ 203 h 839"/>
                  <a:gd name="T12" fmla="*/ 214 w 658"/>
                  <a:gd name="T13" fmla="*/ 342 h 839"/>
                  <a:gd name="T14" fmla="*/ 488 w 658"/>
                  <a:gd name="T15" fmla="*/ 0 h 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839">
                    <a:moveTo>
                      <a:pt x="488" y="0"/>
                    </a:moveTo>
                    <a:lnTo>
                      <a:pt x="658" y="224"/>
                    </a:lnTo>
                    <a:lnTo>
                      <a:pt x="382" y="565"/>
                    </a:lnTo>
                    <a:lnTo>
                      <a:pt x="482" y="691"/>
                    </a:lnTo>
                    <a:lnTo>
                      <a:pt x="0" y="839"/>
                    </a:lnTo>
                    <a:lnTo>
                      <a:pt x="94" y="203"/>
                    </a:lnTo>
                    <a:lnTo>
                      <a:pt x="214" y="342"/>
                    </a:lnTo>
                    <a:lnTo>
                      <a:pt x="488" y="0"/>
                    </a:lnTo>
                    <a:close/>
                  </a:path>
                </a:pathLst>
              </a:custGeom>
              <a:solidFill>
                <a:schemeClr val="accent1"/>
              </a:solidFill>
              <a:ln>
                <a:noFill/>
              </a:ln>
            </p:spPr>
            <p:txBody>
              <a:bodyPr anchor="ctr"/>
              <a:lstStyle/>
              <a:p>
                <a:pPr algn="ctr"/>
                <a:endParaRPr/>
              </a:p>
            </p:txBody>
          </p:sp>
          <p:sp>
            <p:nvSpPr>
              <p:cNvPr id="26" name="Freeform: Shape 22"/>
              <p:cNvSpPr/>
              <p:nvPr/>
            </p:nvSpPr>
            <p:spPr bwMode="auto">
              <a:xfrm>
                <a:off x="3225800" y="3060700"/>
                <a:ext cx="409575" cy="1009650"/>
              </a:xfrm>
              <a:custGeom>
                <a:avLst/>
                <a:gdLst>
                  <a:gd name="T0" fmla="*/ 258 w 258"/>
                  <a:gd name="T1" fmla="*/ 0 h 636"/>
                  <a:gd name="T2" fmla="*/ 164 w 258"/>
                  <a:gd name="T3" fmla="*/ 636 h 636"/>
                  <a:gd name="T4" fmla="*/ 0 w 258"/>
                  <a:gd name="T5" fmla="*/ 624 h 636"/>
                  <a:gd name="T6" fmla="*/ 101 w 258"/>
                  <a:gd name="T7" fmla="*/ 0 h 636"/>
                  <a:gd name="T8" fmla="*/ 258 w 258"/>
                  <a:gd name="T9" fmla="*/ 0 h 636"/>
                </a:gdLst>
                <a:ahLst/>
                <a:cxnLst>
                  <a:cxn ang="0">
                    <a:pos x="T0" y="T1"/>
                  </a:cxn>
                  <a:cxn ang="0">
                    <a:pos x="T2" y="T3"/>
                  </a:cxn>
                  <a:cxn ang="0">
                    <a:pos x="T4" y="T5"/>
                  </a:cxn>
                  <a:cxn ang="0">
                    <a:pos x="T6" y="T7"/>
                  </a:cxn>
                  <a:cxn ang="0">
                    <a:pos x="T8" y="T9"/>
                  </a:cxn>
                </a:cxnLst>
                <a:rect l="0" t="0" r="r" b="b"/>
                <a:pathLst>
                  <a:path w="258" h="636">
                    <a:moveTo>
                      <a:pt x="258" y="0"/>
                    </a:moveTo>
                    <a:lnTo>
                      <a:pt x="164" y="636"/>
                    </a:lnTo>
                    <a:lnTo>
                      <a:pt x="0" y="624"/>
                    </a:lnTo>
                    <a:lnTo>
                      <a:pt x="101" y="0"/>
                    </a:lnTo>
                    <a:lnTo>
                      <a:pt x="258" y="0"/>
                    </a:lnTo>
                    <a:close/>
                  </a:path>
                </a:pathLst>
              </a:custGeom>
              <a:solidFill>
                <a:schemeClr val="accent1">
                  <a:lumMod val="75000"/>
                </a:schemeClr>
              </a:solidFill>
              <a:ln>
                <a:noFill/>
              </a:ln>
            </p:spPr>
            <p:txBody>
              <a:bodyPr anchor="ctr"/>
              <a:lstStyle/>
              <a:p>
                <a:pPr algn="ctr"/>
                <a:endParaRPr/>
              </a:p>
            </p:txBody>
          </p:sp>
        </p:grpSp>
        <p:sp>
          <p:nvSpPr>
            <p:cNvPr id="8" name="Freeform: Shape 37"/>
            <p:cNvSpPr/>
            <p:nvPr/>
          </p:nvSpPr>
          <p:spPr bwMode="auto">
            <a:xfrm>
              <a:off x="6858625" y="4465284"/>
              <a:ext cx="398759" cy="39875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scene3d>
              <a:camera prst="perspectiveHeroicExtremeRightFacing"/>
              <a:lightRig rig="threePt" dir="t"/>
            </a:scene3d>
          </p:spPr>
          <p:txBody>
            <a:bodyPr anchor="ctr"/>
            <a:lstStyle/>
            <a:p>
              <a:pPr algn="ctr"/>
              <a:endParaRPr/>
            </a:p>
          </p:txBody>
        </p:sp>
        <p:sp>
          <p:nvSpPr>
            <p:cNvPr id="9" name="Freeform: Shape 38"/>
            <p:cNvSpPr/>
            <p:nvPr/>
          </p:nvSpPr>
          <p:spPr bwMode="auto">
            <a:xfrm>
              <a:off x="6809972" y="2641775"/>
              <a:ext cx="398759" cy="39875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scene3d>
              <a:camera prst="perspectiveHeroicExtremeRightFacing"/>
              <a:lightRig rig="threePt" dir="t"/>
            </a:scene3d>
          </p:spPr>
          <p:txBody>
            <a:bodyPr anchor="ctr"/>
            <a:lstStyle/>
            <a:p>
              <a:pPr algn="ctr"/>
              <a:endParaRPr/>
            </a:p>
          </p:txBody>
        </p:sp>
        <p:sp>
          <p:nvSpPr>
            <p:cNvPr id="10" name="Freeform: Shape 39"/>
            <p:cNvSpPr/>
            <p:nvPr/>
          </p:nvSpPr>
          <p:spPr bwMode="auto">
            <a:xfrm>
              <a:off x="5335573" y="4503763"/>
              <a:ext cx="398759" cy="39875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scene3d>
              <a:camera prst="perspectiveHeroicExtremeRightFacing"/>
              <a:lightRig rig="threePt" dir="t"/>
            </a:scene3d>
          </p:spPr>
          <p:txBody>
            <a:bodyPr anchor="ctr"/>
            <a:lstStyle/>
            <a:p>
              <a:pPr algn="ctr"/>
              <a:endParaRPr/>
            </a:p>
          </p:txBody>
        </p:sp>
        <p:sp>
          <p:nvSpPr>
            <p:cNvPr id="11" name="Freeform: Shape 40"/>
            <p:cNvSpPr/>
            <p:nvPr/>
          </p:nvSpPr>
          <p:spPr bwMode="auto">
            <a:xfrm>
              <a:off x="5397087" y="2457171"/>
              <a:ext cx="398759" cy="39875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scene3d>
              <a:camera prst="perspectiveHeroicExtremeRightFacing"/>
              <a:lightRig rig="threePt" dir="t"/>
            </a:scene3d>
          </p:spPr>
          <p:txBody>
            <a:bodyPr anchor="ctr"/>
            <a:lstStyle/>
            <a:p>
              <a:pPr algn="ctr"/>
              <a:endParaRPr/>
            </a:p>
          </p:txBody>
        </p:sp>
      </p:grpSp>
      <p:grpSp>
        <p:nvGrpSpPr>
          <p:cNvPr id="12" name="千图PPT彼岸天：ID 8661124库_组合 2"/>
          <p:cNvGrpSpPr/>
          <p:nvPr>
            <p:custDataLst>
              <p:tags r:id="rId2"/>
            </p:custDataLst>
          </p:nvPr>
        </p:nvGrpSpPr>
        <p:grpSpPr>
          <a:xfrm>
            <a:off x="2099556" y="2204864"/>
            <a:ext cx="2616696" cy="866137"/>
            <a:chOff x="2099556" y="2204864"/>
            <a:chExt cx="2616696" cy="866137"/>
          </a:xfrm>
        </p:grpSpPr>
        <p:sp>
          <p:nvSpPr>
            <p:cNvPr id="22" name="TextBox 41"/>
            <p:cNvSpPr txBox="1"/>
            <p:nvPr/>
          </p:nvSpPr>
          <p:spPr bwMode="auto">
            <a:xfrm>
              <a:off x="3457276" y="2204864"/>
              <a:ext cx="1258976" cy="309958"/>
            </a:xfrm>
            <a:prstGeom prst="rect">
              <a:avLst/>
            </a:prstGeom>
            <a:noFill/>
          </p:spPr>
          <p:txBody>
            <a:bodyPr wrap="none" lIns="90000" tIns="46800" rIns="90000" bIns="46800">
              <a:normAutofit/>
            </a:bodyPr>
            <a:lstStyle/>
            <a:p>
              <a:pPr algn="r" latinLnBrk="0"/>
              <a:r>
                <a:rPr lang="zh-CN" altLang="en-US" sz="1400" dirty="0">
                  <a:solidFill>
                    <a:schemeClr val="accent2"/>
                  </a:solidFill>
                  <a:effectLst/>
                </a:rPr>
                <a:t>输入标题文本</a:t>
              </a:r>
            </a:p>
          </p:txBody>
        </p:sp>
        <p:sp>
          <p:nvSpPr>
            <p:cNvPr id="23" name="TextBox 42"/>
            <p:cNvSpPr txBox="1"/>
            <p:nvPr/>
          </p:nvSpPr>
          <p:spPr bwMode="auto">
            <a:xfrm>
              <a:off x="2099556" y="2514822"/>
              <a:ext cx="2616696" cy="556179"/>
            </a:xfrm>
            <a:prstGeom prst="rect">
              <a:avLst/>
            </a:prstGeom>
            <a:noFill/>
          </p:spPr>
          <p:txBody>
            <a:bodyPr wrap="square" lIns="90000" tIns="46800" rIns="90000" bIns="46800">
              <a:normAutofit/>
            </a:bodyPr>
            <a:lstStyle/>
            <a:p>
              <a:pPr algn="r" latinLnBrk="0">
                <a:lnSpc>
                  <a:spcPct val="120000"/>
                </a:lnSpc>
              </a:pPr>
              <a:r>
                <a:rPr lang="zh-CN" altLang="en-US" sz="1000" b="0" dirty="0">
                  <a:solidFill>
                    <a:schemeClr val="tx1"/>
                  </a:solidFill>
                  <a:effectLst/>
                </a:rPr>
                <a:t>请替换文字内容复制你的内容到此</a:t>
              </a:r>
              <a:br>
                <a:rPr lang="zh-CN" altLang="en-US" sz="1000" b="0" dirty="0">
                  <a:solidFill>
                    <a:schemeClr val="tx1"/>
                  </a:solidFill>
                  <a:effectLst/>
                </a:rPr>
              </a:br>
              <a:r>
                <a:rPr lang="zh-CN" altLang="en-US" sz="1000" b="0" dirty="0">
                  <a:solidFill>
                    <a:schemeClr val="tx1"/>
                  </a:solidFill>
                  <a:effectLst/>
                </a:rPr>
                <a:t> </a:t>
              </a:r>
            </a:p>
          </p:txBody>
        </p:sp>
      </p:grpSp>
      <p:grpSp>
        <p:nvGrpSpPr>
          <p:cNvPr id="13" name="千图PPT彼岸天：ID 8661124库_组合 3"/>
          <p:cNvGrpSpPr/>
          <p:nvPr>
            <p:custDataLst>
              <p:tags r:id="rId3"/>
            </p:custDataLst>
          </p:nvPr>
        </p:nvGrpSpPr>
        <p:grpSpPr>
          <a:xfrm>
            <a:off x="2099556" y="4236309"/>
            <a:ext cx="2616696" cy="866137"/>
            <a:chOff x="2099556" y="4236309"/>
            <a:chExt cx="2616696" cy="866137"/>
          </a:xfrm>
        </p:grpSpPr>
        <p:sp>
          <p:nvSpPr>
            <p:cNvPr id="20" name="TextBox 43"/>
            <p:cNvSpPr txBox="1"/>
            <p:nvPr/>
          </p:nvSpPr>
          <p:spPr bwMode="auto">
            <a:xfrm>
              <a:off x="3457276" y="4236309"/>
              <a:ext cx="1258976" cy="309958"/>
            </a:xfrm>
            <a:prstGeom prst="rect">
              <a:avLst/>
            </a:prstGeom>
            <a:noFill/>
          </p:spPr>
          <p:txBody>
            <a:bodyPr wrap="none" lIns="90000" tIns="46800" rIns="90000" bIns="46800">
              <a:normAutofit/>
            </a:bodyPr>
            <a:lstStyle/>
            <a:p>
              <a:pPr algn="r" latinLnBrk="0"/>
              <a:r>
                <a:rPr lang="zh-CN" altLang="en-US" sz="1400" dirty="0">
                  <a:solidFill>
                    <a:schemeClr val="accent1"/>
                  </a:solidFill>
                  <a:effectLst/>
                </a:rPr>
                <a:t>输入标题文本</a:t>
              </a:r>
            </a:p>
          </p:txBody>
        </p:sp>
        <p:sp>
          <p:nvSpPr>
            <p:cNvPr id="21" name="TextBox 44"/>
            <p:cNvSpPr txBox="1"/>
            <p:nvPr/>
          </p:nvSpPr>
          <p:spPr bwMode="auto">
            <a:xfrm>
              <a:off x="2099556" y="4546267"/>
              <a:ext cx="2616696" cy="556179"/>
            </a:xfrm>
            <a:prstGeom prst="rect">
              <a:avLst/>
            </a:prstGeom>
            <a:noFill/>
          </p:spPr>
          <p:txBody>
            <a:bodyPr wrap="square" lIns="90000" tIns="46800" rIns="90000" bIns="46800">
              <a:normAutofit/>
            </a:bodyPr>
            <a:lstStyle/>
            <a:p>
              <a:pPr algn="r" latinLnBrk="0">
                <a:lnSpc>
                  <a:spcPct val="120000"/>
                </a:lnSpc>
              </a:pPr>
              <a:r>
                <a:rPr lang="zh-CN" altLang="en-US" sz="1000" b="0" dirty="0">
                  <a:solidFill>
                    <a:schemeClr val="tx1"/>
                  </a:solidFill>
                  <a:effectLst/>
                </a:rPr>
                <a:t>请替换文字内容复制你的内容到此</a:t>
              </a:r>
              <a:br>
                <a:rPr lang="zh-CN" altLang="en-US" sz="1000" b="0" dirty="0">
                  <a:solidFill>
                    <a:schemeClr val="tx1"/>
                  </a:solidFill>
                  <a:effectLst/>
                </a:rPr>
              </a:br>
              <a:r>
                <a:rPr lang="zh-CN" altLang="en-US" sz="1000" b="0" dirty="0">
                  <a:solidFill>
                    <a:schemeClr val="tx1"/>
                  </a:solidFill>
                  <a:effectLst/>
                </a:rPr>
                <a:t> </a:t>
              </a:r>
            </a:p>
          </p:txBody>
        </p:sp>
      </p:grpSp>
      <p:grpSp>
        <p:nvGrpSpPr>
          <p:cNvPr id="14" name="千图PPT彼岸天：ID 8661124库_组合 4"/>
          <p:cNvGrpSpPr/>
          <p:nvPr>
            <p:custDataLst>
              <p:tags r:id="rId4"/>
            </p:custDataLst>
          </p:nvPr>
        </p:nvGrpSpPr>
        <p:grpSpPr>
          <a:xfrm>
            <a:off x="7654224" y="2553715"/>
            <a:ext cx="2616696" cy="866137"/>
            <a:chOff x="7654224" y="2553715"/>
            <a:chExt cx="2616696" cy="866137"/>
          </a:xfrm>
        </p:grpSpPr>
        <p:sp>
          <p:nvSpPr>
            <p:cNvPr id="18" name="TextBox 45"/>
            <p:cNvSpPr txBox="1"/>
            <p:nvPr/>
          </p:nvSpPr>
          <p:spPr bwMode="auto">
            <a:xfrm>
              <a:off x="7654224" y="2553715"/>
              <a:ext cx="1258976" cy="309958"/>
            </a:xfrm>
            <a:prstGeom prst="rect">
              <a:avLst/>
            </a:prstGeom>
            <a:noFill/>
          </p:spPr>
          <p:txBody>
            <a:bodyPr wrap="none" lIns="90000" tIns="46800" rIns="90000" bIns="46800">
              <a:normAutofit/>
            </a:bodyPr>
            <a:lstStyle/>
            <a:p>
              <a:pPr algn="l" latinLnBrk="0"/>
              <a:r>
                <a:rPr lang="zh-CN" altLang="en-US" sz="1400" dirty="0">
                  <a:solidFill>
                    <a:schemeClr val="accent3"/>
                  </a:solidFill>
                  <a:effectLst/>
                </a:rPr>
                <a:t>输入标题文本</a:t>
              </a:r>
            </a:p>
          </p:txBody>
        </p:sp>
        <p:sp>
          <p:nvSpPr>
            <p:cNvPr id="19" name="TextBox 46"/>
            <p:cNvSpPr txBox="1"/>
            <p:nvPr/>
          </p:nvSpPr>
          <p:spPr bwMode="auto">
            <a:xfrm>
              <a:off x="7654224" y="2863673"/>
              <a:ext cx="2616696" cy="556179"/>
            </a:xfrm>
            <a:prstGeom prst="rect">
              <a:avLst/>
            </a:prstGeom>
            <a:noFill/>
          </p:spPr>
          <p:txBody>
            <a:bodyPr wrap="square" lIns="90000" tIns="46800" rIns="90000" bIns="46800">
              <a:normAutofit/>
            </a:bodyPr>
            <a:lstStyle/>
            <a:p>
              <a:pPr algn="l" latinLnBrk="0">
                <a:lnSpc>
                  <a:spcPct val="120000"/>
                </a:lnSpc>
              </a:pPr>
              <a:r>
                <a:rPr lang="zh-CN" altLang="en-US" sz="1000" b="0" dirty="0">
                  <a:solidFill>
                    <a:schemeClr val="tx1"/>
                  </a:solidFill>
                  <a:effectLst/>
                </a:rPr>
                <a:t>请替换文字内容复制你的内容到此</a:t>
              </a:r>
              <a:br>
                <a:rPr lang="zh-CN" altLang="en-US" sz="1000" b="0" dirty="0">
                  <a:solidFill>
                    <a:schemeClr val="tx1"/>
                  </a:solidFill>
                  <a:effectLst/>
                </a:rPr>
              </a:br>
              <a:r>
                <a:rPr lang="zh-CN" altLang="en-US" sz="1000" b="0" dirty="0">
                  <a:solidFill>
                    <a:schemeClr val="tx1"/>
                  </a:solidFill>
                  <a:effectLst/>
                </a:rPr>
                <a:t> </a:t>
              </a:r>
            </a:p>
          </p:txBody>
        </p:sp>
      </p:grpSp>
      <p:grpSp>
        <p:nvGrpSpPr>
          <p:cNvPr id="15" name="千图PPT彼岸天：ID 8661124库_组合 5"/>
          <p:cNvGrpSpPr/>
          <p:nvPr>
            <p:custDataLst>
              <p:tags r:id="rId5"/>
            </p:custDataLst>
          </p:nvPr>
        </p:nvGrpSpPr>
        <p:grpSpPr>
          <a:xfrm>
            <a:off x="7654224" y="4103849"/>
            <a:ext cx="2616696" cy="866137"/>
            <a:chOff x="7654224" y="4103849"/>
            <a:chExt cx="2616696" cy="866137"/>
          </a:xfrm>
        </p:grpSpPr>
        <p:sp>
          <p:nvSpPr>
            <p:cNvPr id="16" name="TextBox 47"/>
            <p:cNvSpPr txBox="1"/>
            <p:nvPr/>
          </p:nvSpPr>
          <p:spPr bwMode="auto">
            <a:xfrm>
              <a:off x="7654224" y="4103849"/>
              <a:ext cx="1258976" cy="309958"/>
            </a:xfrm>
            <a:prstGeom prst="rect">
              <a:avLst/>
            </a:prstGeom>
            <a:noFill/>
          </p:spPr>
          <p:txBody>
            <a:bodyPr wrap="none" lIns="90000" tIns="46800" rIns="90000" bIns="46800">
              <a:normAutofit/>
            </a:bodyPr>
            <a:lstStyle/>
            <a:p>
              <a:pPr algn="l" latinLnBrk="0"/>
              <a:r>
                <a:rPr lang="zh-CN" altLang="en-US" sz="1400" dirty="0">
                  <a:solidFill>
                    <a:schemeClr val="accent4"/>
                  </a:solidFill>
                  <a:effectLst/>
                </a:rPr>
                <a:t>输入标题文本</a:t>
              </a:r>
            </a:p>
          </p:txBody>
        </p:sp>
        <p:sp>
          <p:nvSpPr>
            <p:cNvPr id="17" name="TextBox 48"/>
            <p:cNvSpPr txBox="1"/>
            <p:nvPr/>
          </p:nvSpPr>
          <p:spPr bwMode="auto">
            <a:xfrm>
              <a:off x="7654224" y="4413807"/>
              <a:ext cx="2616696" cy="556179"/>
            </a:xfrm>
            <a:prstGeom prst="rect">
              <a:avLst/>
            </a:prstGeom>
            <a:noFill/>
          </p:spPr>
          <p:txBody>
            <a:bodyPr wrap="square" lIns="90000" tIns="46800" rIns="90000" bIns="46800">
              <a:normAutofit/>
            </a:bodyPr>
            <a:lstStyle/>
            <a:p>
              <a:pPr algn="l" latinLnBrk="0">
                <a:lnSpc>
                  <a:spcPct val="120000"/>
                </a:lnSpc>
              </a:pPr>
              <a:r>
                <a:rPr lang="zh-CN" altLang="en-US" sz="1000" b="0" dirty="0">
                  <a:solidFill>
                    <a:schemeClr val="tx1"/>
                  </a:solidFill>
                  <a:effectLst/>
                </a:rPr>
                <a:t>请替换文字内容复制你的内容到此</a:t>
              </a:r>
              <a:br>
                <a:rPr lang="zh-CN" altLang="en-US" sz="1000" b="0" dirty="0">
                  <a:solidFill>
                    <a:schemeClr val="tx1"/>
                  </a:solidFill>
                  <a:effectLst/>
                </a:rPr>
              </a:br>
              <a:r>
                <a:rPr lang="zh-CN" altLang="en-US" sz="1000" b="0" dirty="0">
                  <a:solidFill>
                    <a:schemeClr val="tx1"/>
                  </a:solidFill>
                  <a:effectLst/>
                </a:rPr>
                <a:t>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fltVal val="0.5"/>
                                          </p:val>
                                        </p:tav>
                                        <p:tav tm="100000">
                                          <p:val>
                                            <p:strVal val="#ppt_x"/>
                                          </p:val>
                                        </p:tav>
                                      </p:tavLst>
                                    </p:anim>
                                    <p:anim calcmode="lin" valueType="num">
                                      <p:cBhvr>
                                        <p:cTn id="19" dur="500" fill="hold"/>
                                        <p:tgtEl>
                                          <p:spTgt spid="1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fltVal val="0.5"/>
                                          </p:val>
                                        </p:tav>
                                        <p:tav tm="100000">
                                          <p:val>
                                            <p:strVal val="#ppt_x"/>
                                          </p:val>
                                        </p:tav>
                                      </p:tavLst>
                                    </p:anim>
                                    <p:anim calcmode="lin" valueType="num">
                                      <p:cBhvr>
                                        <p:cTn id="35" dur="500" fill="hold"/>
                                        <p:tgtEl>
                                          <p:spTgt spid="13"/>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fltVal val="0.5"/>
                                          </p:val>
                                        </p:tav>
                                        <p:tav tm="100000">
                                          <p:val>
                                            <p:strVal val="#ppt_x"/>
                                          </p:val>
                                        </p:tav>
                                      </p:tavLst>
                                    </p:anim>
                                    <p:anim calcmode="lin" valueType="num">
                                      <p:cBhvr>
                                        <p:cTn id="43"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千图PPT彼岸天：ID 8661124库_组合 2"/>
          <p:cNvGrpSpPr/>
          <p:nvPr>
            <p:custDataLst>
              <p:tags r:id="rId1"/>
            </p:custDataLst>
          </p:nvPr>
        </p:nvGrpSpPr>
        <p:grpSpPr>
          <a:xfrm>
            <a:off x="720490" y="3480710"/>
            <a:ext cx="4390689" cy="1960744"/>
            <a:chOff x="2091603" y="3621658"/>
            <a:chExt cx="4390689" cy="1960744"/>
          </a:xfrm>
        </p:grpSpPr>
        <p:sp>
          <p:nvSpPr>
            <p:cNvPr id="50" name="Freeform: Shape 18"/>
            <p:cNvSpPr/>
            <p:nvPr/>
          </p:nvSpPr>
          <p:spPr>
            <a:xfrm rot="10800000" flipH="1">
              <a:off x="5736734" y="4983187"/>
              <a:ext cx="745558" cy="599215"/>
            </a:xfrm>
            <a:custGeom>
              <a:avLst/>
              <a:gdLst/>
              <a:ahLst/>
              <a:cxnLst>
                <a:cxn ang="0">
                  <a:pos x="wd2" y="hd2"/>
                </a:cxn>
                <a:cxn ang="5400000">
                  <a:pos x="wd2" y="hd2"/>
                </a:cxn>
                <a:cxn ang="10800000">
                  <a:pos x="wd2" y="hd2"/>
                </a:cxn>
                <a:cxn ang="16200000">
                  <a:pos x="wd2" y="hd2"/>
                </a:cxn>
              </a:cxnLst>
              <a:rect l="0" t="0" r="r" b="b"/>
              <a:pathLst>
                <a:path w="21595" h="21600" extrusionOk="0">
                  <a:moveTo>
                    <a:pt x="35" y="64"/>
                  </a:moveTo>
                  <a:lnTo>
                    <a:pt x="17078" y="0"/>
                  </a:lnTo>
                  <a:lnTo>
                    <a:pt x="21595" y="10736"/>
                  </a:lnTo>
                  <a:lnTo>
                    <a:pt x="17232" y="21600"/>
                  </a:lnTo>
                  <a:lnTo>
                    <a:pt x="1" y="21408"/>
                  </a:lnTo>
                  <a:cubicBezTo>
                    <a:pt x="-5" y="14080"/>
                    <a:pt x="41" y="7392"/>
                    <a:pt x="35" y="64"/>
                  </a:cubicBezTo>
                  <a:close/>
                </a:path>
              </a:pathLst>
            </a:custGeom>
            <a:solidFill>
              <a:schemeClr val="accent1">
                <a:alpha val="85000"/>
              </a:schemeClr>
            </a:solidFill>
            <a:ln w="12700" cap="flat">
              <a:noFill/>
              <a:miter lim="400000"/>
            </a:ln>
            <a:effectLst/>
          </p:spPr>
          <p:txBody>
            <a:bodyPr anchor="ctr"/>
            <a:lstStyle/>
            <a:p>
              <a:pPr algn="ctr"/>
              <a:endParaRPr/>
            </a:p>
          </p:txBody>
        </p:sp>
        <p:sp>
          <p:nvSpPr>
            <p:cNvPr id="51" name="Rectangle 19"/>
            <p:cNvSpPr/>
            <p:nvPr/>
          </p:nvSpPr>
          <p:spPr>
            <a:xfrm rot="10800000" flipH="1">
              <a:off x="2091788" y="3621658"/>
              <a:ext cx="3245231" cy="596851"/>
            </a:xfrm>
            <a:prstGeom prst="rect">
              <a:avLst/>
            </a:prstGeom>
            <a:solidFill>
              <a:schemeClr val="accent1">
                <a:alpha val="85000"/>
              </a:schemeClr>
            </a:solidFill>
            <a:ln w="12700" cap="flat">
              <a:noFill/>
              <a:miter lim="400000"/>
            </a:ln>
            <a:effectLst/>
          </p:spPr>
          <p:txBody>
            <a:bodyPr anchor="ctr"/>
            <a:lstStyle/>
            <a:p>
              <a:pPr algn="ctr"/>
              <a:endParaRPr/>
            </a:p>
          </p:txBody>
        </p:sp>
        <p:sp>
          <p:nvSpPr>
            <p:cNvPr id="52" name="Freeform: Shape 20"/>
            <p:cNvSpPr/>
            <p:nvPr/>
          </p:nvSpPr>
          <p:spPr>
            <a:xfrm rot="10800000" flipH="1">
              <a:off x="2091603" y="3621658"/>
              <a:ext cx="3647994" cy="1960744"/>
            </a:xfrm>
            <a:custGeom>
              <a:avLst/>
              <a:gdLst/>
              <a:ahLst/>
              <a:cxnLst>
                <a:cxn ang="0">
                  <a:pos x="wd2" y="hd2"/>
                </a:cxn>
                <a:cxn ang="5400000">
                  <a:pos x="wd2" y="hd2"/>
                </a:cxn>
                <a:cxn ang="10800000">
                  <a:pos x="wd2" y="hd2"/>
                </a:cxn>
                <a:cxn ang="16200000">
                  <a:pos x="wd2" y="hd2"/>
                </a:cxn>
              </a:cxnLst>
              <a:rect l="0" t="0" r="r" b="b"/>
              <a:pathLst>
                <a:path w="21593" h="21600" extrusionOk="0">
                  <a:moveTo>
                    <a:pt x="2" y="21600"/>
                  </a:moveTo>
                  <a:cubicBezTo>
                    <a:pt x="-7" y="19411"/>
                    <a:pt x="12" y="17184"/>
                    <a:pt x="2" y="14995"/>
                  </a:cubicBezTo>
                  <a:lnTo>
                    <a:pt x="21593" y="0"/>
                  </a:lnTo>
                  <a:lnTo>
                    <a:pt x="21593" y="6530"/>
                  </a:lnTo>
                  <a:lnTo>
                    <a:pt x="2" y="21600"/>
                  </a:lnTo>
                  <a:close/>
                </a:path>
              </a:pathLst>
            </a:custGeom>
            <a:solidFill>
              <a:schemeClr val="accent1"/>
            </a:solidFill>
            <a:ln w="12700" cap="flat">
              <a:noFill/>
              <a:miter lim="400000"/>
            </a:ln>
            <a:effectLst/>
          </p:spPr>
          <p:txBody>
            <a:bodyPr anchor="ctr"/>
            <a:lstStyle/>
            <a:p>
              <a:pPr algn="ctr"/>
              <a:endParaRPr/>
            </a:p>
          </p:txBody>
        </p:sp>
        <p:sp>
          <p:nvSpPr>
            <p:cNvPr id="53" name="Freeform: Shape 21"/>
            <p:cNvSpPr/>
            <p:nvPr/>
          </p:nvSpPr>
          <p:spPr>
            <a:xfrm rot="10800000" flipH="1">
              <a:off x="5964720" y="5181981"/>
              <a:ext cx="293117" cy="201625"/>
            </a:xfrm>
            <a:custGeom>
              <a:avLst/>
              <a:gdLst/>
              <a:ahLst/>
              <a:cxnLst>
                <a:cxn ang="0">
                  <a:pos x="wd2" y="hd2"/>
                </a:cxn>
                <a:cxn ang="5400000">
                  <a:pos x="wd2" y="hd2"/>
                </a:cxn>
                <a:cxn ang="10800000">
                  <a:pos x="wd2" y="hd2"/>
                </a:cxn>
                <a:cxn ang="16200000">
                  <a:pos x="wd2" y="hd2"/>
                </a:cxn>
              </a:cxnLst>
              <a:rect l="0" t="0" r="r" b="b"/>
              <a:pathLst>
                <a:path w="21600" h="21600" extrusionOk="0">
                  <a:moveTo>
                    <a:pt x="20249" y="18682"/>
                  </a:moveTo>
                  <a:lnTo>
                    <a:pt x="19575" y="18682"/>
                  </a:lnTo>
                  <a:lnTo>
                    <a:pt x="16874" y="14755"/>
                  </a:lnTo>
                  <a:lnTo>
                    <a:pt x="16874" y="14728"/>
                  </a:lnTo>
                  <a:lnTo>
                    <a:pt x="16199" y="13746"/>
                  </a:lnTo>
                  <a:lnTo>
                    <a:pt x="16199" y="7854"/>
                  </a:lnTo>
                  <a:lnTo>
                    <a:pt x="19575" y="2945"/>
                  </a:lnTo>
                  <a:lnTo>
                    <a:pt x="20249" y="2945"/>
                  </a:lnTo>
                  <a:cubicBezTo>
                    <a:pt x="20249" y="2945"/>
                    <a:pt x="20249" y="18682"/>
                    <a:pt x="20249" y="18682"/>
                  </a:cubicBezTo>
                  <a:close/>
                  <a:moveTo>
                    <a:pt x="2024" y="19637"/>
                  </a:moveTo>
                  <a:cubicBezTo>
                    <a:pt x="1651" y="19637"/>
                    <a:pt x="1349" y="19196"/>
                    <a:pt x="1349" y="18655"/>
                  </a:cubicBezTo>
                  <a:lnTo>
                    <a:pt x="1349" y="2945"/>
                  </a:lnTo>
                  <a:cubicBezTo>
                    <a:pt x="1349" y="2402"/>
                    <a:pt x="1651" y="1963"/>
                    <a:pt x="2024" y="1963"/>
                  </a:cubicBezTo>
                  <a:lnTo>
                    <a:pt x="14849" y="1963"/>
                  </a:lnTo>
                  <a:cubicBezTo>
                    <a:pt x="15221" y="1963"/>
                    <a:pt x="15524" y="2403"/>
                    <a:pt x="15524" y="2945"/>
                  </a:cubicBezTo>
                  <a:lnTo>
                    <a:pt x="15524" y="18655"/>
                  </a:lnTo>
                  <a:cubicBezTo>
                    <a:pt x="15524" y="19196"/>
                    <a:pt x="15221" y="19637"/>
                    <a:pt x="14849" y="19637"/>
                  </a:cubicBezTo>
                  <a:cubicBezTo>
                    <a:pt x="14849" y="19637"/>
                    <a:pt x="2024" y="19637"/>
                    <a:pt x="2024" y="19637"/>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18655"/>
                  </a:lnTo>
                  <a:cubicBezTo>
                    <a:pt x="0" y="20282"/>
                    <a:pt x="905" y="21600"/>
                    <a:pt x="2024" y="21600"/>
                  </a:cubicBezTo>
                  <a:lnTo>
                    <a:pt x="14849" y="21600"/>
                  </a:lnTo>
                  <a:cubicBezTo>
                    <a:pt x="15967" y="21600"/>
                    <a:pt x="16874" y="20282"/>
                    <a:pt x="16874" y="18655"/>
                  </a:cubicBezTo>
                  <a:lnTo>
                    <a:pt x="16874" y="17457"/>
                  </a:lnTo>
                  <a:lnTo>
                    <a:pt x="18703" y="20080"/>
                  </a:lnTo>
                  <a:cubicBezTo>
                    <a:pt x="18956" y="20443"/>
                    <a:pt x="19296" y="20646"/>
                    <a:pt x="19651" y="20646"/>
                  </a:cubicBezTo>
                  <a:lnTo>
                    <a:pt x="20249" y="20646"/>
                  </a:lnTo>
                  <a:cubicBezTo>
                    <a:pt x="20994" y="20646"/>
                    <a:pt x="21600" y="19766"/>
                    <a:pt x="21600" y="18682"/>
                  </a:cubicBezTo>
                  <a:lnTo>
                    <a:pt x="21600" y="2945"/>
                  </a:lnTo>
                  <a:cubicBezTo>
                    <a:pt x="21600" y="1860"/>
                    <a:pt x="20994" y="981"/>
                    <a:pt x="20249" y="981"/>
                  </a:cubicBezTo>
                </a:path>
              </a:pathLst>
            </a:custGeom>
            <a:solidFill>
              <a:srgbClr val="FFFFFF"/>
            </a:solidFill>
            <a:ln w="12700" cap="flat">
              <a:noFill/>
              <a:miter lim="400000"/>
            </a:ln>
            <a:effectLst/>
          </p:spPr>
          <p:txBody>
            <a:bodyPr anchor="ctr"/>
            <a:lstStyle/>
            <a:p>
              <a:pPr algn="ctr"/>
              <a:endParaRPr/>
            </a:p>
          </p:txBody>
        </p:sp>
      </p:grpSp>
      <p:grpSp>
        <p:nvGrpSpPr>
          <p:cNvPr id="35" name="千图PPT彼岸天：ID 8661124库_组合 3"/>
          <p:cNvGrpSpPr/>
          <p:nvPr>
            <p:custDataLst>
              <p:tags r:id="rId2"/>
            </p:custDataLst>
          </p:nvPr>
        </p:nvGrpSpPr>
        <p:grpSpPr>
          <a:xfrm>
            <a:off x="1532277" y="2898569"/>
            <a:ext cx="3578902" cy="1652928"/>
            <a:chOff x="2903390" y="3039517"/>
            <a:chExt cx="3578902" cy="1652928"/>
          </a:xfrm>
        </p:grpSpPr>
        <p:sp>
          <p:nvSpPr>
            <p:cNvPr id="46" name="Freeform: Shape 14"/>
            <p:cNvSpPr/>
            <p:nvPr/>
          </p:nvSpPr>
          <p:spPr>
            <a:xfrm rot="10800000" flipH="1">
              <a:off x="5736732" y="4091968"/>
              <a:ext cx="745560" cy="599216"/>
            </a:xfrm>
            <a:custGeom>
              <a:avLst/>
              <a:gdLst/>
              <a:ahLst/>
              <a:cxnLst>
                <a:cxn ang="0">
                  <a:pos x="wd2" y="hd2"/>
                </a:cxn>
                <a:cxn ang="5400000">
                  <a:pos x="wd2" y="hd2"/>
                </a:cxn>
                <a:cxn ang="10800000">
                  <a:pos x="wd2" y="hd2"/>
                </a:cxn>
                <a:cxn ang="16200000">
                  <a:pos x="wd2" y="hd2"/>
                </a:cxn>
              </a:cxnLst>
              <a:rect l="0" t="0" r="r" b="b"/>
              <a:pathLst>
                <a:path w="21595" h="21600" extrusionOk="0">
                  <a:moveTo>
                    <a:pt x="35" y="64"/>
                  </a:moveTo>
                  <a:lnTo>
                    <a:pt x="17078" y="0"/>
                  </a:lnTo>
                  <a:lnTo>
                    <a:pt x="21595" y="10736"/>
                  </a:lnTo>
                  <a:lnTo>
                    <a:pt x="17232" y="21600"/>
                  </a:lnTo>
                  <a:lnTo>
                    <a:pt x="1" y="21408"/>
                  </a:lnTo>
                  <a:cubicBezTo>
                    <a:pt x="-5" y="14080"/>
                    <a:pt x="41" y="7392"/>
                    <a:pt x="35" y="64"/>
                  </a:cubicBezTo>
                  <a:close/>
                </a:path>
              </a:pathLst>
            </a:custGeom>
            <a:solidFill>
              <a:schemeClr val="accent2">
                <a:alpha val="85000"/>
              </a:schemeClr>
            </a:solidFill>
            <a:ln w="12700" cap="flat">
              <a:noFill/>
              <a:miter lim="400000"/>
            </a:ln>
            <a:effectLst/>
          </p:spPr>
          <p:txBody>
            <a:bodyPr anchor="ctr"/>
            <a:lstStyle/>
            <a:p>
              <a:pPr algn="ctr"/>
              <a:endParaRPr/>
            </a:p>
          </p:txBody>
        </p:sp>
        <p:sp>
          <p:nvSpPr>
            <p:cNvPr id="47" name="Freeform: Shape 15"/>
            <p:cNvSpPr/>
            <p:nvPr/>
          </p:nvSpPr>
          <p:spPr>
            <a:xfrm rot="10800000" flipH="1">
              <a:off x="2903491" y="3039517"/>
              <a:ext cx="2433526" cy="595142"/>
            </a:xfrm>
            <a:custGeom>
              <a:avLst/>
              <a:gdLst/>
              <a:ahLst/>
              <a:cxnLst>
                <a:cxn ang="0">
                  <a:pos x="wd2" y="hd2"/>
                </a:cxn>
                <a:cxn ang="5400000">
                  <a:pos x="wd2" y="hd2"/>
                </a:cxn>
                <a:cxn ang="10800000">
                  <a:pos x="wd2" y="hd2"/>
                </a:cxn>
                <a:cxn ang="16200000">
                  <a:pos x="wd2" y="hd2"/>
                </a:cxn>
              </a:cxnLst>
              <a:rect l="0" t="0" r="r" b="b"/>
              <a:pathLst>
                <a:path w="21600" h="21600" extrusionOk="0">
                  <a:moveTo>
                    <a:pt x="21" y="21466"/>
                  </a:moveTo>
                  <a:cubicBezTo>
                    <a:pt x="14" y="14311"/>
                    <a:pt x="7" y="7155"/>
                    <a:pt x="0" y="0"/>
                  </a:cubicBezTo>
                  <a:lnTo>
                    <a:pt x="21600" y="64"/>
                  </a:lnTo>
                  <a:lnTo>
                    <a:pt x="21600" y="21600"/>
                  </a:lnTo>
                  <a:lnTo>
                    <a:pt x="21" y="21466"/>
                  </a:lnTo>
                  <a:close/>
                </a:path>
              </a:pathLst>
            </a:custGeom>
            <a:solidFill>
              <a:schemeClr val="accent2">
                <a:alpha val="85000"/>
              </a:schemeClr>
            </a:solidFill>
            <a:ln w="12700" cap="flat">
              <a:noFill/>
              <a:miter lim="400000"/>
            </a:ln>
            <a:effectLst/>
          </p:spPr>
          <p:txBody>
            <a:bodyPr anchor="ctr"/>
            <a:lstStyle/>
            <a:p>
              <a:pPr algn="ctr"/>
              <a:endParaRPr/>
            </a:p>
          </p:txBody>
        </p:sp>
        <p:sp>
          <p:nvSpPr>
            <p:cNvPr id="48" name="Freeform: Shape 16"/>
            <p:cNvSpPr/>
            <p:nvPr/>
          </p:nvSpPr>
          <p:spPr>
            <a:xfrm rot="10800000" flipH="1">
              <a:off x="2903390" y="3040171"/>
              <a:ext cx="2836207" cy="1652274"/>
            </a:xfrm>
            <a:custGeom>
              <a:avLst/>
              <a:gdLst/>
              <a:ahLst/>
              <a:cxnLst>
                <a:cxn ang="0">
                  <a:pos x="wd2" y="hd2"/>
                </a:cxn>
                <a:cxn ang="5400000">
                  <a:pos x="wd2" y="hd2"/>
                </a:cxn>
                <a:cxn ang="10800000">
                  <a:pos x="wd2" y="hd2"/>
                </a:cxn>
                <a:cxn ang="16200000">
                  <a:pos x="wd2" y="hd2"/>
                </a:cxn>
              </a:cxnLst>
              <a:rect l="0" t="0" r="r" b="b"/>
              <a:pathLst>
                <a:path w="21600" h="21600" extrusionOk="0">
                  <a:moveTo>
                    <a:pt x="18" y="21600"/>
                  </a:moveTo>
                  <a:lnTo>
                    <a:pt x="0" y="13814"/>
                  </a:lnTo>
                  <a:lnTo>
                    <a:pt x="21600" y="0"/>
                  </a:lnTo>
                  <a:lnTo>
                    <a:pt x="21600" y="7750"/>
                  </a:lnTo>
                  <a:lnTo>
                    <a:pt x="18" y="21600"/>
                  </a:lnTo>
                  <a:close/>
                </a:path>
              </a:pathLst>
            </a:custGeom>
            <a:solidFill>
              <a:schemeClr val="accent2"/>
            </a:solidFill>
            <a:ln w="12700" cap="flat">
              <a:noFill/>
              <a:miter lim="400000"/>
            </a:ln>
            <a:effectLst/>
          </p:spPr>
          <p:txBody>
            <a:bodyPr anchor="ctr"/>
            <a:lstStyle/>
            <a:p>
              <a:pPr algn="ctr"/>
              <a:endParaRPr/>
            </a:p>
          </p:txBody>
        </p:sp>
        <p:sp>
          <p:nvSpPr>
            <p:cNvPr id="49" name="Freeform: Shape 17"/>
            <p:cNvSpPr/>
            <p:nvPr/>
          </p:nvSpPr>
          <p:spPr>
            <a:xfrm>
              <a:off x="5983377" y="4252892"/>
              <a:ext cx="248713" cy="27988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rgbClr val="FFFFFF"/>
            </a:solidFill>
            <a:ln w="12700" cap="flat">
              <a:noFill/>
              <a:miter lim="400000"/>
            </a:ln>
            <a:effectLst/>
          </p:spPr>
          <p:txBody>
            <a:bodyPr anchor="ctr"/>
            <a:lstStyle/>
            <a:p>
              <a:pPr algn="ctr"/>
              <a:endParaRPr/>
            </a:p>
          </p:txBody>
        </p:sp>
      </p:grpSp>
      <p:grpSp>
        <p:nvGrpSpPr>
          <p:cNvPr id="36" name="千图PPT彼岸天：ID 8661124库_组合 4"/>
          <p:cNvGrpSpPr/>
          <p:nvPr>
            <p:custDataLst>
              <p:tags r:id="rId3"/>
            </p:custDataLst>
          </p:nvPr>
        </p:nvGrpSpPr>
        <p:grpSpPr>
          <a:xfrm>
            <a:off x="2337641" y="2297645"/>
            <a:ext cx="2773538" cy="1353257"/>
            <a:chOff x="3708754" y="2438593"/>
            <a:chExt cx="2773538" cy="1353257"/>
          </a:xfrm>
        </p:grpSpPr>
        <p:sp>
          <p:nvSpPr>
            <p:cNvPr id="42" name="Freeform: Shape 10"/>
            <p:cNvSpPr/>
            <p:nvPr/>
          </p:nvSpPr>
          <p:spPr>
            <a:xfrm rot="10800000" flipH="1">
              <a:off x="5736732" y="3192634"/>
              <a:ext cx="745560" cy="599216"/>
            </a:xfrm>
            <a:custGeom>
              <a:avLst/>
              <a:gdLst/>
              <a:ahLst/>
              <a:cxnLst>
                <a:cxn ang="0">
                  <a:pos x="wd2" y="hd2"/>
                </a:cxn>
                <a:cxn ang="5400000">
                  <a:pos x="wd2" y="hd2"/>
                </a:cxn>
                <a:cxn ang="10800000">
                  <a:pos x="wd2" y="hd2"/>
                </a:cxn>
                <a:cxn ang="16200000">
                  <a:pos x="wd2" y="hd2"/>
                </a:cxn>
              </a:cxnLst>
              <a:rect l="0" t="0" r="r" b="b"/>
              <a:pathLst>
                <a:path w="21595" h="21600" extrusionOk="0">
                  <a:moveTo>
                    <a:pt x="35" y="64"/>
                  </a:moveTo>
                  <a:lnTo>
                    <a:pt x="17078" y="0"/>
                  </a:lnTo>
                  <a:lnTo>
                    <a:pt x="21595" y="10736"/>
                  </a:lnTo>
                  <a:lnTo>
                    <a:pt x="17232" y="21600"/>
                  </a:lnTo>
                  <a:lnTo>
                    <a:pt x="1" y="21408"/>
                  </a:lnTo>
                  <a:cubicBezTo>
                    <a:pt x="-5" y="14080"/>
                    <a:pt x="41" y="7392"/>
                    <a:pt x="35" y="64"/>
                  </a:cubicBezTo>
                  <a:close/>
                </a:path>
              </a:pathLst>
            </a:custGeom>
            <a:solidFill>
              <a:schemeClr val="accent3">
                <a:alpha val="85000"/>
              </a:schemeClr>
            </a:solidFill>
            <a:ln w="12700" cap="flat">
              <a:noFill/>
              <a:miter lim="400000"/>
            </a:ln>
            <a:effectLst/>
          </p:spPr>
          <p:txBody>
            <a:bodyPr anchor="ctr"/>
            <a:lstStyle/>
            <a:p>
              <a:pPr algn="ctr"/>
              <a:endParaRPr/>
            </a:p>
          </p:txBody>
        </p:sp>
        <p:sp>
          <p:nvSpPr>
            <p:cNvPr id="43" name="Freeform: Shape 11"/>
            <p:cNvSpPr/>
            <p:nvPr/>
          </p:nvSpPr>
          <p:spPr>
            <a:xfrm rot="10800000" flipH="1">
              <a:off x="3710441" y="2438593"/>
              <a:ext cx="1626578" cy="598033"/>
            </a:xfrm>
            <a:custGeom>
              <a:avLst/>
              <a:gdLst/>
              <a:ahLst/>
              <a:cxnLst>
                <a:cxn ang="0">
                  <a:pos x="wd2" y="hd2"/>
                </a:cxn>
                <a:cxn ang="5400000">
                  <a:pos x="wd2" y="hd2"/>
                </a:cxn>
                <a:cxn ang="10800000">
                  <a:pos x="wd2" y="hd2"/>
                </a:cxn>
                <a:cxn ang="16200000">
                  <a:pos x="wd2" y="hd2"/>
                </a:cxn>
              </a:cxnLst>
              <a:rect l="0" t="0" r="r" b="b"/>
              <a:pathLst>
                <a:path w="21600" h="21600" extrusionOk="0">
                  <a:moveTo>
                    <a:pt x="0" y="21524"/>
                  </a:moveTo>
                  <a:lnTo>
                    <a:pt x="0" y="0"/>
                  </a:lnTo>
                  <a:lnTo>
                    <a:pt x="21600" y="6"/>
                  </a:lnTo>
                  <a:lnTo>
                    <a:pt x="21600" y="21600"/>
                  </a:lnTo>
                  <a:lnTo>
                    <a:pt x="0" y="21524"/>
                  </a:lnTo>
                  <a:close/>
                </a:path>
              </a:pathLst>
            </a:custGeom>
            <a:solidFill>
              <a:schemeClr val="accent3">
                <a:alpha val="85000"/>
              </a:schemeClr>
            </a:solidFill>
            <a:ln w="12700" cap="flat">
              <a:noFill/>
              <a:miter lim="400000"/>
            </a:ln>
            <a:effectLst/>
          </p:spPr>
          <p:txBody>
            <a:bodyPr anchor="ctr"/>
            <a:lstStyle/>
            <a:p>
              <a:pPr algn="ctr"/>
              <a:endParaRPr/>
            </a:p>
          </p:txBody>
        </p:sp>
        <p:sp>
          <p:nvSpPr>
            <p:cNvPr id="44" name="Freeform: Shape 12"/>
            <p:cNvSpPr/>
            <p:nvPr/>
          </p:nvSpPr>
          <p:spPr>
            <a:xfrm rot="10800000" flipH="1">
              <a:off x="3708754" y="2440956"/>
              <a:ext cx="2030845" cy="1350894"/>
            </a:xfrm>
            <a:custGeom>
              <a:avLst/>
              <a:gdLst/>
              <a:ahLst/>
              <a:cxnLst>
                <a:cxn ang="0">
                  <a:pos x="wd2" y="hd2"/>
                </a:cxn>
                <a:cxn ang="5400000">
                  <a:pos x="wd2" y="hd2"/>
                </a:cxn>
                <a:cxn ang="10800000">
                  <a:pos x="wd2" y="hd2"/>
                </a:cxn>
                <a:cxn ang="16200000">
                  <a:pos x="wd2" y="hd2"/>
                </a:cxn>
              </a:cxnLst>
              <a:rect l="0" t="0" r="r" b="b"/>
              <a:pathLst>
                <a:path w="21600" h="21600" extrusionOk="0">
                  <a:moveTo>
                    <a:pt x="25" y="21600"/>
                  </a:moveTo>
                  <a:cubicBezTo>
                    <a:pt x="17" y="18425"/>
                    <a:pt x="8" y="15250"/>
                    <a:pt x="0" y="12076"/>
                  </a:cubicBezTo>
                  <a:lnTo>
                    <a:pt x="21600" y="0"/>
                  </a:lnTo>
                  <a:lnTo>
                    <a:pt x="21600" y="9481"/>
                  </a:lnTo>
                  <a:lnTo>
                    <a:pt x="25" y="21600"/>
                  </a:lnTo>
                  <a:close/>
                </a:path>
              </a:pathLst>
            </a:custGeom>
            <a:solidFill>
              <a:schemeClr val="accent3"/>
            </a:solidFill>
            <a:ln w="12700" cap="flat">
              <a:noFill/>
              <a:miter lim="400000"/>
            </a:ln>
            <a:effectLst/>
          </p:spPr>
          <p:txBody>
            <a:bodyPr anchor="ctr"/>
            <a:lstStyle/>
            <a:p>
              <a:pPr algn="ctr"/>
              <a:endParaRPr/>
            </a:p>
          </p:txBody>
        </p:sp>
        <p:sp>
          <p:nvSpPr>
            <p:cNvPr id="45" name="Freeform: Shape 13"/>
            <p:cNvSpPr/>
            <p:nvPr/>
          </p:nvSpPr>
          <p:spPr>
            <a:xfrm>
              <a:off x="6000758" y="3379669"/>
              <a:ext cx="213955" cy="225138"/>
            </a:xfrm>
            <a:custGeom>
              <a:avLst/>
              <a:gdLst/>
              <a:ahLst/>
              <a:cxnLst>
                <a:cxn ang="0">
                  <a:pos x="wd2" y="hd2"/>
                </a:cxn>
                <a:cxn ang="5400000">
                  <a:pos x="wd2" y="hd2"/>
                </a:cxn>
                <a:cxn ang="10800000">
                  <a:pos x="wd2" y="hd2"/>
                </a:cxn>
                <a:cxn ang="16200000">
                  <a:pos x="wd2" y="hd2"/>
                </a:cxn>
              </a:cxnLst>
              <a:rect l="0" t="0" r="r" b="b"/>
              <a:pathLst>
                <a:path w="20689" h="21368" extrusionOk="0">
                  <a:moveTo>
                    <a:pt x="5399" y="21368"/>
                  </a:moveTo>
                  <a:cubicBezTo>
                    <a:pt x="3945" y="21368"/>
                    <a:pt x="2583" y="20762"/>
                    <a:pt x="1600" y="19797"/>
                  </a:cubicBezTo>
                  <a:cubicBezTo>
                    <a:pt x="-305" y="17927"/>
                    <a:pt x="-835" y="14662"/>
                    <a:pt x="1835" y="12041"/>
                  </a:cubicBezTo>
                  <a:cubicBezTo>
                    <a:pt x="3400" y="10504"/>
                    <a:pt x="9667" y="4352"/>
                    <a:pt x="12796" y="1280"/>
                  </a:cubicBezTo>
                  <a:cubicBezTo>
                    <a:pt x="13906" y="189"/>
                    <a:pt x="15321" y="-232"/>
                    <a:pt x="16674" y="124"/>
                  </a:cubicBezTo>
                  <a:cubicBezTo>
                    <a:pt x="18004" y="474"/>
                    <a:pt x="19093" y="1543"/>
                    <a:pt x="19449" y="2848"/>
                  </a:cubicBezTo>
                  <a:cubicBezTo>
                    <a:pt x="19811" y="4177"/>
                    <a:pt x="19382" y="5565"/>
                    <a:pt x="18273" y="6655"/>
                  </a:cubicBezTo>
                  <a:lnTo>
                    <a:pt x="7790" y="16946"/>
                  </a:lnTo>
                  <a:cubicBezTo>
                    <a:pt x="7191" y="17534"/>
                    <a:pt x="6516" y="17881"/>
                    <a:pt x="5836" y="17952"/>
                  </a:cubicBezTo>
                  <a:cubicBezTo>
                    <a:pt x="5163" y="18021"/>
                    <a:pt x="4520" y="17809"/>
                    <a:pt x="4071" y="17367"/>
                  </a:cubicBezTo>
                  <a:cubicBezTo>
                    <a:pt x="3256" y="16567"/>
                    <a:pt x="3140" y="15061"/>
                    <a:pt x="4495" y="13731"/>
                  </a:cubicBezTo>
                  <a:lnTo>
                    <a:pt x="11857" y="6502"/>
                  </a:lnTo>
                  <a:cubicBezTo>
                    <a:pt x="12160" y="6205"/>
                    <a:pt x="12650" y="6205"/>
                    <a:pt x="12952" y="6502"/>
                  </a:cubicBezTo>
                  <a:cubicBezTo>
                    <a:pt x="13255" y="6799"/>
                    <a:pt x="13255" y="7280"/>
                    <a:pt x="12952" y="7577"/>
                  </a:cubicBezTo>
                  <a:lnTo>
                    <a:pt x="5590" y="14806"/>
                  </a:lnTo>
                  <a:cubicBezTo>
                    <a:pt x="4953" y="15430"/>
                    <a:pt x="4896" y="16026"/>
                    <a:pt x="5166" y="16292"/>
                  </a:cubicBezTo>
                  <a:cubicBezTo>
                    <a:pt x="5285" y="16410"/>
                    <a:pt x="5465" y="16462"/>
                    <a:pt x="5672" y="16440"/>
                  </a:cubicBezTo>
                  <a:cubicBezTo>
                    <a:pt x="5992" y="16407"/>
                    <a:pt x="6354" y="16205"/>
                    <a:pt x="6695" y="15871"/>
                  </a:cubicBezTo>
                  <a:lnTo>
                    <a:pt x="17178" y="5580"/>
                  </a:lnTo>
                  <a:cubicBezTo>
                    <a:pt x="17896" y="4874"/>
                    <a:pt x="18171" y="4044"/>
                    <a:pt x="17953" y="3241"/>
                  </a:cubicBezTo>
                  <a:cubicBezTo>
                    <a:pt x="17737" y="2452"/>
                    <a:pt x="17078" y="1805"/>
                    <a:pt x="16273" y="1593"/>
                  </a:cubicBezTo>
                  <a:cubicBezTo>
                    <a:pt x="15457" y="1378"/>
                    <a:pt x="14611" y="1649"/>
                    <a:pt x="13891" y="2355"/>
                  </a:cubicBezTo>
                  <a:cubicBezTo>
                    <a:pt x="10762" y="5427"/>
                    <a:pt x="4495" y="11580"/>
                    <a:pt x="2930" y="13116"/>
                  </a:cubicBezTo>
                  <a:cubicBezTo>
                    <a:pt x="887" y="15121"/>
                    <a:pt x="1378" y="17428"/>
                    <a:pt x="2695" y="18722"/>
                  </a:cubicBezTo>
                  <a:cubicBezTo>
                    <a:pt x="4014" y="20016"/>
                    <a:pt x="6364" y="20496"/>
                    <a:pt x="8406" y="18492"/>
                  </a:cubicBezTo>
                  <a:lnTo>
                    <a:pt x="19368" y="7730"/>
                  </a:lnTo>
                  <a:cubicBezTo>
                    <a:pt x="19670" y="7434"/>
                    <a:pt x="20160" y="7434"/>
                    <a:pt x="20463" y="7730"/>
                  </a:cubicBezTo>
                  <a:cubicBezTo>
                    <a:pt x="20765" y="8027"/>
                    <a:pt x="20765" y="8509"/>
                    <a:pt x="20463" y="8805"/>
                  </a:cubicBezTo>
                  <a:lnTo>
                    <a:pt x="9501" y="19567"/>
                  </a:lnTo>
                  <a:cubicBezTo>
                    <a:pt x="8209" y="20836"/>
                    <a:pt x="6763" y="21368"/>
                    <a:pt x="5399" y="21368"/>
                  </a:cubicBezTo>
                  <a:close/>
                </a:path>
              </a:pathLst>
            </a:custGeom>
            <a:solidFill>
              <a:srgbClr val="FFFFFF"/>
            </a:solidFill>
            <a:ln w="12700" cap="flat">
              <a:noFill/>
              <a:miter lim="400000"/>
            </a:ln>
            <a:effectLst/>
          </p:spPr>
          <p:txBody>
            <a:bodyPr anchor="ctr"/>
            <a:lstStyle/>
            <a:p>
              <a:pPr algn="ctr"/>
              <a:endParaRPr/>
            </a:p>
          </p:txBody>
        </p:sp>
      </p:grpSp>
      <p:grpSp>
        <p:nvGrpSpPr>
          <p:cNvPr id="37" name="千图PPT彼岸天：ID 8661124库_组合 5"/>
          <p:cNvGrpSpPr/>
          <p:nvPr>
            <p:custDataLst>
              <p:tags r:id="rId4"/>
            </p:custDataLst>
          </p:nvPr>
        </p:nvGrpSpPr>
        <p:grpSpPr>
          <a:xfrm>
            <a:off x="3147859" y="1700808"/>
            <a:ext cx="1963320" cy="1045968"/>
            <a:chOff x="4518972" y="1841756"/>
            <a:chExt cx="1963320" cy="1045968"/>
          </a:xfrm>
        </p:grpSpPr>
        <p:sp>
          <p:nvSpPr>
            <p:cNvPr id="38" name="Freeform: Shape 6"/>
            <p:cNvSpPr/>
            <p:nvPr/>
          </p:nvSpPr>
          <p:spPr>
            <a:xfrm rot="10800000" flipH="1">
              <a:off x="5736732" y="2288508"/>
              <a:ext cx="745560" cy="599216"/>
            </a:xfrm>
            <a:custGeom>
              <a:avLst/>
              <a:gdLst/>
              <a:ahLst/>
              <a:cxnLst>
                <a:cxn ang="0">
                  <a:pos x="wd2" y="hd2"/>
                </a:cxn>
                <a:cxn ang="5400000">
                  <a:pos x="wd2" y="hd2"/>
                </a:cxn>
                <a:cxn ang="10800000">
                  <a:pos x="wd2" y="hd2"/>
                </a:cxn>
                <a:cxn ang="16200000">
                  <a:pos x="wd2" y="hd2"/>
                </a:cxn>
              </a:cxnLst>
              <a:rect l="0" t="0" r="r" b="b"/>
              <a:pathLst>
                <a:path w="21595" h="21600" extrusionOk="0">
                  <a:moveTo>
                    <a:pt x="35" y="64"/>
                  </a:moveTo>
                  <a:lnTo>
                    <a:pt x="17078" y="0"/>
                  </a:lnTo>
                  <a:lnTo>
                    <a:pt x="21595" y="10736"/>
                  </a:lnTo>
                  <a:lnTo>
                    <a:pt x="17232" y="21600"/>
                  </a:lnTo>
                  <a:lnTo>
                    <a:pt x="1" y="21408"/>
                  </a:lnTo>
                  <a:cubicBezTo>
                    <a:pt x="-5" y="14080"/>
                    <a:pt x="41" y="7392"/>
                    <a:pt x="35" y="64"/>
                  </a:cubicBezTo>
                  <a:close/>
                </a:path>
              </a:pathLst>
            </a:custGeom>
            <a:solidFill>
              <a:schemeClr val="accent4">
                <a:alpha val="85000"/>
              </a:schemeClr>
            </a:solidFill>
            <a:ln w="12700" cap="flat">
              <a:noFill/>
              <a:miter lim="400000"/>
            </a:ln>
            <a:effectLst/>
          </p:spPr>
          <p:txBody>
            <a:bodyPr anchor="ctr"/>
            <a:lstStyle/>
            <a:p>
              <a:pPr algn="ctr"/>
              <a:endParaRPr/>
            </a:p>
          </p:txBody>
        </p:sp>
        <p:sp>
          <p:nvSpPr>
            <p:cNvPr id="39" name="Freeform: Shape 7"/>
            <p:cNvSpPr/>
            <p:nvPr/>
          </p:nvSpPr>
          <p:spPr>
            <a:xfrm rot="10800000" flipH="1">
              <a:off x="4518972" y="1841756"/>
              <a:ext cx="818046" cy="578053"/>
            </a:xfrm>
            <a:custGeom>
              <a:avLst/>
              <a:gdLst/>
              <a:ahLst/>
              <a:cxnLst>
                <a:cxn ang="0">
                  <a:pos x="wd2" y="hd2"/>
                </a:cxn>
                <a:cxn ang="5400000">
                  <a:pos x="wd2" y="hd2"/>
                </a:cxn>
                <a:cxn ang="10800000">
                  <a:pos x="wd2" y="hd2"/>
                </a:cxn>
                <a:cxn ang="16200000">
                  <a:pos x="wd2" y="hd2"/>
                </a:cxn>
              </a:cxnLst>
              <a:rect l="0" t="0" r="r" b="b"/>
              <a:pathLst>
                <a:path w="21600" h="21600" extrusionOk="0">
                  <a:moveTo>
                    <a:pt x="0" y="21536"/>
                  </a:moveTo>
                  <a:lnTo>
                    <a:pt x="0" y="0"/>
                  </a:lnTo>
                  <a:lnTo>
                    <a:pt x="21600" y="79"/>
                  </a:lnTo>
                  <a:lnTo>
                    <a:pt x="21600" y="21600"/>
                  </a:lnTo>
                  <a:lnTo>
                    <a:pt x="0" y="21536"/>
                  </a:lnTo>
                  <a:close/>
                </a:path>
              </a:pathLst>
            </a:custGeom>
            <a:solidFill>
              <a:schemeClr val="accent4">
                <a:alpha val="85000"/>
              </a:schemeClr>
            </a:solidFill>
            <a:ln w="12700" cap="flat">
              <a:noFill/>
              <a:miter lim="400000"/>
            </a:ln>
            <a:effectLst/>
          </p:spPr>
          <p:txBody>
            <a:bodyPr anchor="ctr"/>
            <a:lstStyle/>
            <a:p>
              <a:pPr algn="ctr"/>
              <a:endParaRPr/>
            </a:p>
          </p:txBody>
        </p:sp>
        <p:sp>
          <p:nvSpPr>
            <p:cNvPr id="40" name="Freeform: Shape 8"/>
            <p:cNvSpPr/>
            <p:nvPr/>
          </p:nvSpPr>
          <p:spPr>
            <a:xfrm rot="10800000" flipH="1">
              <a:off x="4525213" y="1841757"/>
              <a:ext cx="1214385" cy="10424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191"/>
                  </a:lnTo>
                  <a:lnTo>
                    <a:pt x="21558" y="0"/>
                  </a:lnTo>
                  <a:cubicBezTo>
                    <a:pt x="21600" y="4056"/>
                    <a:pt x="21558" y="8149"/>
                    <a:pt x="21600" y="12206"/>
                  </a:cubicBezTo>
                  <a:lnTo>
                    <a:pt x="0" y="21600"/>
                  </a:lnTo>
                  <a:close/>
                </a:path>
              </a:pathLst>
            </a:custGeom>
            <a:solidFill>
              <a:schemeClr val="accent4"/>
            </a:solidFill>
            <a:ln w="12700" cap="flat">
              <a:noFill/>
              <a:miter lim="400000"/>
            </a:ln>
            <a:effectLst/>
          </p:spPr>
          <p:txBody>
            <a:bodyPr anchor="ctr"/>
            <a:lstStyle/>
            <a:p>
              <a:pPr algn="ctr"/>
              <a:endParaRPr/>
            </a:p>
          </p:txBody>
        </p:sp>
        <p:sp>
          <p:nvSpPr>
            <p:cNvPr id="41" name="Freeform: Shape 9"/>
            <p:cNvSpPr/>
            <p:nvPr/>
          </p:nvSpPr>
          <p:spPr>
            <a:xfrm>
              <a:off x="6025800" y="2449639"/>
              <a:ext cx="163864" cy="276955"/>
            </a:xfrm>
            <a:custGeom>
              <a:avLst/>
              <a:gdLst/>
              <a:ahLst/>
              <a:cxnLst>
                <a:cxn ang="0">
                  <a:pos x="wd2" y="hd2"/>
                </a:cxn>
                <a:cxn ang="5400000">
                  <a:pos x="wd2" y="hd2"/>
                </a:cxn>
                <a:cxn ang="10800000">
                  <a:pos x="wd2" y="hd2"/>
                </a:cxn>
                <a:cxn ang="16200000">
                  <a:pos x="wd2" y="hd2"/>
                </a:cxn>
              </a:cxnLst>
              <a:rect l="0" t="0" r="r" b="b"/>
              <a:pathLst>
                <a:path w="21600" h="21600" extrusionOk="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solidFill>
              <a:srgbClr val="FFFFFF"/>
            </a:solidFill>
            <a:ln w="12700" cap="flat">
              <a:noFill/>
              <a:miter lim="400000"/>
            </a:ln>
            <a:effectLst/>
          </p:spPr>
          <p:txBody>
            <a:bodyPr anchor="ctr"/>
            <a:lstStyle/>
            <a:p>
              <a:pPr algn="ctr"/>
              <a:endParaRPr/>
            </a:p>
          </p:txBody>
        </p:sp>
      </p:grpSp>
      <p:grpSp>
        <p:nvGrpSpPr>
          <p:cNvPr id="6" name="千图PPT彼岸天：ID 8661124库_组合 23"/>
          <p:cNvGrpSpPr/>
          <p:nvPr>
            <p:custDataLst>
              <p:tags r:id="rId5"/>
            </p:custDataLst>
          </p:nvPr>
        </p:nvGrpSpPr>
        <p:grpSpPr>
          <a:xfrm>
            <a:off x="5915980" y="2238999"/>
            <a:ext cx="5144231" cy="700515"/>
            <a:chOff x="5403632" y="1998273"/>
            <a:chExt cx="5144231" cy="700515"/>
          </a:xfrm>
        </p:grpSpPr>
        <p:grpSp>
          <p:nvGrpSpPr>
            <p:cNvPr id="28" name="Group 45"/>
            <p:cNvGrpSpPr/>
            <p:nvPr/>
          </p:nvGrpSpPr>
          <p:grpSpPr>
            <a:xfrm>
              <a:off x="5403632" y="2028913"/>
              <a:ext cx="399214" cy="399214"/>
              <a:chOff x="0" y="0"/>
              <a:chExt cx="767929" cy="767929"/>
            </a:xfrm>
          </p:grpSpPr>
          <p:sp>
            <p:nvSpPr>
              <p:cNvPr id="32" name="Freeform: Shape 49"/>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p>
            </p:txBody>
          </p:sp>
          <p:sp>
            <p:nvSpPr>
              <p:cNvPr id="33" name="Freeform: Shape 50"/>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29" name="Group 46"/>
            <p:cNvGrpSpPr/>
            <p:nvPr/>
          </p:nvGrpSpPr>
          <p:grpSpPr>
            <a:xfrm>
              <a:off x="5802845" y="1998273"/>
              <a:ext cx="4745018" cy="700515"/>
              <a:chOff x="6729846" y="3935367"/>
              <a:chExt cx="4745018" cy="700515"/>
            </a:xfrm>
          </p:grpSpPr>
          <p:sp>
            <p:nvSpPr>
              <p:cNvPr id="30" name="Rectangle 47"/>
              <p:cNvSpPr/>
              <p:nvPr/>
            </p:nvSpPr>
            <p:spPr>
              <a:xfrm>
                <a:off x="6729846" y="3935367"/>
                <a:ext cx="1368030" cy="215444"/>
              </a:xfrm>
              <a:prstGeom prst="rect">
                <a:avLst/>
              </a:prstGeom>
            </p:spPr>
            <p:txBody>
              <a:bodyPr wrap="none" lIns="144000" tIns="0" rIns="144000" bIns="0" anchor="ctr">
                <a:normAutofit/>
              </a:bodyPr>
              <a:lstStyle/>
              <a:p>
                <a:r>
                  <a:rPr lang="zh-CN" altLang="en-US" sz="1400" b="1" dirty="0">
                    <a:solidFill>
                      <a:schemeClr val="accent1"/>
                    </a:solidFill>
                  </a:rPr>
                  <a:t>输入标题文本</a:t>
                </a:r>
              </a:p>
            </p:txBody>
          </p:sp>
          <p:sp>
            <p:nvSpPr>
              <p:cNvPr id="31" name="Rectangle 48"/>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grpSp>
        <p:nvGrpSpPr>
          <p:cNvPr id="7" name="千图PPT彼岸天：ID 8661124库_组合 24"/>
          <p:cNvGrpSpPr/>
          <p:nvPr>
            <p:custDataLst>
              <p:tags r:id="rId6"/>
            </p:custDataLst>
          </p:nvPr>
        </p:nvGrpSpPr>
        <p:grpSpPr>
          <a:xfrm>
            <a:off x="5915980" y="3127317"/>
            <a:ext cx="5155259" cy="700515"/>
            <a:chOff x="5403632" y="2988092"/>
            <a:chExt cx="5155259" cy="700515"/>
          </a:xfrm>
        </p:grpSpPr>
        <p:grpSp>
          <p:nvGrpSpPr>
            <p:cNvPr id="22" name="Group 39"/>
            <p:cNvGrpSpPr/>
            <p:nvPr/>
          </p:nvGrpSpPr>
          <p:grpSpPr>
            <a:xfrm>
              <a:off x="5403632" y="3066578"/>
              <a:ext cx="399214" cy="399214"/>
              <a:chOff x="0" y="0"/>
              <a:chExt cx="767929" cy="767929"/>
            </a:xfrm>
          </p:grpSpPr>
          <p:sp>
            <p:nvSpPr>
              <p:cNvPr id="26" name="Freeform: Shape 4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p>
            </p:txBody>
          </p:sp>
          <p:sp>
            <p:nvSpPr>
              <p:cNvPr id="27" name="Freeform: Shape 4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23" name="Group 40"/>
            <p:cNvGrpSpPr/>
            <p:nvPr/>
          </p:nvGrpSpPr>
          <p:grpSpPr>
            <a:xfrm>
              <a:off x="5813873" y="2988092"/>
              <a:ext cx="4745018" cy="700515"/>
              <a:chOff x="6729846" y="3935367"/>
              <a:chExt cx="4745018" cy="700515"/>
            </a:xfrm>
          </p:grpSpPr>
          <p:sp>
            <p:nvSpPr>
              <p:cNvPr id="24" name="Rectangle 41"/>
              <p:cNvSpPr/>
              <p:nvPr/>
            </p:nvSpPr>
            <p:spPr>
              <a:xfrm>
                <a:off x="6729846" y="3935367"/>
                <a:ext cx="1368030" cy="215444"/>
              </a:xfrm>
              <a:prstGeom prst="rect">
                <a:avLst/>
              </a:prstGeom>
            </p:spPr>
            <p:txBody>
              <a:bodyPr wrap="none" lIns="144000" tIns="0" rIns="144000" bIns="0" anchor="ctr">
                <a:normAutofit/>
              </a:bodyPr>
              <a:lstStyle/>
              <a:p>
                <a:r>
                  <a:rPr lang="zh-CN" altLang="en-US" sz="1400" b="1" dirty="0">
                    <a:solidFill>
                      <a:schemeClr val="accent2"/>
                    </a:solidFill>
                  </a:rPr>
                  <a:t>输入标题文本</a:t>
                </a:r>
              </a:p>
            </p:txBody>
          </p:sp>
          <p:sp>
            <p:nvSpPr>
              <p:cNvPr id="25" name="Rectangle 42"/>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grpSp>
        <p:nvGrpSpPr>
          <p:cNvPr id="8" name="千图PPT彼岸天：ID 8661124库_组合 25"/>
          <p:cNvGrpSpPr/>
          <p:nvPr>
            <p:custDataLst>
              <p:tags r:id="rId7"/>
            </p:custDataLst>
          </p:nvPr>
        </p:nvGrpSpPr>
        <p:grpSpPr>
          <a:xfrm>
            <a:off x="5915980" y="4015635"/>
            <a:ext cx="5144231" cy="700515"/>
            <a:chOff x="5403632" y="4279235"/>
            <a:chExt cx="5144231" cy="700515"/>
          </a:xfrm>
        </p:grpSpPr>
        <p:grpSp>
          <p:nvGrpSpPr>
            <p:cNvPr id="16" name="Group 33"/>
            <p:cNvGrpSpPr/>
            <p:nvPr/>
          </p:nvGrpSpPr>
          <p:grpSpPr>
            <a:xfrm>
              <a:off x="5403632" y="4279235"/>
              <a:ext cx="399214" cy="399214"/>
              <a:chOff x="0" y="0"/>
              <a:chExt cx="767929" cy="767929"/>
            </a:xfrm>
          </p:grpSpPr>
          <p:sp>
            <p:nvSpPr>
              <p:cNvPr id="20" name="Freeform: Shape 37"/>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p>
            </p:txBody>
          </p:sp>
          <p:sp>
            <p:nvSpPr>
              <p:cNvPr id="21" name="Freeform: Shape 38"/>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7" name="Group 34"/>
            <p:cNvGrpSpPr/>
            <p:nvPr/>
          </p:nvGrpSpPr>
          <p:grpSpPr>
            <a:xfrm>
              <a:off x="5802845" y="4279235"/>
              <a:ext cx="4745018" cy="700515"/>
              <a:chOff x="6729846" y="3935367"/>
              <a:chExt cx="4745018" cy="700515"/>
            </a:xfrm>
          </p:grpSpPr>
          <p:sp>
            <p:nvSpPr>
              <p:cNvPr id="18" name="Rectangle 35"/>
              <p:cNvSpPr/>
              <p:nvPr/>
            </p:nvSpPr>
            <p:spPr>
              <a:xfrm>
                <a:off x="6729846" y="3935367"/>
                <a:ext cx="1368030" cy="215444"/>
              </a:xfrm>
              <a:prstGeom prst="rect">
                <a:avLst/>
              </a:prstGeom>
            </p:spPr>
            <p:txBody>
              <a:bodyPr wrap="none" lIns="144000" tIns="0" rIns="144000" bIns="0" anchor="ctr">
                <a:normAutofit/>
              </a:bodyPr>
              <a:lstStyle/>
              <a:p>
                <a:r>
                  <a:rPr lang="zh-CN" altLang="en-US" sz="1400" b="1" dirty="0">
                    <a:solidFill>
                      <a:schemeClr val="accent3"/>
                    </a:solidFill>
                  </a:rPr>
                  <a:t>输入标题文本</a:t>
                </a:r>
              </a:p>
            </p:txBody>
          </p:sp>
          <p:sp>
            <p:nvSpPr>
              <p:cNvPr id="19" name="Rectangle 36"/>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grpSp>
        <p:nvGrpSpPr>
          <p:cNvPr id="9" name="千图PPT彼岸天：ID 8661124库_组合 26"/>
          <p:cNvGrpSpPr/>
          <p:nvPr>
            <p:custDataLst>
              <p:tags r:id="rId8"/>
            </p:custDataLst>
          </p:nvPr>
        </p:nvGrpSpPr>
        <p:grpSpPr>
          <a:xfrm>
            <a:off x="5915980" y="4903952"/>
            <a:ext cx="5144231" cy="700515"/>
            <a:chOff x="5403632" y="4279235"/>
            <a:chExt cx="5144231" cy="700515"/>
          </a:xfrm>
        </p:grpSpPr>
        <p:grpSp>
          <p:nvGrpSpPr>
            <p:cNvPr id="10" name="Group 27"/>
            <p:cNvGrpSpPr/>
            <p:nvPr/>
          </p:nvGrpSpPr>
          <p:grpSpPr>
            <a:xfrm>
              <a:off x="5403632" y="4279235"/>
              <a:ext cx="399214" cy="399214"/>
              <a:chOff x="0" y="0"/>
              <a:chExt cx="767929" cy="767929"/>
            </a:xfrm>
          </p:grpSpPr>
          <p:sp>
            <p:nvSpPr>
              <p:cNvPr id="14" name="Freeform: Shape 3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p>
            </p:txBody>
          </p:sp>
          <p:sp>
            <p:nvSpPr>
              <p:cNvPr id="15" name="Freeform: Shape 3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1" name="Group 28"/>
            <p:cNvGrpSpPr/>
            <p:nvPr/>
          </p:nvGrpSpPr>
          <p:grpSpPr>
            <a:xfrm>
              <a:off x="5802845" y="4279235"/>
              <a:ext cx="4745018" cy="700515"/>
              <a:chOff x="6729846" y="3935367"/>
              <a:chExt cx="4745018" cy="700515"/>
            </a:xfrm>
          </p:grpSpPr>
          <p:sp>
            <p:nvSpPr>
              <p:cNvPr id="12" name="Rectangle 29"/>
              <p:cNvSpPr/>
              <p:nvPr/>
            </p:nvSpPr>
            <p:spPr>
              <a:xfrm>
                <a:off x="6729846" y="3935367"/>
                <a:ext cx="1368030" cy="215444"/>
              </a:xfrm>
              <a:prstGeom prst="rect">
                <a:avLst/>
              </a:prstGeom>
            </p:spPr>
            <p:txBody>
              <a:bodyPr wrap="none" lIns="144000" tIns="0" rIns="144000" bIns="0" anchor="ctr">
                <a:normAutofit/>
              </a:bodyPr>
              <a:lstStyle/>
              <a:p>
                <a:r>
                  <a:rPr lang="zh-CN" altLang="en-US" sz="1400" b="1" dirty="0">
                    <a:solidFill>
                      <a:schemeClr val="accent4"/>
                    </a:solidFill>
                  </a:rPr>
                  <a:t>输入标题文本</a:t>
                </a:r>
              </a:p>
            </p:txBody>
          </p:sp>
          <p:sp>
            <p:nvSpPr>
              <p:cNvPr id="13" name="Rectangle 30"/>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5481108" y="1257291"/>
            <a:ext cx="5838235" cy="1285026"/>
            <a:chOff x="5481108" y="1257291"/>
            <a:chExt cx="5838235" cy="1285026"/>
          </a:xfrm>
        </p:grpSpPr>
        <p:grpSp>
          <p:nvGrpSpPr>
            <p:cNvPr id="17" name="Group 12"/>
            <p:cNvGrpSpPr/>
            <p:nvPr/>
          </p:nvGrpSpPr>
          <p:grpSpPr>
            <a:xfrm>
              <a:off x="5481108" y="1257291"/>
              <a:ext cx="2958663" cy="1285026"/>
              <a:chOff x="5481108" y="1179502"/>
              <a:chExt cx="2958663" cy="1285026"/>
            </a:xfrm>
          </p:grpSpPr>
          <p:grpSp>
            <p:nvGrpSpPr>
              <p:cNvPr id="43" name="Group 5"/>
              <p:cNvGrpSpPr/>
              <p:nvPr/>
            </p:nvGrpSpPr>
            <p:grpSpPr>
              <a:xfrm>
                <a:off x="5481108" y="1179502"/>
                <a:ext cx="2958663" cy="1285026"/>
                <a:chOff x="5833495" y="1179502"/>
                <a:chExt cx="2253893" cy="1285026"/>
              </a:xfrm>
            </p:grpSpPr>
            <p:sp>
              <p:nvSpPr>
                <p:cNvPr id="45" name="Arrow: Right 28"/>
                <p:cNvSpPr/>
                <p:nvPr/>
              </p:nvSpPr>
              <p:spPr>
                <a:xfrm>
                  <a:off x="6323026" y="1179502"/>
                  <a:ext cx="1764362" cy="1124757"/>
                </a:xfrm>
                <a:prstGeom prst="rightArrow">
                  <a:avLst>
                    <a:gd name="adj1" fmla="val 74773"/>
                    <a:gd name="adj2" fmla="val 582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Parallelogram 29"/>
                <p:cNvSpPr/>
                <p:nvPr/>
              </p:nvSpPr>
              <p:spPr>
                <a:xfrm rot="5400000" flipH="1" flipV="1">
                  <a:off x="6060252" y="1589837"/>
                  <a:ext cx="1137464" cy="611918"/>
                </a:xfrm>
                <a:prstGeom prst="parallelogram">
                  <a:avLst>
                    <a:gd name="adj" fmla="val 6324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Trapezoid 30"/>
                <p:cNvSpPr/>
                <p:nvPr/>
              </p:nvSpPr>
              <p:spPr>
                <a:xfrm rot="16200000">
                  <a:off x="6012312" y="1541210"/>
                  <a:ext cx="743817" cy="1101452"/>
                </a:xfrm>
                <a:prstGeom prst="trapezoid">
                  <a:avLst>
                    <a:gd name="adj" fmla="val 86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t>01</a:t>
                  </a:r>
                </a:p>
              </p:txBody>
            </p:sp>
          </p:grpSp>
          <p:sp>
            <p:nvSpPr>
              <p:cNvPr id="44" name="Freeform: Shape 43"/>
              <p:cNvSpPr/>
              <p:nvPr/>
            </p:nvSpPr>
            <p:spPr bwMode="auto">
              <a:xfrm>
                <a:off x="7188480" y="1500580"/>
                <a:ext cx="432309" cy="478753"/>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anchor="ctr"/>
              <a:lstStyle/>
              <a:p>
                <a:pPr algn="ctr"/>
                <a:endParaRPr/>
              </a:p>
            </p:txBody>
          </p:sp>
        </p:grpSp>
        <p:grpSp>
          <p:nvGrpSpPr>
            <p:cNvPr id="5" name="Group 66"/>
            <p:cNvGrpSpPr/>
            <p:nvPr/>
          </p:nvGrpSpPr>
          <p:grpSpPr>
            <a:xfrm>
              <a:off x="8439774" y="1382702"/>
              <a:ext cx="2879569" cy="866137"/>
              <a:chOff x="8601584" y="1451933"/>
              <a:chExt cx="2196245" cy="866137"/>
            </a:xfrm>
          </p:grpSpPr>
          <p:sp>
            <p:nvSpPr>
              <p:cNvPr id="15" name="TextBox 67"/>
              <p:cNvSpPr txBox="1"/>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dirty="0">
                    <a:solidFill>
                      <a:schemeClr val="accent1">
                        <a:lumMod val="100000"/>
                      </a:schemeClr>
                    </a:solidFill>
                    <a:effectLst/>
                  </a:rPr>
                  <a:t>输入标题文本</a:t>
                </a:r>
              </a:p>
            </p:txBody>
          </p:sp>
          <p:sp>
            <p:nvSpPr>
              <p:cNvPr id="16" name="TextBox 68"/>
              <p:cNvSpPr txBox="1"/>
              <p:nvPr/>
            </p:nvSpPr>
            <p:spPr bwMode="auto">
              <a:xfrm>
                <a:off x="8601585" y="1761891"/>
                <a:ext cx="2196244" cy="556179"/>
              </a:xfrm>
              <a:prstGeom prst="rect">
                <a:avLst/>
              </a:prstGeom>
              <a:noFill/>
            </p:spPr>
            <p:txBody>
              <a:bodyPr wrap="square" lIns="360000" tIns="0" rIns="360000" bIns="0">
                <a:normAutofit/>
              </a:bodyPr>
              <a:lstStyle/>
              <a:p>
                <a:pPr algn="l"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grpSp>
        <p:nvGrpSpPr>
          <p:cNvPr id="49" name="千图PPT彼岸天：ID 8661124库_组合 48"/>
          <p:cNvGrpSpPr/>
          <p:nvPr>
            <p:custDataLst>
              <p:tags r:id="rId2"/>
            </p:custDataLst>
          </p:nvPr>
        </p:nvGrpSpPr>
        <p:grpSpPr>
          <a:xfrm>
            <a:off x="5481108" y="3640171"/>
            <a:ext cx="5871857" cy="1285026"/>
            <a:chOff x="5481108" y="3640171"/>
            <a:chExt cx="5871857" cy="1285026"/>
          </a:xfrm>
        </p:grpSpPr>
        <p:grpSp>
          <p:nvGrpSpPr>
            <p:cNvPr id="19" name="Group 10"/>
            <p:cNvGrpSpPr/>
            <p:nvPr/>
          </p:nvGrpSpPr>
          <p:grpSpPr>
            <a:xfrm>
              <a:off x="5481108" y="3640171"/>
              <a:ext cx="2958663" cy="1285026"/>
              <a:chOff x="5481108" y="3562382"/>
              <a:chExt cx="2958663" cy="1285026"/>
            </a:xfrm>
          </p:grpSpPr>
          <p:grpSp>
            <p:nvGrpSpPr>
              <p:cNvPr id="28" name="Group 7"/>
              <p:cNvGrpSpPr/>
              <p:nvPr/>
            </p:nvGrpSpPr>
            <p:grpSpPr>
              <a:xfrm>
                <a:off x="5481108" y="3562382"/>
                <a:ext cx="2958663" cy="1285026"/>
                <a:chOff x="5833495" y="3562382"/>
                <a:chExt cx="2253893" cy="1285026"/>
              </a:xfrm>
            </p:grpSpPr>
            <p:sp>
              <p:nvSpPr>
                <p:cNvPr id="35" name="Arrow: Right 36"/>
                <p:cNvSpPr/>
                <p:nvPr/>
              </p:nvSpPr>
              <p:spPr>
                <a:xfrm>
                  <a:off x="6323026" y="3562382"/>
                  <a:ext cx="1764362" cy="1124757"/>
                </a:xfrm>
                <a:prstGeom prst="rightArrow">
                  <a:avLst>
                    <a:gd name="adj1" fmla="val 74773"/>
                    <a:gd name="adj2" fmla="val 582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Parallelogram 37"/>
                <p:cNvSpPr/>
                <p:nvPr/>
              </p:nvSpPr>
              <p:spPr>
                <a:xfrm rot="5400000" flipH="1" flipV="1">
                  <a:off x="6060252" y="3972717"/>
                  <a:ext cx="1137464" cy="611918"/>
                </a:xfrm>
                <a:prstGeom prst="parallelogram">
                  <a:avLst>
                    <a:gd name="adj" fmla="val 63243"/>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Trapezoid 38"/>
                <p:cNvSpPr/>
                <p:nvPr/>
              </p:nvSpPr>
              <p:spPr>
                <a:xfrm rot="16200000">
                  <a:off x="6012312" y="3924090"/>
                  <a:ext cx="743817" cy="1101452"/>
                </a:xfrm>
                <a:prstGeom prst="trapezoid">
                  <a:avLst>
                    <a:gd name="adj" fmla="val 86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t>03</a:t>
                  </a:r>
                </a:p>
              </p:txBody>
            </p:sp>
          </p:grpSp>
          <p:grpSp>
            <p:nvGrpSpPr>
              <p:cNvPr id="29" name="Group 45"/>
              <p:cNvGrpSpPr/>
              <p:nvPr/>
            </p:nvGrpSpPr>
            <p:grpSpPr>
              <a:xfrm>
                <a:off x="7210090" y="3905767"/>
                <a:ext cx="448075" cy="409736"/>
                <a:chOff x="2046288" y="3759200"/>
                <a:chExt cx="296863" cy="271463"/>
              </a:xfrm>
              <a:solidFill>
                <a:schemeClr val="bg1"/>
              </a:solidFill>
            </p:grpSpPr>
            <p:sp>
              <p:nvSpPr>
                <p:cNvPr id="30" name="Rectangle 46"/>
                <p:cNvSpPr/>
                <p:nvPr/>
              </p:nvSpPr>
              <p:spPr bwMode="auto">
                <a:xfrm>
                  <a:off x="2065338" y="3973513"/>
                  <a:ext cx="55563" cy="57150"/>
                </a:xfrm>
                <a:prstGeom prst="rect">
                  <a:avLst/>
                </a:prstGeom>
                <a:grpFill/>
                <a:ln w="9525">
                  <a:noFill/>
                  <a:miter lim="800000"/>
                </a:ln>
              </p:spPr>
              <p:txBody>
                <a:bodyPr anchor="ctr"/>
                <a:lstStyle/>
                <a:p>
                  <a:pPr algn="ctr"/>
                  <a:endParaRPr/>
                </a:p>
              </p:txBody>
            </p:sp>
            <p:sp>
              <p:nvSpPr>
                <p:cNvPr id="31" name="Rectangle 47"/>
                <p:cNvSpPr/>
                <p:nvPr/>
              </p:nvSpPr>
              <p:spPr bwMode="auto">
                <a:xfrm>
                  <a:off x="2139950" y="3935413"/>
                  <a:ext cx="55563" cy="95250"/>
                </a:xfrm>
                <a:prstGeom prst="rect">
                  <a:avLst/>
                </a:prstGeom>
                <a:grpFill/>
                <a:ln w="9525">
                  <a:noFill/>
                  <a:miter lim="800000"/>
                </a:ln>
              </p:spPr>
              <p:txBody>
                <a:bodyPr anchor="ctr"/>
                <a:lstStyle/>
                <a:p>
                  <a:pPr algn="ctr"/>
                  <a:endParaRPr/>
                </a:p>
              </p:txBody>
            </p:sp>
            <p:sp>
              <p:nvSpPr>
                <p:cNvPr id="32" name="Rectangle 48"/>
                <p:cNvSpPr/>
                <p:nvPr/>
              </p:nvSpPr>
              <p:spPr bwMode="auto">
                <a:xfrm>
                  <a:off x="2212975" y="3898900"/>
                  <a:ext cx="57150" cy="131763"/>
                </a:xfrm>
                <a:prstGeom prst="rect">
                  <a:avLst/>
                </a:prstGeom>
                <a:grpFill/>
                <a:ln w="9525">
                  <a:noFill/>
                  <a:miter lim="800000"/>
                </a:ln>
              </p:spPr>
              <p:txBody>
                <a:bodyPr anchor="ctr"/>
                <a:lstStyle/>
                <a:p>
                  <a:pPr algn="ctr"/>
                  <a:endParaRPr/>
                </a:p>
              </p:txBody>
            </p:sp>
            <p:sp>
              <p:nvSpPr>
                <p:cNvPr id="33" name="Rectangle 49"/>
                <p:cNvSpPr/>
                <p:nvPr/>
              </p:nvSpPr>
              <p:spPr bwMode="auto">
                <a:xfrm>
                  <a:off x="2287588" y="3860800"/>
                  <a:ext cx="55563" cy="169863"/>
                </a:xfrm>
                <a:prstGeom prst="rect">
                  <a:avLst/>
                </a:prstGeom>
                <a:grpFill/>
                <a:ln w="9525">
                  <a:noFill/>
                  <a:miter lim="800000"/>
                </a:ln>
              </p:spPr>
              <p:txBody>
                <a:bodyPr anchor="ctr"/>
                <a:lstStyle/>
                <a:p>
                  <a:pPr algn="ctr"/>
                  <a:endParaRPr/>
                </a:p>
              </p:txBody>
            </p:sp>
            <p:sp>
              <p:nvSpPr>
                <p:cNvPr id="34" name="Freeform: Shape 50"/>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anchor="ctr"/>
                <a:lstStyle/>
                <a:p>
                  <a:pPr algn="ctr"/>
                  <a:endParaRPr/>
                </a:p>
              </p:txBody>
            </p:sp>
          </p:grpSp>
        </p:grpSp>
        <p:grpSp>
          <p:nvGrpSpPr>
            <p:cNvPr id="6" name="Group 69"/>
            <p:cNvGrpSpPr/>
            <p:nvPr/>
          </p:nvGrpSpPr>
          <p:grpSpPr>
            <a:xfrm>
              <a:off x="8439774" y="3769480"/>
              <a:ext cx="2913191" cy="866137"/>
              <a:chOff x="1415480" y="1669738"/>
              <a:chExt cx="2913191" cy="866137"/>
            </a:xfrm>
          </p:grpSpPr>
          <p:sp>
            <p:nvSpPr>
              <p:cNvPr id="13" name="TextBox 70"/>
              <p:cNvSpPr txBox="1"/>
              <p:nvPr/>
            </p:nvSpPr>
            <p:spPr bwMode="auto">
              <a:xfrm>
                <a:off x="1415480" y="1669738"/>
                <a:ext cx="2913191" cy="309958"/>
              </a:xfrm>
              <a:prstGeom prst="rect">
                <a:avLst/>
              </a:prstGeom>
              <a:noFill/>
            </p:spPr>
            <p:txBody>
              <a:bodyPr wrap="none" lIns="360000" tIns="0" rIns="0" bIns="0" anchor="ctr" anchorCtr="0">
                <a:normAutofit/>
              </a:bodyPr>
              <a:lstStyle/>
              <a:p>
                <a:pPr algn="l" latinLnBrk="0"/>
                <a:r>
                  <a:rPr lang="zh-CN" altLang="en-US" sz="1400" dirty="0">
                    <a:solidFill>
                      <a:schemeClr val="accent3">
                        <a:lumMod val="100000"/>
                      </a:schemeClr>
                    </a:solidFill>
                    <a:effectLst/>
                  </a:rPr>
                  <a:t>输入标题文本</a:t>
                </a:r>
              </a:p>
            </p:txBody>
          </p:sp>
          <p:sp>
            <p:nvSpPr>
              <p:cNvPr id="14" name="TextBox 71"/>
              <p:cNvSpPr txBox="1"/>
              <p:nvPr/>
            </p:nvSpPr>
            <p:spPr bwMode="auto">
              <a:xfrm>
                <a:off x="1415480" y="1979696"/>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grpSp>
        <p:nvGrpSpPr>
          <p:cNvPr id="48" name="千图PPT彼岸天：ID 8661124库_组合 47"/>
          <p:cNvGrpSpPr/>
          <p:nvPr>
            <p:custDataLst>
              <p:tags r:id="rId3"/>
            </p:custDataLst>
          </p:nvPr>
        </p:nvGrpSpPr>
        <p:grpSpPr>
          <a:xfrm>
            <a:off x="876171" y="2448731"/>
            <a:ext cx="5838235" cy="1285026"/>
            <a:chOff x="876171" y="2448731"/>
            <a:chExt cx="5838235" cy="1285026"/>
          </a:xfrm>
        </p:grpSpPr>
        <p:grpSp>
          <p:nvGrpSpPr>
            <p:cNvPr id="18" name="Group 11"/>
            <p:cNvGrpSpPr/>
            <p:nvPr/>
          </p:nvGrpSpPr>
          <p:grpSpPr>
            <a:xfrm>
              <a:off x="3755740" y="2448731"/>
              <a:ext cx="2958666" cy="1285026"/>
              <a:chOff x="3755740" y="2370942"/>
              <a:chExt cx="2958666" cy="1285026"/>
            </a:xfrm>
          </p:grpSpPr>
          <p:grpSp>
            <p:nvGrpSpPr>
              <p:cNvPr id="38" name="Group 6"/>
              <p:cNvGrpSpPr/>
              <p:nvPr/>
            </p:nvGrpSpPr>
            <p:grpSpPr>
              <a:xfrm>
                <a:off x="3755740" y="2370942"/>
                <a:ext cx="2958666" cy="1285026"/>
                <a:chOff x="4108126" y="2370942"/>
                <a:chExt cx="2253894" cy="1285026"/>
              </a:xfrm>
            </p:grpSpPr>
            <p:sp>
              <p:nvSpPr>
                <p:cNvPr id="40" name="Arrow: Right 32"/>
                <p:cNvSpPr/>
                <p:nvPr/>
              </p:nvSpPr>
              <p:spPr>
                <a:xfrm flipH="1">
                  <a:off x="4108126" y="2370942"/>
                  <a:ext cx="1764362" cy="1124757"/>
                </a:xfrm>
                <a:prstGeom prst="rightArrow">
                  <a:avLst>
                    <a:gd name="adj1" fmla="val 74773"/>
                    <a:gd name="adj2" fmla="val 58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Parallelogram 33"/>
                <p:cNvSpPr/>
                <p:nvPr/>
              </p:nvSpPr>
              <p:spPr>
                <a:xfrm rot="16200000" flipV="1">
                  <a:off x="4997797" y="2781277"/>
                  <a:ext cx="1137464" cy="611918"/>
                </a:xfrm>
                <a:prstGeom prst="parallelogram">
                  <a:avLst>
                    <a:gd name="adj" fmla="val 63243"/>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Trapezoid 34"/>
                <p:cNvSpPr/>
                <p:nvPr/>
              </p:nvSpPr>
              <p:spPr>
                <a:xfrm rot="5400000" flipH="1">
                  <a:off x="5439385" y="2732650"/>
                  <a:ext cx="743817" cy="1101452"/>
                </a:xfrm>
                <a:prstGeom prst="trapezoid">
                  <a:avLst>
                    <a:gd name="adj" fmla="val 86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t>02</a:t>
                  </a:r>
                </a:p>
              </p:txBody>
            </p:sp>
          </p:grpSp>
          <p:sp>
            <p:nvSpPr>
              <p:cNvPr id="39" name="Freeform: Shape 44"/>
              <p:cNvSpPr/>
              <p:nvPr/>
            </p:nvSpPr>
            <p:spPr bwMode="auto">
              <a:xfrm>
                <a:off x="4540768" y="2720360"/>
                <a:ext cx="445011" cy="448571"/>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ln>
            </p:spPr>
            <p:txBody>
              <a:bodyPr anchor="ctr"/>
              <a:lstStyle/>
              <a:p>
                <a:pPr algn="ctr"/>
                <a:endParaRPr/>
              </a:p>
            </p:txBody>
          </p:sp>
        </p:grpSp>
        <p:grpSp>
          <p:nvGrpSpPr>
            <p:cNvPr id="7" name="Group 72"/>
            <p:cNvGrpSpPr/>
            <p:nvPr/>
          </p:nvGrpSpPr>
          <p:grpSpPr>
            <a:xfrm>
              <a:off x="876171" y="2578040"/>
              <a:ext cx="2879569" cy="866137"/>
              <a:chOff x="8601584" y="1451933"/>
              <a:chExt cx="2196245" cy="866137"/>
            </a:xfrm>
          </p:grpSpPr>
          <p:sp>
            <p:nvSpPr>
              <p:cNvPr id="11" name="TextBox 73"/>
              <p:cNvSpPr txBox="1"/>
              <p:nvPr/>
            </p:nvSpPr>
            <p:spPr bwMode="auto">
              <a:xfrm>
                <a:off x="8601584" y="1451933"/>
                <a:ext cx="2196244" cy="309958"/>
              </a:xfrm>
              <a:prstGeom prst="rect">
                <a:avLst/>
              </a:prstGeom>
              <a:noFill/>
            </p:spPr>
            <p:txBody>
              <a:bodyPr wrap="none" lIns="360000" tIns="0" rIns="360000" bIns="0" anchor="ctr" anchorCtr="0">
                <a:normAutofit/>
              </a:bodyPr>
              <a:lstStyle/>
              <a:p>
                <a:pPr algn="r" latinLnBrk="0"/>
                <a:r>
                  <a:rPr lang="zh-CN" altLang="en-US" sz="1400" dirty="0">
                    <a:solidFill>
                      <a:schemeClr val="accent2">
                        <a:lumMod val="100000"/>
                      </a:schemeClr>
                    </a:solidFill>
                    <a:effectLst/>
                  </a:rPr>
                  <a:t>输入标题文本</a:t>
                </a:r>
              </a:p>
            </p:txBody>
          </p:sp>
          <p:sp>
            <p:nvSpPr>
              <p:cNvPr id="12" name="TextBox 74"/>
              <p:cNvSpPr txBox="1"/>
              <p:nvPr/>
            </p:nvSpPr>
            <p:spPr bwMode="auto">
              <a:xfrm>
                <a:off x="8601585" y="1761891"/>
                <a:ext cx="2196244" cy="556179"/>
              </a:xfrm>
              <a:prstGeom prst="rect">
                <a:avLst/>
              </a:prstGeom>
              <a:noFill/>
            </p:spPr>
            <p:txBody>
              <a:bodyPr wrap="square" lIns="360000" tIns="0" rIns="360000" bIns="0" anchor="ctr" anchorCtr="0">
                <a:normAutofit/>
              </a:bodyPr>
              <a:lstStyle/>
              <a:p>
                <a:pPr algn="r"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grpSp>
        <p:nvGrpSpPr>
          <p:cNvPr id="50" name="千图PPT彼岸天：ID 8661124库_组合 49"/>
          <p:cNvGrpSpPr/>
          <p:nvPr>
            <p:custDataLst>
              <p:tags r:id="rId4"/>
            </p:custDataLst>
          </p:nvPr>
        </p:nvGrpSpPr>
        <p:grpSpPr>
          <a:xfrm>
            <a:off x="842549" y="4831612"/>
            <a:ext cx="5871857" cy="1285026"/>
            <a:chOff x="842549" y="4831612"/>
            <a:chExt cx="5871857" cy="1285026"/>
          </a:xfrm>
        </p:grpSpPr>
        <p:grpSp>
          <p:nvGrpSpPr>
            <p:cNvPr id="20" name="Group 9"/>
            <p:cNvGrpSpPr/>
            <p:nvPr/>
          </p:nvGrpSpPr>
          <p:grpSpPr>
            <a:xfrm>
              <a:off x="3755740" y="4831612"/>
              <a:ext cx="2958666" cy="1285026"/>
              <a:chOff x="3755740" y="4753823"/>
              <a:chExt cx="2958666" cy="1285026"/>
            </a:xfrm>
          </p:grpSpPr>
          <p:grpSp>
            <p:nvGrpSpPr>
              <p:cNvPr id="21" name="Group 8"/>
              <p:cNvGrpSpPr/>
              <p:nvPr/>
            </p:nvGrpSpPr>
            <p:grpSpPr>
              <a:xfrm>
                <a:off x="3755740" y="4753823"/>
                <a:ext cx="2958666" cy="1285026"/>
                <a:chOff x="4108126" y="4753823"/>
                <a:chExt cx="2253894" cy="1285026"/>
              </a:xfrm>
            </p:grpSpPr>
            <p:sp>
              <p:nvSpPr>
                <p:cNvPr id="25" name="Arrow: Right 40"/>
                <p:cNvSpPr/>
                <p:nvPr/>
              </p:nvSpPr>
              <p:spPr>
                <a:xfrm flipH="1">
                  <a:off x="4108126" y="4753823"/>
                  <a:ext cx="1764362" cy="1124757"/>
                </a:xfrm>
                <a:prstGeom prst="rightArrow">
                  <a:avLst>
                    <a:gd name="adj1" fmla="val 74773"/>
                    <a:gd name="adj2" fmla="val 582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Parallelogram 41"/>
                <p:cNvSpPr/>
                <p:nvPr/>
              </p:nvSpPr>
              <p:spPr>
                <a:xfrm rot="16200000" flipV="1">
                  <a:off x="4997797" y="5164158"/>
                  <a:ext cx="1137464" cy="611918"/>
                </a:xfrm>
                <a:prstGeom prst="parallelogram">
                  <a:avLst>
                    <a:gd name="adj" fmla="val 63243"/>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Trapezoid 42"/>
                <p:cNvSpPr/>
                <p:nvPr/>
              </p:nvSpPr>
              <p:spPr>
                <a:xfrm rot="5400000" flipH="1">
                  <a:off x="5439385" y="5115531"/>
                  <a:ext cx="743817" cy="1101452"/>
                </a:xfrm>
                <a:prstGeom prst="trapezoid">
                  <a:avLst>
                    <a:gd name="adj" fmla="val 869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t>04</a:t>
                  </a:r>
                </a:p>
              </p:txBody>
            </p:sp>
          </p:grpSp>
          <p:grpSp>
            <p:nvGrpSpPr>
              <p:cNvPr id="22" name="Group 51"/>
              <p:cNvGrpSpPr/>
              <p:nvPr/>
            </p:nvGrpSpPr>
            <p:grpSpPr>
              <a:xfrm>
                <a:off x="4578686" y="5092277"/>
                <a:ext cx="369626" cy="459881"/>
                <a:chOff x="649288" y="2347912"/>
                <a:chExt cx="273050" cy="339725"/>
              </a:xfrm>
              <a:solidFill>
                <a:schemeClr val="bg1"/>
              </a:solidFill>
            </p:grpSpPr>
            <p:sp>
              <p:nvSpPr>
                <p:cNvPr id="23" name="Freeform: Shape 52"/>
                <p:cNvSpPr/>
                <p:nvPr/>
              </p:nvSpPr>
              <p:spPr bwMode="auto">
                <a:xfrm>
                  <a:off x="727075" y="2487612"/>
                  <a:ext cx="117475" cy="115888"/>
                </a:xfrm>
                <a:custGeom>
                  <a:avLst/>
                  <a:gdLst/>
                  <a:ahLst/>
                  <a:cxnLst>
                    <a:cxn ang="0">
                      <a:pos x="28" y="38"/>
                    </a:cxn>
                    <a:cxn ang="0">
                      <a:pos x="27" y="38"/>
                    </a:cxn>
                    <a:cxn ang="0">
                      <a:pos x="27" y="41"/>
                    </a:cxn>
                    <a:cxn ang="0">
                      <a:pos x="26" y="42"/>
                    </a:cxn>
                    <a:cxn ang="0">
                      <a:pos x="25" y="42"/>
                    </a:cxn>
                    <a:cxn ang="0">
                      <a:pos x="23" y="41"/>
                    </a:cxn>
                    <a:cxn ang="0">
                      <a:pos x="23" y="38"/>
                    </a:cxn>
                    <a:cxn ang="0">
                      <a:pos x="23" y="38"/>
                    </a:cxn>
                    <a:cxn ang="0">
                      <a:pos x="18" y="36"/>
                    </a:cxn>
                    <a:cxn ang="0">
                      <a:pos x="17" y="35"/>
                    </a:cxn>
                    <a:cxn ang="0">
                      <a:pos x="18" y="33"/>
                    </a:cxn>
                    <a:cxn ang="0">
                      <a:pos x="19" y="32"/>
                    </a:cxn>
                    <a:cxn ang="0">
                      <a:pos x="19" y="32"/>
                    </a:cxn>
                    <a:cxn ang="0">
                      <a:pos x="25" y="34"/>
                    </a:cxn>
                    <a:cxn ang="0">
                      <a:pos x="29" y="31"/>
                    </a:cxn>
                    <a:cxn ang="0">
                      <a:pos x="25" y="26"/>
                    </a:cxn>
                    <a:cxn ang="0">
                      <a:pos x="17" y="19"/>
                    </a:cxn>
                    <a:cxn ang="0">
                      <a:pos x="23" y="12"/>
                    </a:cxn>
                    <a:cxn ang="0">
                      <a:pos x="24" y="11"/>
                    </a:cxn>
                    <a:cxn ang="0">
                      <a:pos x="24" y="9"/>
                    </a:cxn>
                    <a:cxn ang="0">
                      <a:pos x="25" y="7"/>
                    </a:cxn>
                    <a:cxn ang="0">
                      <a:pos x="26" y="7"/>
                    </a:cxn>
                    <a:cxn ang="0">
                      <a:pos x="28" y="9"/>
                    </a:cxn>
                    <a:cxn ang="0">
                      <a:pos x="28" y="11"/>
                    </a:cxn>
                    <a:cxn ang="0">
                      <a:pos x="28" y="11"/>
                    </a:cxn>
                    <a:cxn ang="0">
                      <a:pos x="32" y="13"/>
                    </a:cxn>
                    <a:cxn ang="0">
                      <a:pos x="33" y="14"/>
                    </a:cxn>
                    <a:cxn ang="0">
                      <a:pos x="32" y="16"/>
                    </a:cxn>
                    <a:cxn ang="0">
                      <a:pos x="31" y="17"/>
                    </a:cxn>
                    <a:cxn ang="0">
                      <a:pos x="30" y="16"/>
                    </a:cxn>
                    <a:cxn ang="0">
                      <a:pos x="26" y="15"/>
                    </a:cxn>
                    <a:cxn ang="0">
                      <a:pos x="22" y="18"/>
                    </a:cxn>
                    <a:cxn ang="0">
                      <a:pos x="27" y="22"/>
                    </a:cxn>
                    <a:cxn ang="0">
                      <a:pos x="34" y="30"/>
                    </a:cxn>
                    <a:cxn ang="0">
                      <a:pos x="28" y="38"/>
                    </a:cxn>
                    <a:cxn ang="0">
                      <a:pos x="25" y="0"/>
                    </a:cxn>
                    <a:cxn ang="0">
                      <a:pos x="0" y="25"/>
                    </a:cxn>
                    <a:cxn ang="0">
                      <a:pos x="25" y="50"/>
                    </a:cxn>
                    <a:cxn ang="0">
                      <a:pos x="51" y="25"/>
                    </a:cxn>
                    <a:cxn ang="0">
                      <a:pos x="25" y="0"/>
                    </a:cxn>
                  </a:cxnLst>
                  <a:rect l="0" t="0" r="r" b="b"/>
                  <a:pathLst>
                    <a:path w="51" h="50">
                      <a:moveTo>
                        <a:pt x="28" y="38"/>
                      </a:moveTo>
                      <a:cubicBezTo>
                        <a:pt x="28" y="38"/>
                        <a:pt x="27" y="38"/>
                        <a:pt x="27" y="38"/>
                      </a:cubicBezTo>
                      <a:cubicBezTo>
                        <a:pt x="27" y="41"/>
                        <a:pt x="27" y="41"/>
                        <a:pt x="27" y="41"/>
                      </a:cubicBezTo>
                      <a:cubicBezTo>
                        <a:pt x="27" y="41"/>
                        <a:pt x="27" y="42"/>
                        <a:pt x="26" y="42"/>
                      </a:cubicBezTo>
                      <a:cubicBezTo>
                        <a:pt x="25" y="42"/>
                        <a:pt x="25" y="42"/>
                        <a:pt x="25" y="42"/>
                      </a:cubicBezTo>
                      <a:cubicBezTo>
                        <a:pt x="24" y="42"/>
                        <a:pt x="23" y="41"/>
                        <a:pt x="23" y="41"/>
                      </a:cubicBezTo>
                      <a:cubicBezTo>
                        <a:pt x="23" y="38"/>
                        <a:pt x="23" y="38"/>
                        <a:pt x="23" y="38"/>
                      </a:cubicBezTo>
                      <a:cubicBezTo>
                        <a:pt x="23" y="38"/>
                        <a:pt x="23" y="38"/>
                        <a:pt x="23" y="38"/>
                      </a:cubicBezTo>
                      <a:cubicBezTo>
                        <a:pt x="23" y="38"/>
                        <a:pt x="19" y="37"/>
                        <a:pt x="18" y="36"/>
                      </a:cubicBezTo>
                      <a:cubicBezTo>
                        <a:pt x="17" y="36"/>
                        <a:pt x="17" y="36"/>
                        <a:pt x="17" y="35"/>
                      </a:cubicBezTo>
                      <a:cubicBezTo>
                        <a:pt x="18" y="33"/>
                        <a:pt x="18" y="33"/>
                        <a:pt x="18" y="33"/>
                      </a:cubicBezTo>
                      <a:cubicBezTo>
                        <a:pt x="18" y="33"/>
                        <a:pt x="18" y="32"/>
                        <a:pt x="19" y="32"/>
                      </a:cubicBezTo>
                      <a:cubicBezTo>
                        <a:pt x="19" y="32"/>
                        <a:pt x="19" y="32"/>
                        <a:pt x="19" y="32"/>
                      </a:cubicBezTo>
                      <a:cubicBezTo>
                        <a:pt x="20" y="32"/>
                        <a:pt x="22" y="34"/>
                        <a:pt x="25" y="34"/>
                      </a:cubicBezTo>
                      <a:cubicBezTo>
                        <a:pt x="27" y="34"/>
                        <a:pt x="29" y="33"/>
                        <a:pt x="29" y="31"/>
                      </a:cubicBezTo>
                      <a:cubicBezTo>
                        <a:pt x="29" y="29"/>
                        <a:pt x="28" y="28"/>
                        <a:pt x="25" y="26"/>
                      </a:cubicBezTo>
                      <a:cubicBezTo>
                        <a:pt x="21" y="25"/>
                        <a:pt x="17" y="23"/>
                        <a:pt x="17" y="19"/>
                      </a:cubicBezTo>
                      <a:cubicBezTo>
                        <a:pt x="17" y="15"/>
                        <a:pt x="20" y="13"/>
                        <a:pt x="23" y="12"/>
                      </a:cubicBezTo>
                      <a:cubicBezTo>
                        <a:pt x="23" y="12"/>
                        <a:pt x="24" y="12"/>
                        <a:pt x="24" y="11"/>
                      </a:cubicBezTo>
                      <a:cubicBezTo>
                        <a:pt x="24" y="9"/>
                        <a:pt x="24" y="9"/>
                        <a:pt x="24" y="9"/>
                      </a:cubicBezTo>
                      <a:cubicBezTo>
                        <a:pt x="24" y="8"/>
                        <a:pt x="24" y="7"/>
                        <a:pt x="25" y="7"/>
                      </a:cubicBezTo>
                      <a:cubicBezTo>
                        <a:pt x="26" y="7"/>
                        <a:pt x="26" y="7"/>
                        <a:pt x="26" y="7"/>
                      </a:cubicBezTo>
                      <a:cubicBezTo>
                        <a:pt x="27" y="7"/>
                        <a:pt x="28" y="8"/>
                        <a:pt x="28" y="9"/>
                      </a:cubicBezTo>
                      <a:cubicBezTo>
                        <a:pt x="28" y="11"/>
                        <a:pt x="28" y="11"/>
                        <a:pt x="28" y="11"/>
                      </a:cubicBezTo>
                      <a:cubicBezTo>
                        <a:pt x="28" y="11"/>
                        <a:pt x="28" y="11"/>
                        <a:pt x="28" y="11"/>
                      </a:cubicBezTo>
                      <a:cubicBezTo>
                        <a:pt x="28" y="11"/>
                        <a:pt x="31" y="12"/>
                        <a:pt x="32" y="13"/>
                      </a:cubicBezTo>
                      <a:cubicBezTo>
                        <a:pt x="33" y="13"/>
                        <a:pt x="33" y="13"/>
                        <a:pt x="33" y="14"/>
                      </a:cubicBezTo>
                      <a:cubicBezTo>
                        <a:pt x="32" y="16"/>
                        <a:pt x="32" y="16"/>
                        <a:pt x="32" y="16"/>
                      </a:cubicBezTo>
                      <a:cubicBezTo>
                        <a:pt x="32" y="16"/>
                        <a:pt x="32" y="17"/>
                        <a:pt x="31" y="17"/>
                      </a:cubicBezTo>
                      <a:cubicBezTo>
                        <a:pt x="31" y="17"/>
                        <a:pt x="31" y="16"/>
                        <a:pt x="30" y="16"/>
                      </a:cubicBezTo>
                      <a:cubicBezTo>
                        <a:pt x="30" y="16"/>
                        <a:pt x="28" y="15"/>
                        <a:pt x="26" y="15"/>
                      </a:cubicBezTo>
                      <a:cubicBezTo>
                        <a:pt x="23" y="15"/>
                        <a:pt x="22" y="17"/>
                        <a:pt x="22" y="18"/>
                      </a:cubicBezTo>
                      <a:cubicBezTo>
                        <a:pt x="22" y="20"/>
                        <a:pt x="23" y="21"/>
                        <a:pt x="27" y="22"/>
                      </a:cubicBezTo>
                      <a:cubicBezTo>
                        <a:pt x="32" y="24"/>
                        <a:pt x="34" y="27"/>
                        <a:pt x="34" y="30"/>
                      </a:cubicBezTo>
                      <a:cubicBezTo>
                        <a:pt x="34" y="34"/>
                        <a:pt x="32" y="37"/>
                        <a:pt x="28" y="38"/>
                      </a:cubicBezTo>
                      <a:moveTo>
                        <a:pt x="25" y="0"/>
                      </a:moveTo>
                      <a:cubicBezTo>
                        <a:pt x="12" y="0"/>
                        <a:pt x="0" y="11"/>
                        <a:pt x="0" y="25"/>
                      </a:cubicBezTo>
                      <a:cubicBezTo>
                        <a:pt x="0" y="39"/>
                        <a:pt x="12" y="50"/>
                        <a:pt x="25" y="50"/>
                      </a:cubicBezTo>
                      <a:cubicBezTo>
                        <a:pt x="39" y="50"/>
                        <a:pt x="51" y="39"/>
                        <a:pt x="51" y="25"/>
                      </a:cubicBezTo>
                      <a:cubicBezTo>
                        <a:pt x="51" y="11"/>
                        <a:pt x="39" y="0"/>
                        <a:pt x="25" y="0"/>
                      </a:cubicBezTo>
                    </a:path>
                  </a:pathLst>
                </a:custGeom>
                <a:grpFill/>
                <a:ln w="9525">
                  <a:noFill/>
                  <a:round/>
                </a:ln>
              </p:spPr>
              <p:txBody>
                <a:bodyPr anchor="ctr"/>
                <a:lstStyle/>
                <a:p>
                  <a:pPr algn="ctr"/>
                  <a:endParaRPr/>
                </a:p>
              </p:txBody>
            </p:sp>
            <p:sp>
              <p:nvSpPr>
                <p:cNvPr id="24" name="Freeform: Shape 53"/>
                <p:cNvSpPr/>
                <p:nvPr/>
              </p:nvSpPr>
              <p:spPr bwMode="auto">
                <a:xfrm>
                  <a:off x="649288" y="2347912"/>
                  <a:ext cx="273050" cy="339725"/>
                </a:xfrm>
                <a:custGeom>
                  <a:avLst/>
                  <a:gdLst/>
                  <a:ahLst/>
                  <a:cxnLst>
                    <a:cxn ang="0">
                      <a:pos x="59" y="118"/>
                    </a:cxn>
                    <a:cxn ang="0">
                      <a:pos x="27" y="86"/>
                    </a:cxn>
                    <a:cxn ang="0">
                      <a:pos x="59" y="53"/>
                    </a:cxn>
                    <a:cxn ang="0">
                      <a:pos x="92" y="86"/>
                    </a:cxn>
                    <a:cxn ang="0">
                      <a:pos x="59" y="118"/>
                    </a:cxn>
                    <a:cxn ang="0">
                      <a:pos x="76" y="27"/>
                    </a:cxn>
                    <a:cxn ang="0">
                      <a:pos x="76" y="25"/>
                    </a:cxn>
                    <a:cxn ang="0">
                      <a:pos x="90" y="8"/>
                    </a:cxn>
                    <a:cxn ang="0">
                      <a:pos x="87" y="0"/>
                    </a:cxn>
                    <a:cxn ang="0">
                      <a:pos x="32" y="0"/>
                    </a:cxn>
                    <a:cxn ang="0">
                      <a:pos x="29" y="8"/>
                    </a:cxn>
                    <a:cxn ang="0">
                      <a:pos x="43" y="25"/>
                    </a:cxn>
                    <a:cxn ang="0">
                      <a:pos x="42" y="27"/>
                    </a:cxn>
                    <a:cxn ang="0">
                      <a:pos x="0" y="104"/>
                    </a:cxn>
                    <a:cxn ang="0">
                      <a:pos x="59" y="148"/>
                    </a:cxn>
                    <a:cxn ang="0">
                      <a:pos x="119" y="104"/>
                    </a:cxn>
                    <a:cxn ang="0">
                      <a:pos x="76" y="27"/>
                    </a:cxn>
                  </a:cxnLst>
                  <a:rect l="0" t="0" r="r" b="b"/>
                  <a:pathLst>
                    <a:path w="119" h="148">
                      <a:moveTo>
                        <a:pt x="59" y="118"/>
                      </a:moveTo>
                      <a:cubicBezTo>
                        <a:pt x="41" y="118"/>
                        <a:pt x="27" y="104"/>
                        <a:pt x="27" y="86"/>
                      </a:cubicBezTo>
                      <a:cubicBezTo>
                        <a:pt x="27" y="68"/>
                        <a:pt x="41" y="53"/>
                        <a:pt x="59" y="53"/>
                      </a:cubicBezTo>
                      <a:cubicBezTo>
                        <a:pt x="78" y="53"/>
                        <a:pt x="92" y="68"/>
                        <a:pt x="92" y="86"/>
                      </a:cubicBezTo>
                      <a:cubicBezTo>
                        <a:pt x="92" y="104"/>
                        <a:pt x="78" y="118"/>
                        <a:pt x="59" y="118"/>
                      </a:cubicBezTo>
                      <a:moveTo>
                        <a:pt x="76" y="27"/>
                      </a:moveTo>
                      <a:cubicBezTo>
                        <a:pt x="76" y="26"/>
                        <a:pt x="75" y="26"/>
                        <a:pt x="76" y="25"/>
                      </a:cubicBezTo>
                      <a:cubicBezTo>
                        <a:pt x="90" y="8"/>
                        <a:pt x="90" y="8"/>
                        <a:pt x="90" y="8"/>
                      </a:cubicBezTo>
                      <a:cubicBezTo>
                        <a:pt x="94" y="4"/>
                        <a:pt x="92" y="0"/>
                        <a:pt x="87" y="0"/>
                      </a:cubicBezTo>
                      <a:cubicBezTo>
                        <a:pt x="32" y="0"/>
                        <a:pt x="32" y="0"/>
                        <a:pt x="32" y="0"/>
                      </a:cubicBezTo>
                      <a:cubicBezTo>
                        <a:pt x="27" y="0"/>
                        <a:pt x="25" y="4"/>
                        <a:pt x="29" y="8"/>
                      </a:cubicBezTo>
                      <a:cubicBezTo>
                        <a:pt x="43" y="25"/>
                        <a:pt x="43" y="25"/>
                        <a:pt x="43" y="25"/>
                      </a:cubicBezTo>
                      <a:cubicBezTo>
                        <a:pt x="44" y="26"/>
                        <a:pt x="43" y="27"/>
                        <a:pt x="42" y="27"/>
                      </a:cubicBezTo>
                      <a:cubicBezTo>
                        <a:pt x="18" y="40"/>
                        <a:pt x="0" y="78"/>
                        <a:pt x="0" y="104"/>
                      </a:cubicBezTo>
                      <a:cubicBezTo>
                        <a:pt x="0" y="137"/>
                        <a:pt x="27" y="148"/>
                        <a:pt x="59" y="148"/>
                      </a:cubicBezTo>
                      <a:cubicBezTo>
                        <a:pt x="92" y="148"/>
                        <a:pt x="119" y="137"/>
                        <a:pt x="119" y="104"/>
                      </a:cubicBezTo>
                      <a:cubicBezTo>
                        <a:pt x="119" y="77"/>
                        <a:pt x="101" y="40"/>
                        <a:pt x="76" y="27"/>
                      </a:cubicBezTo>
                    </a:path>
                  </a:pathLst>
                </a:custGeom>
                <a:grpFill/>
                <a:ln w="9525">
                  <a:noFill/>
                  <a:round/>
                </a:ln>
              </p:spPr>
              <p:txBody>
                <a:bodyPr anchor="ctr"/>
                <a:lstStyle/>
                <a:p>
                  <a:pPr algn="ctr"/>
                  <a:endParaRPr/>
                </a:p>
              </p:txBody>
            </p:sp>
          </p:grpSp>
        </p:grpSp>
        <p:grpSp>
          <p:nvGrpSpPr>
            <p:cNvPr id="8" name="Group 75"/>
            <p:cNvGrpSpPr/>
            <p:nvPr/>
          </p:nvGrpSpPr>
          <p:grpSpPr>
            <a:xfrm>
              <a:off x="842549" y="4970487"/>
              <a:ext cx="2913191" cy="866137"/>
              <a:chOff x="1415480" y="1669738"/>
              <a:chExt cx="2913191" cy="866137"/>
            </a:xfrm>
          </p:grpSpPr>
          <p:sp>
            <p:nvSpPr>
              <p:cNvPr id="9" name="TextBox 76"/>
              <p:cNvSpPr txBox="1"/>
              <p:nvPr/>
            </p:nvSpPr>
            <p:spPr bwMode="auto">
              <a:xfrm>
                <a:off x="1415480" y="1669738"/>
                <a:ext cx="2913191" cy="309958"/>
              </a:xfrm>
              <a:prstGeom prst="rect">
                <a:avLst/>
              </a:prstGeom>
              <a:noFill/>
            </p:spPr>
            <p:txBody>
              <a:bodyPr wrap="none" lIns="360000" tIns="0" rIns="360000" bIns="0" anchor="ctr" anchorCtr="0">
                <a:normAutofit/>
              </a:bodyPr>
              <a:lstStyle/>
              <a:p>
                <a:pPr algn="r" latinLnBrk="0"/>
                <a:r>
                  <a:rPr lang="zh-CN" altLang="en-US" sz="1400" dirty="0">
                    <a:solidFill>
                      <a:schemeClr val="accent4">
                        <a:lumMod val="100000"/>
                      </a:schemeClr>
                    </a:solidFill>
                    <a:effectLst/>
                  </a:rPr>
                  <a:t>输入标题文本</a:t>
                </a:r>
              </a:p>
            </p:txBody>
          </p:sp>
          <p:sp>
            <p:nvSpPr>
              <p:cNvPr id="10" name="TextBox 77"/>
              <p:cNvSpPr txBox="1"/>
              <p:nvPr/>
            </p:nvSpPr>
            <p:spPr bwMode="auto">
              <a:xfrm>
                <a:off x="1415480" y="1979696"/>
                <a:ext cx="2913191" cy="556179"/>
              </a:xfrm>
              <a:prstGeom prst="rect">
                <a:avLst/>
              </a:prstGeom>
              <a:noFill/>
            </p:spPr>
            <p:txBody>
              <a:bodyPr wrap="square" lIns="360000" tIns="0" rIns="360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bwMode="auto">
          <a:xfrm>
            <a:off x="4019013" y="3094772"/>
            <a:ext cx="4645904" cy="2157027"/>
          </a:xfrm>
          <a:custGeom>
            <a:avLst/>
            <a:gdLst>
              <a:gd name="T0" fmla="*/ 3770 w 5544"/>
              <a:gd name="T1" fmla="*/ 0 h 2574"/>
              <a:gd name="T2" fmla="*/ 0 w 5544"/>
              <a:gd name="T3" fmla="*/ 812 h 2574"/>
              <a:gd name="T4" fmla="*/ 1611 w 5544"/>
              <a:gd name="T5" fmla="*/ 2574 h 2574"/>
              <a:gd name="T6" fmla="*/ 5544 w 5544"/>
              <a:gd name="T7" fmla="*/ 374 h 2574"/>
              <a:gd name="T8" fmla="*/ 3770 w 5544"/>
              <a:gd name="T9" fmla="*/ 0 h 2574"/>
            </a:gdLst>
            <a:ahLst/>
            <a:cxnLst>
              <a:cxn ang="0">
                <a:pos x="T0" y="T1"/>
              </a:cxn>
              <a:cxn ang="0">
                <a:pos x="T2" y="T3"/>
              </a:cxn>
              <a:cxn ang="0">
                <a:pos x="T4" y="T5"/>
              </a:cxn>
              <a:cxn ang="0">
                <a:pos x="T6" y="T7"/>
              </a:cxn>
              <a:cxn ang="0">
                <a:pos x="T8" y="T9"/>
              </a:cxn>
            </a:cxnLst>
            <a:rect l="0" t="0" r="r" b="b"/>
            <a:pathLst>
              <a:path w="5544" h="2574">
                <a:moveTo>
                  <a:pt x="3770" y="0"/>
                </a:moveTo>
                <a:lnTo>
                  <a:pt x="0" y="812"/>
                </a:lnTo>
                <a:lnTo>
                  <a:pt x="1611" y="2574"/>
                </a:lnTo>
                <a:lnTo>
                  <a:pt x="5544" y="374"/>
                </a:lnTo>
                <a:lnTo>
                  <a:pt x="3770" y="0"/>
                </a:lnTo>
                <a:close/>
              </a:path>
            </a:pathLst>
          </a:custGeom>
          <a:solidFill>
            <a:schemeClr val="bg1">
              <a:lumMod val="85000"/>
            </a:schemeClr>
          </a:solidFill>
          <a:ln>
            <a:noFill/>
          </a:ln>
        </p:spPr>
        <p:txBody>
          <a:bodyPr anchor="ctr"/>
          <a:lstStyle/>
          <a:p>
            <a:pPr algn="ctr"/>
            <a:endParaRPr/>
          </a:p>
        </p:txBody>
      </p:sp>
      <p:sp>
        <p:nvSpPr>
          <p:cNvPr id="5" name="Freeform: Shape 4"/>
          <p:cNvSpPr/>
          <p:nvPr/>
        </p:nvSpPr>
        <p:spPr bwMode="auto">
          <a:xfrm>
            <a:off x="4019013" y="3094772"/>
            <a:ext cx="4645904" cy="2157027"/>
          </a:xfrm>
          <a:custGeom>
            <a:avLst/>
            <a:gdLst>
              <a:gd name="T0" fmla="*/ 3770 w 5544"/>
              <a:gd name="T1" fmla="*/ 0 h 2574"/>
              <a:gd name="T2" fmla="*/ 0 w 5544"/>
              <a:gd name="T3" fmla="*/ 812 h 2574"/>
              <a:gd name="T4" fmla="*/ 1611 w 5544"/>
              <a:gd name="T5" fmla="*/ 2574 h 2574"/>
              <a:gd name="T6" fmla="*/ 5544 w 5544"/>
              <a:gd name="T7" fmla="*/ 374 h 2574"/>
              <a:gd name="T8" fmla="*/ 3770 w 5544"/>
              <a:gd name="T9" fmla="*/ 0 h 2574"/>
            </a:gdLst>
            <a:ahLst/>
            <a:cxnLst>
              <a:cxn ang="0">
                <a:pos x="T0" y="T1"/>
              </a:cxn>
              <a:cxn ang="0">
                <a:pos x="T2" y="T3"/>
              </a:cxn>
              <a:cxn ang="0">
                <a:pos x="T4" y="T5"/>
              </a:cxn>
              <a:cxn ang="0">
                <a:pos x="T6" y="T7"/>
              </a:cxn>
              <a:cxn ang="0">
                <a:pos x="T8" y="T9"/>
              </a:cxn>
            </a:cxnLst>
            <a:rect l="0" t="0" r="r" b="b"/>
            <a:pathLst>
              <a:path w="5544" h="2574">
                <a:moveTo>
                  <a:pt x="3770" y="0"/>
                </a:moveTo>
                <a:lnTo>
                  <a:pt x="0" y="812"/>
                </a:lnTo>
                <a:lnTo>
                  <a:pt x="1611" y="2574"/>
                </a:lnTo>
                <a:lnTo>
                  <a:pt x="5544" y="374"/>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 name="千图PPT彼岸天：ID 8661124库_组合 1"/>
          <p:cNvGrpSpPr/>
          <p:nvPr>
            <p:custDataLst>
              <p:tags r:id="rId1"/>
            </p:custDataLst>
          </p:nvPr>
        </p:nvGrpSpPr>
        <p:grpSpPr>
          <a:xfrm>
            <a:off x="2725430" y="1772813"/>
            <a:ext cx="3181233" cy="706558"/>
            <a:chOff x="2725430" y="1772813"/>
            <a:chExt cx="3181233" cy="706558"/>
          </a:xfrm>
        </p:grpSpPr>
        <p:cxnSp>
          <p:nvCxnSpPr>
            <p:cNvPr id="11" name="Straight Connector 16"/>
            <p:cNvCxnSpPr/>
            <p:nvPr/>
          </p:nvCxnSpPr>
          <p:spPr>
            <a:xfrm flipH="1">
              <a:off x="5261236" y="2242893"/>
              <a:ext cx="645427" cy="0"/>
            </a:xfrm>
            <a:prstGeom prst="line">
              <a:avLst/>
            </a:prstGeom>
            <a:ln w="127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Freeform: Shape 17"/>
            <p:cNvSpPr>
              <a:spLocks noChangeAspect="1"/>
            </p:cNvSpPr>
            <p:nvPr/>
          </p:nvSpPr>
          <p:spPr bwMode="auto">
            <a:xfrm>
              <a:off x="4623503" y="2055973"/>
              <a:ext cx="353759" cy="42339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p:spPr>
          <p:txBody>
            <a:bodyPr anchor="ctr"/>
            <a:lstStyle/>
            <a:p>
              <a:pPr algn="ctr"/>
              <a:endParaRPr/>
            </a:p>
          </p:txBody>
        </p:sp>
        <p:grpSp>
          <p:nvGrpSpPr>
            <p:cNvPr id="13" name="Group 5"/>
            <p:cNvGrpSpPr/>
            <p:nvPr/>
          </p:nvGrpSpPr>
          <p:grpSpPr>
            <a:xfrm>
              <a:off x="2725430" y="1772813"/>
              <a:ext cx="1784216" cy="704039"/>
              <a:chOff x="2725430" y="1772813"/>
              <a:chExt cx="1784216" cy="704039"/>
            </a:xfrm>
          </p:grpSpPr>
          <p:sp>
            <p:nvSpPr>
              <p:cNvPr id="34" name="TextBox 19"/>
              <p:cNvSpPr txBox="1"/>
              <p:nvPr/>
            </p:nvSpPr>
            <p:spPr>
              <a:xfrm flipH="1">
                <a:off x="2725430" y="2015187"/>
                <a:ext cx="1784216" cy="461665"/>
              </a:xfrm>
              <a:prstGeom prst="rect">
                <a:avLst/>
              </a:prstGeom>
              <a:noFill/>
            </p:spPr>
            <p:txBody>
              <a:bodyPr wrap="square" lIns="0" tIns="0" rIns="0" bIns="0">
                <a:normAutofit/>
              </a:bodyPr>
              <a:lstStyle/>
              <a:p>
                <a:pPr algn="r">
                  <a:lnSpc>
                    <a:spcPct val="120000"/>
                  </a:lnSpc>
                </a:pPr>
                <a:r>
                  <a:rPr lang="zh-CN" altLang="en-US" sz="1000" dirty="0">
                    <a:solidFill>
                      <a:sysClr val="windowText" lastClr="000000"/>
                    </a:solidFill>
                  </a:rPr>
                  <a:t>请替换文字内容复制你的内容到此</a:t>
                </a:r>
              </a:p>
            </p:txBody>
          </p:sp>
          <p:sp>
            <p:nvSpPr>
              <p:cNvPr id="35" name="TextBox 20"/>
              <p:cNvSpPr txBox="1"/>
              <p:nvPr/>
            </p:nvSpPr>
            <p:spPr>
              <a:xfrm flipH="1">
                <a:off x="2725430" y="1772813"/>
                <a:ext cx="1784216" cy="242374"/>
              </a:xfrm>
              <a:prstGeom prst="rect">
                <a:avLst/>
              </a:prstGeom>
              <a:noFill/>
            </p:spPr>
            <p:txBody>
              <a:bodyPr wrap="none" lIns="0" tIns="0" rIns="0" bIns="0">
                <a:normAutofit/>
              </a:bodyPr>
              <a:lstStyle/>
              <a:p>
                <a:pPr algn="r"/>
                <a:r>
                  <a:rPr lang="zh-CN" altLang="en-US" sz="1200" b="1" dirty="0">
                    <a:solidFill>
                      <a:schemeClr val="accent4"/>
                    </a:solidFill>
                  </a:rPr>
                  <a:t>输入标题文本</a:t>
                </a:r>
              </a:p>
            </p:txBody>
          </p:sp>
        </p:grpSp>
      </p:grpSp>
      <p:grpSp>
        <p:nvGrpSpPr>
          <p:cNvPr id="14" name="千图PPT彼岸天：ID 8661124库_组合 21"/>
          <p:cNvGrpSpPr/>
          <p:nvPr>
            <p:custDataLst>
              <p:tags r:id="rId2"/>
            </p:custDataLst>
          </p:nvPr>
        </p:nvGrpSpPr>
        <p:grpSpPr>
          <a:xfrm>
            <a:off x="4019013" y="3407069"/>
            <a:ext cx="2225744" cy="1844730"/>
            <a:chOff x="3830001" y="4000656"/>
            <a:chExt cx="2386380" cy="1977868"/>
          </a:xfrm>
        </p:grpSpPr>
        <p:sp>
          <p:nvSpPr>
            <p:cNvPr id="31" name="Freeform: Shape 22"/>
            <p:cNvSpPr/>
            <p:nvPr/>
          </p:nvSpPr>
          <p:spPr bwMode="auto">
            <a:xfrm>
              <a:off x="3830001" y="4034200"/>
              <a:ext cx="2386380" cy="1944324"/>
            </a:xfrm>
            <a:custGeom>
              <a:avLst/>
              <a:gdLst>
                <a:gd name="T0" fmla="*/ 0 w 2656"/>
                <a:gd name="T1" fmla="*/ 156 h 2164"/>
                <a:gd name="T2" fmla="*/ 0 w 2656"/>
                <a:gd name="T3" fmla="*/ 402 h 2164"/>
                <a:gd name="T4" fmla="*/ 1611 w 2656"/>
                <a:gd name="T5" fmla="*/ 2164 h 2164"/>
                <a:gd name="T6" fmla="*/ 2656 w 2656"/>
                <a:gd name="T7" fmla="*/ 1579 h 2164"/>
                <a:gd name="T8" fmla="*/ 2656 w 2656"/>
                <a:gd name="T9" fmla="*/ 1191 h 2164"/>
                <a:gd name="T10" fmla="*/ 728 w 2656"/>
                <a:gd name="T11" fmla="*/ 0 h 2164"/>
                <a:gd name="T12" fmla="*/ 0 w 2656"/>
                <a:gd name="T13" fmla="*/ 156 h 2164"/>
              </a:gdLst>
              <a:ahLst/>
              <a:cxnLst>
                <a:cxn ang="0">
                  <a:pos x="T0" y="T1"/>
                </a:cxn>
                <a:cxn ang="0">
                  <a:pos x="T2" y="T3"/>
                </a:cxn>
                <a:cxn ang="0">
                  <a:pos x="T4" y="T5"/>
                </a:cxn>
                <a:cxn ang="0">
                  <a:pos x="T6" y="T7"/>
                </a:cxn>
                <a:cxn ang="0">
                  <a:pos x="T8" y="T9"/>
                </a:cxn>
                <a:cxn ang="0">
                  <a:pos x="T10" y="T11"/>
                </a:cxn>
                <a:cxn ang="0">
                  <a:pos x="T12" y="T13"/>
                </a:cxn>
              </a:cxnLst>
              <a:rect l="0" t="0" r="r" b="b"/>
              <a:pathLst>
                <a:path w="2656" h="2164">
                  <a:moveTo>
                    <a:pt x="0" y="156"/>
                  </a:moveTo>
                  <a:lnTo>
                    <a:pt x="0" y="402"/>
                  </a:lnTo>
                  <a:lnTo>
                    <a:pt x="1611" y="2164"/>
                  </a:lnTo>
                  <a:lnTo>
                    <a:pt x="2656" y="1579"/>
                  </a:lnTo>
                  <a:lnTo>
                    <a:pt x="2656" y="1191"/>
                  </a:lnTo>
                  <a:lnTo>
                    <a:pt x="728" y="0"/>
                  </a:lnTo>
                  <a:lnTo>
                    <a:pt x="0" y="156"/>
                  </a:lnTo>
                  <a:close/>
                </a:path>
              </a:pathLst>
            </a:custGeom>
            <a:solidFill>
              <a:schemeClr val="accent1">
                <a:lumMod val="75000"/>
              </a:schemeClr>
            </a:solidFill>
            <a:ln>
              <a:noFill/>
            </a:ln>
          </p:spPr>
          <p:txBody>
            <a:bodyPr anchor="ctr"/>
            <a:lstStyle/>
            <a:p>
              <a:pPr algn="ctr"/>
              <a:endParaRPr/>
            </a:p>
          </p:txBody>
        </p:sp>
        <p:sp>
          <p:nvSpPr>
            <p:cNvPr id="32" name="Freeform: Shape 23"/>
            <p:cNvSpPr/>
            <p:nvPr/>
          </p:nvSpPr>
          <p:spPr bwMode="auto">
            <a:xfrm>
              <a:off x="3830001" y="4034200"/>
              <a:ext cx="2386380" cy="1531021"/>
            </a:xfrm>
            <a:custGeom>
              <a:avLst/>
              <a:gdLst>
                <a:gd name="T0" fmla="*/ 0 w 2656"/>
                <a:gd name="T1" fmla="*/ 156 h 1704"/>
                <a:gd name="T2" fmla="*/ 728 w 2656"/>
                <a:gd name="T3" fmla="*/ 0 h 1704"/>
                <a:gd name="T4" fmla="*/ 2656 w 2656"/>
                <a:gd name="T5" fmla="*/ 1191 h 1704"/>
                <a:gd name="T6" fmla="*/ 1611 w 2656"/>
                <a:gd name="T7" fmla="*/ 1704 h 1704"/>
                <a:gd name="T8" fmla="*/ 0 w 2656"/>
                <a:gd name="T9" fmla="*/ 156 h 1704"/>
              </a:gdLst>
              <a:ahLst/>
              <a:cxnLst>
                <a:cxn ang="0">
                  <a:pos x="T0" y="T1"/>
                </a:cxn>
                <a:cxn ang="0">
                  <a:pos x="T2" y="T3"/>
                </a:cxn>
                <a:cxn ang="0">
                  <a:pos x="T4" y="T5"/>
                </a:cxn>
                <a:cxn ang="0">
                  <a:pos x="T6" y="T7"/>
                </a:cxn>
                <a:cxn ang="0">
                  <a:pos x="T8" y="T9"/>
                </a:cxn>
              </a:cxnLst>
              <a:rect l="0" t="0" r="r" b="b"/>
              <a:pathLst>
                <a:path w="2656" h="1704">
                  <a:moveTo>
                    <a:pt x="0" y="156"/>
                  </a:moveTo>
                  <a:lnTo>
                    <a:pt x="728" y="0"/>
                  </a:lnTo>
                  <a:lnTo>
                    <a:pt x="2656" y="1191"/>
                  </a:lnTo>
                  <a:lnTo>
                    <a:pt x="1611" y="1704"/>
                  </a:lnTo>
                  <a:lnTo>
                    <a:pt x="0" y="156"/>
                  </a:lnTo>
                  <a:close/>
                </a:path>
              </a:pathLst>
            </a:custGeom>
            <a:solidFill>
              <a:schemeClr val="accent1"/>
            </a:solidFill>
            <a:ln>
              <a:noFill/>
            </a:ln>
          </p:spPr>
          <p:txBody>
            <a:bodyPr anchor="ctr"/>
            <a:lstStyle/>
            <a:p>
              <a:pPr algn="ctr"/>
              <a:endParaRPr/>
            </a:p>
          </p:txBody>
        </p:sp>
        <p:sp>
          <p:nvSpPr>
            <p:cNvPr id="33" name="TextBox 24"/>
            <p:cNvSpPr txBox="1"/>
            <p:nvPr/>
          </p:nvSpPr>
          <p:spPr>
            <a:xfrm>
              <a:off x="4055433" y="4000656"/>
              <a:ext cx="747976" cy="692978"/>
            </a:xfrm>
            <a:prstGeom prst="rect">
              <a:avLst/>
            </a:prstGeom>
            <a:noFill/>
            <a:scene3d>
              <a:camera prst="isometricOffAxis2Top">
                <a:rot lat="20483320" lon="3908969" rev="17454816"/>
              </a:camera>
              <a:lightRig rig="threePt" dir="t"/>
            </a:scene3d>
          </p:spPr>
          <p:txBody>
            <a:bodyPr wrap="none">
              <a:normAutofit/>
            </a:bodyPr>
            <a:lstStyle/>
            <a:p>
              <a:r>
                <a:rPr lang="en-US" sz="3600">
                  <a:solidFill>
                    <a:schemeClr val="bg1"/>
                  </a:solidFill>
                </a:rPr>
                <a:t>01</a:t>
              </a:r>
            </a:p>
          </p:txBody>
        </p:sp>
      </p:grpSp>
      <p:grpSp>
        <p:nvGrpSpPr>
          <p:cNvPr id="15" name="千图PPT彼岸天：ID 8661124库_组合 25"/>
          <p:cNvGrpSpPr/>
          <p:nvPr>
            <p:custDataLst>
              <p:tags r:id="rId3"/>
            </p:custDataLst>
          </p:nvPr>
        </p:nvGrpSpPr>
        <p:grpSpPr>
          <a:xfrm>
            <a:off x="4629081" y="3110695"/>
            <a:ext cx="2436083" cy="1325725"/>
            <a:chOff x="4484099" y="3682892"/>
            <a:chExt cx="2611900" cy="1421405"/>
          </a:xfrm>
        </p:grpSpPr>
        <p:sp>
          <p:nvSpPr>
            <p:cNvPr id="28" name="Freeform: Shape 26"/>
            <p:cNvSpPr/>
            <p:nvPr/>
          </p:nvSpPr>
          <p:spPr bwMode="auto">
            <a:xfrm>
              <a:off x="4484099" y="3682892"/>
              <a:ext cx="2611900" cy="1421405"/>
            </a:xfrm>
            <a:custGeom>
              <a:avLst/>
              <a:gdLst>
                <a:gd name="T0" fmla="*/ 0 w 2907"/>
                <a:gd name="T1" fmla="*/ 144 h 1582"/>
                <a:gd name="T2" fmla="*/ 0 w 2907"/>
                <a:gd name="T3" fmla="*/ 391 h 1582"/>
                <a:gd name="T4" fmla="*/ 1928 w 2907"/>
                <a:gd name="T5" fmla="*/ 1582 h 1582"/>
                <a:gd name="T6" fmla="*/ 2907 w 2907"/>
                <a:gd name="T7" fmla="*/ 1101 h 1582"/>
                <a:gd name="T8" fmla="*/ 2907 w 2907"/>
                <a:gd name="T9" fmla="*/ 767 h 1582"/>
                <a:gd name="T10" fmla="*/ 807 w 2907"/>
                <a:gd name="T11" fmla="*/ 0 h 1582"/>
                <a:gd name="T12" fmla="*/ 0 w 2907"/>
                <a:gd name="T13" fmla="*/ 144 h 1582"/>
              </a:gdLst>
              <a:ahLst/>
              <a:cxnLst>
                <a:cxn ang="0">
                  <a:pos x="T0" y="T1"/>
                </a:cxn>
                <a:cxn ang="0">
                  <a:pos x="T2" y="T3"/>
                </a:cxn>
                <a:cxn ang="0">
                  <a:pos x="T4" y="T5"/>
                </a:cxn>
                <a:cxn ang="0">
                  <a:pos x="T6" y="T7"/>
                </a:cxn>
                <a:cxn ang="0">
                  <a:pos x="T8" y="T9"/>
                </a:cxn>
                <a:cxn ang="0">
                  <a:pos x="T10" y="T11"/>
                </a:cxn>
                <a:cxn ang="0">
                  <a:pos x="T12" y="T13"/>
                </a:cxn>
              </a:cxnLst>
              <a:rect l="0" t="0" r="r" b="b"/>
              <a:pathLst>
                <a:path w="2907" h="1582">
                  <a:moveTo>
                    <a:pt x="0" y="144"/>
                  </a:moveTo>
                  <a:lnTo>
                    <a:pt x="0" y="391"/>
                  </a:lnTo>
                  <a:lnTo>
                    <a:pt x="1928" y="1582"/>
                  </a:lnTo>
                  <a:lnTo>
                    <a:pt x="2907" y="1101"/>
                  </a:lnTo>
                  <a:lnTo>
                    <a:pt x="2907" y="767"/>
                  </a:lnTo>
                  <a:lnTo>
                    <a:pt x="807" y="0"/>
                  </a:lnTo>
                  <a:lnTo>
                    <a:pt x="0" y="144"/>
                  </a:lnTo>
                  <a:close/>
                </a:path>
              </a:pathLst>
            </a:custGeom>
            <a:solidFill>
              <a:schemeClr val="accent2">
                <a:lumMod val="75000"/>
              </a:schemeClr>
            </a:solidFill>
            <a:ln>
              <a:noFill/>
            </a:ln>
          </p:spPr>
          <p:txBody>
            <a:bodyPr anchor="ctr"/>
            <a:lstStyle/>
            <a:p>
              <a:pPr algn="ctr"/>
              <a:endParaRPr/>
            </a:p>
          </p:txBody>
        </p:sp>
        <p:sp>
          <p:nvSpPr>
            <p:cNvPr id="29" name="Freeform: Shape 27"/>
            <p:cNvSpPr/>
            <p:nvPr/>
          </p:nvSpPr>
          <p:spPr bwMode="auto">
            <a:xfrm>
              <a:off x="4484099" y="3682892"/>
              <a:ext cx="2611900" cy="1059316"/>
            </a:xfrm>
            <a:custGeom>
              <a:avLst/>
              <a:gdLst>
                <a:gd name="T0" fmla="*/ 0 w 2907"/>
                <a:gd name="T1" fmla="*/ 144 h 1179"/>
                <a:gd name="T2" fmla="*/ 807 w 2907"/>
                <a:gd name="T3" fmla="*/ 0 h 1179"/>
                <a:gd name="T4" fmla="*/ 2907 w 2907"/>
                <a:gd name="T5" fmla="*/ 767 h 1179"/>
                <a:gd name="T6" fmla="*/ 1928 w 2907"/>
                <a:gd name="T7" fmla="*/ 1179 h 1179"/>
                <a:gd name="T8" fmla="*/ 0 w 2907"/>
                <a:gd name="T9" fmla="*/ 144 h 1179"/>
              </a:gdLst>
              <a:ahLst/>
              <a:cxnLst>
                <a:cxn ang="0">
                  <a:pos x="T0" y="T1"/>
                </a:cxn>
                <a:cxn ang="0">
                  <a:pos x="T2" y="T3"/>
                </a:cxn>
                <a:cxn ang="0">
                  <a:pos x="T4" y="T5"/>
                </a:cxn>
                <a:cxn ang="0">
                  <a:pos x="T6" y="T7"/>
                </a:cxn>
                <a:cxn ang="0">
                  <a:pos x="T8" y="T9"/>
                </a:cxn>
              </a:cxnLst>
              <a:rect l="0" t="0" r="r" b="b"/>
              <a:pathLst>
                <a:path w="2907" h="1179">
                  <a:moveTo>
                    <a:pt x="0" y="144"/>
                  </a:moveTo>
                  <a:lnTo>
                    <a:pt x="807" y="0"/>
                  </a:lnTo>
                  <a:lnTo>
                    <a:pt x="2907" y="767"/>
                  </a:lnTo>
                  <a:lnTo>
                    <a:pt x="1928" y="1179"/>
                  </a:lnTo>
                  <a:lnTo>
                    <a:pt x="0" y="144"/>
                  </a:lnTo>
                  <a:close/>
                </a:path>
              </a:pathLst>
            </a:custGeom>
            <a:solidFill>
              <a:schemeClr val="accent2"/>
            </a:solidFill>
            <a:ln>
              <a:noFill/>
            </a:ln>
          </p:spPr>
          <p:txBody>
            <a:bodyPr anchor="ctr"/>
            <a:lstStyle/>
            <a:p>
              <a:pPr algn="ctr"/>
              <a:endParaRPr/>
            </a:p>
          </p:txBody>
        </p:sp>
        <p:sp>
          <p:nvSpPr>
            <p:cNvPr id="30" name="TextBox 28"/>
            <p:cNvSpPr txBox="1"/>
            <p:nvPr/>
          </p:nvSpPr>
          <p:spPr>
            <a:xfrm>
              <a:off x="5846349" y="4001810"/>
              <a:ext cx="809849" cy="758975"/>
            </a:xfrm>
            <a:prstGeom prst="rect">
              <a:avLst/>
            </a:prstGeom>
            <a:noFill/>
            <a:scene3d>
              <a:camera prst="isometricOffAxis2Top">
                <a:rot lat="20483320" lon="3908969" rev="17454816"/>
              </a:camera>
              <a:lightRig rig="threePt" dir="t"/>
            </a:scene3d>
          </p:spPr>
          <p:txBody>
            <a:bodyPr wrap="none">
              <a:normAutofit/>
            </a:bodyPr>
            <a:lstStyle/>
            <a:p>
              <a:r>
                <a:rPr lang="en-US" sz="4000">
                  <a:solidFill>
                    <a:schemeClr val="bg1"/>
                  </a:solidFill>
                </a:rPr>
                <a:t>02</a:t>
              </a:r>
            </a:p>
          </p:txBody>
        </p:sp>
      </p:grpSp>
      <p:grpSp>
        <p:nvGrpSpPr>
          <p:cNvPr id="16" name="千图PPT彼岸天：ID 8661124库_组合 29"/>
          <p:cNvGrpSpPr/>
          <p:nvPr>
            <p:custDataLst>
              <p:tags r:id="rId4"/>
            </p:custDataLst>
          </p:nvPr>
        </p:nvGrpSpPr>
        <p:grpSpPr>
          <a:xfrm>
            <a:off x="5305352" y="2676603"/>
            <a:ext cx="2572678" cy="1076841"/>
            <a:chOff x="5209178" y="3217471"/>
            <a:chExt cx="2758353" cy="1154559"/>
          </a:xfrm>
        </p:grpSpPr>
        <p:sp>
          <p:nvSpPr>
            <p:cNvPr id="25" name="Freeform: Shape 30"/>
            <p:cNvSpPr/>
            <p:nvPr/>
          </p:nvSpPr>
          <p:spPr bwMode="auto">
            <a:xfrm>
              <a:off x="5209178" y="3340568"/>
              <a:ext cx="2758353" cy="1031462"/>
            </a:xfrm>
            <a:custGeom>
              <a:avLst/>
              <a:gdLst>
                <a:gd name="T0" fmla="*/ 0 w 3070"/>
                <a:gd name="T1" fmla="*/ 135 h 1148"/>
                <a:gd name="T2" fmla="*/ 0 w 3070"/>
                <a:gd name="T3" fmla="*/ 381 h 1148"/>
                <a:gd name="T4" fmla="*/ 2100 w 3070"/>
                <a:gd name="T5" fmla="*/ 1148 h 1148"/>
                <a:gd name="T6" fmla="*/ 3070 w 3070"/>
                <a:gd name="T7" fmla="*/ 739 h 1148"/>
                <a:gd name="T8" fmla="*/ 3070 w 3070"/>
                <a:gd name="T9" fmla="*/ 421 h 1148"/>
                <a:gd name="T10" fmla="*/ 937 w 3070"/>
                <a:gd name="T11" fmla="*/ 0 h 1148"/>
                <a:gd name="T12" fmla="*/ 0 w 3070"/>
                <a:gd name="T13" fmla="*/ 135 h 1148"/>
              </a:gdLst>
              <a:ahLst/>
              <a:cxnLst>
                <a:cxn ang="0">
                  <a:pos x="T0" y="T1"/>
                </a:cxn>
                <a:cxn ang="0">
                  <a:pos x="T2" y="T3"/>
                </a:cxn>
                <a:cxn ang="0">
                  <a:pos x="T4" y="T5"/>
                </a:cxn>
                <a:cxn ang="0">
                  <a:pos x="T6" y="T7"/>
                </a:cxn>
                <a:cxn ang="0">
                  <a:pos x="T8" y="T9"/>
                </a:cxn>
                <a:cxn ang="0">
                  <a:pos x="T10" y="T11"/>
                </a:cxn>
                <a:cxn ang="0">
                  <a:pos x="T12" y="T13"/>
                </a:cxn>
              </a:cxnLst>
              <a:rect l="0" t="0" r="r" b="b"/>
              <a:pathLst>
                <a:path w="3070" h="1148">
                  <a:moveTo>
                    <a:pt x="0" y="135"/>
                  </a:moveTo>
                  <a:lnTo>
                    <a:pt x="0" y="381"/>
                  </a:lnTo>
                  <a:lnTo>
                    <a:pt x="2100" y="1148"/>
                  </a:lnTo>
                  <a:lnTo>
                    <a:pt x="3070" y="739"/>
                  </a:lnTo>
                  <a:lnTo>
                    <a:pt x="3070" y="421"/>
                  </a:lnTo>
                  <a:lnTo>
                    <a:pt x="937" y="0"/>
                  </a:lnTo>
                  <a:lnTo>
                    <a:pt x="0" y="135"/>
                  </a:lnTo>
                  <a:close/>
                </a:path>
              </a:pathLst>
            </a:custGeom>
            <a:solidFill>
              <a:schemeClr val="accent3">
                <a:lumMod val="75000"/>
              </a:schemeClr>
            </a:solidFill>
            <a:ln>
              <a:noFill/>
            </a:ln>
          </p:spPr>
          <p:txBody>
            <a:bodyPr anchor="ctr"/>
            <a:lstStyle/>
            <a:p>
              <a:pPr algn="ctr"/>
              <a:endParaRPr/>
            </a:p>
          </p:txBody>
        </p:sp>
        <p:sp>
          <p:nvSpPr>
            <p:cNvPr id="26" name="Freeform: Shape 31"/>
            <p:cNvSpPr/>
            <p:nvPr/>
          </p:nvSpPr>
          <p:spPr bwMode="auto">
            <a:xfrm>
              <a:off x="5209178" y="3340568"/>
              <a:ext cx="2758353" cy="673865"/>
            </a:xfrm>
            <a:custGeom>
              <a:avLst/>
              <a:gdLst>
                <a:gd name="T0" fmla="*/ 0 w 3070"/>
                <a:gd name="T1" fmla="*/ 135 h 750"/>
                <a:gd name="T2" fmla="*/ 937 w 3070"/>
                <a:gd name="T3" fmla="*/ 0 h 750"/>
                <a:gd name="T4" fmla="*/ 3070 w 3070"/>
                <a:gd name="T5" fmla="*/ 421 h 750"/>
                <a:gd name="T6" fmla="*/ 2100 w 3070"/>
                <a:gd name="T7" fmla="*/ 750 h 750"/>
                <a:gd name="T8" fmla="*/ 0 w 3070"/>
                <a:gd name="T9" fmla="*/ 135 h 750"/>
              </a:gdLst>
              <a:ahLst/>
              <a:cxnLst>
                <a:cxn ang="0">
                  <a:pos x="T0" y="T1"/>
                </a:cxn>
                <a:cxn ang="0">
                  <a:pos x="T2" y="T3"/>
                </a:cxn>
                <a:cxn ang="0">
                  <a:pos x="T4" y="T5"/>
                </a:cxn>
                <a:cxn ang="0">
                  <a:pos x="T6" y="T7"/>
                </a:cxn>
                <a:cxn ang="0">
                  <a:pos x="T8" y="T9"/>
                </a:cxn>
              </a:cxnLst>
              <a:rect l="0" t="0" r="r" b="b"/>
              <a:pathLst>
                <a:path w="3070" h="750">
                  <a:moveTo>
                    <a:pt x="0" y="135"/>
                  </a:moveTo>
                  <a:lnTo>
                    <a:pt x="937" y="0"/>
                  </a:lnTo>
                  <a:lnTo>
                    <a:pt x="3070" y="421"/>
                  </a:lnTo>
                  <a:lnTo>
                    <a:pt x="2100" y="750"/>
                  </a:lnTo>
                  <a:lnTo>
                    <a:pt x="0" y="135"/>
                  </a:lnTo>
                  <a:close/>
                </a:path>
              </a:pathLst>
            </a:custGeom>
            <a:solidFill>
              <a:schemeClr val="accent3"/>
            </a:solidFill>
            <a:ln>
              <a:noFill/>
            </a:ln>
          </p:spPr>
          <p:txBody>
            <a:bodyPr anchor="ctr"/>
            <a:lstStyle/>
            <a:p>
              <a:pPr algn="ctr"/>
              <a:endParaRPr/>
            </a:p>
          </p:txBody>
        </p:sp>
        <p:sp>
          <p:nvSpPr>
            <p:cNvPr id="27" name="TextBox 32"/>
            <p:cNvSpPr txBox="1"/>
            <p:nvPr/>
          </p:nvSpPr>
          <p:spPr>
            <a:xfrm>
              <a:off x="5732014" y="3217471"/>
              <a:ext cx="686103" cy="626980"/>
            </a:xfrm>
            <a:prstGeom prst="rect">
              <a:avLst/>
            </a:prstGeom>
            <a:noFill/>
            <a:scene3d>
              <a:camera prst="isometricOffAxis2Top">
                <a:rot lat="19816388" lon="3980991" rev="17451439"/>
              </a:camera>
              <a:lightRig rig="threePt" dir="t"/>
            </a:scene3d>
          </p:spPr>
          <p:txBody>
            <a:bodyPr wrap="none">
              <a:normAutofit/>
            </a:bodyPr>
            <a:lstStyle/>
            <a:p>
              <a:r>
                <a:rPr lang="en-US" sz="3200">
                  <a:solidFill>
                    <a:schemeClr val="bg1"/>
                  </a:solidFill>
                </a:rPr>
                <a:t>03</a:t>
              </a:r>
            </a:p>
          </p:txBody>
        </p:sp>
      </p:grpSp>
      <p:grpSp>
        <p:nvGrpSpPr>
          <p:cNvPr id="17" name="千图PPT彼岸天：ID 8661124库_组合 33"/>
          <p:cNvGrpSpPr/>
          <p:nvPr>
            <p:custDataLst>
              <p:tags r:id="rId5"/>
            </p:custDataLst>
          </p:nvPr>
        </p:nvGrpSpPr>
        <p:grpSpPr>
          <a:xfrm>
            <a:off x="6090563" y="2388048"/>
            <a:ext cx="2560945" cy="756167"/>
            <a:chOff x="6051059" y="2908090"/>
            <a:chExt cx="2745774" cy="810741"/>
          </a:xfrm>
        </p:grpSpPr>
        <p:sp>
          <p:nvSpPr>
            <p:cNvPr id="22" name="Freeform: Shape 34"/>
            <p:cNvSpPr/>
            <p:nvPr/>
          </p:nvSpPr>
          <p:spPr bwMode="auto">
            <a:xfrm>
              <a:off x="6051059" y="3021606"/>
              <a:ext cx="2745774" cy="697225"/>
            </a:xfrm>
            <a:custGeom>
              <a:avLst/>
              <a:gdLst>
                <a:gd name="T0" fmla="*/ 0 w 3056"/>
                <a:gd name="T1" fmla="*/ 108 h 776"/>
                <a:gd name="T2" fmla="*/ 0 w 3056"/>
                <a:gd name="T3" fmla="*/ 355 h 776"/>
                <a:gd name="T4" fmla="*/ 2133 w 3056"/>
                <a:gd name="T5" fmla="*/ 776 h 776"/>
                <a:gd name="T6" fmla="*/ 3056 w 3056"/>
                <a:gd name="T7" fmla="*/ 466 h 776"/>
                <a:gd name="T8" fmla="*/ 3056 w 3056"/>
                <a:gd name="T9" fmla="*/ 187 h 776"/>
                <a:gd name="T10" fmla="*/ 1050 w 3056"/>
                <a:gd name="T11" fmla="*/ 0 h 776"/>
                <a:gd name="T12" fmla="*/ 0 w 3056"/>
                <a:gd name="T13" fmla="*/ 108 h 776"/>
              </a:gdLst>
              <a:ahLst/>
              <a:cxnLst>
                <a:cxn ang="0">
                  <a:pos x="T0" y="T1"/>
                </a:cxn>
                <a:cxn ang="0">
                  <a:pos x="T2" y="T3"/>
                </a:cxn>
                <a:cxn ang="0">
                  <a:pos x="T4" y="T5"/>
                </a:cxn>
                <a:cxn ang="0">
                  <a:pos x="T6" y="T7"/>
                </a:cxn>
                <a:cxn ang="0">
                  <a:pos x="T8" y="T9"/>
                </a:cxn>
                <a:cxn ang="0">
                  <a:pos x="T10" y="T11"/>
                </a:cxn>
                <a:cxn ang="0">
                  <a:pos x="T12" y="T13"/>
                </a:cxn>
              </a:cxnLst>
              <a:rect l="0" t="0" r="r" b="b"/>
              <a:pathLst>
                <a:path w="3056" h="776">
                  <a:moveTo>
                    <a:pt x="0" y="108"/>
                  </a:moveTo>
                  <a:lnTo>
                    <a:pt x="0" y="355"/>
                  </a:lnTo>
                  <a:lnTo>
                    <a:pt x="2133" y="776"/>
                  </a:lnTo>
                  <a:lnTo>
                    <a:pt x="3056" y="466"/>
                  </a:lnTo>
                  <a:lnTo>
                    <a:pt x="3056" y="187"/>
                  </a:lnTo>
                  <a:lnTo>
                    <a:pt x="1050" y="0"/>
                  </a:lnTo>
                  <a:lnTo>
                    <a:pt x="0" y="108"/>
                  </a:lnTo>
                  <a:close/>
                </a:path>
              </a:pathLst>
            </a:custGeom>
            <a:solidFill>
              <a:schemeClr val="accent4">
                <a:lumMod val="75000"/>
              </a:schemeClr>
            </a:solidFill>
            <a:ln>
              <a:noFill/>
            </a:ln>
          </p:spPr>
          <p:txBody>
            <a:bodyPr anchor="ctr"/>
            <a:lstStyle/>
            <a:p>
              <a:pPr algn="ctr"/>
              <a:endParaRPr/>
            </a:p>
          </p:txBody>
        </p:sp>
        <p:sp>
          <p:nvSpPr>
            <p:cNvPr id="23" name="Freeform: Shape 35"/>
            <p:cNvSpPr/>
            <p:nvPr/>
          </p:nvSpPr>
          <p:spPr bwMode="auto">
            <a:xfrm>
              <a:off x="6051059" y="3021606"/>
              <a:ext cx="2745774" cy="367481"/>
            </a:xfrm>
            <a:custGeom>
              <a:avLst/>
              <a:gdLst>
                <a:gd name="T0" fmla="*/ 0 w 3056"/>
                <a:gd name="T1" fmla="*/ 108 h 409"/>
                <a:gd name="T2" fmla="*/ 1050 w 3056"/>
                <a:gd name="T3" fmla="*/ 0 h 409"/>
                <a:gd name="T4" fmla="*/ 3056 w 3056"/>
                <a:gd name="T5" fmla="*/ 187 h 409"/>
                <a:gd name="T6" fmla="*/ 2133 w 3056"/>
                <a:gd name="T7" fmla="*/ 409 h 409"/>
                <a:gd name="T8" fmla="*/ 0 w 3056"/>
                <a:gd name="T9" fmla="*/ 108 h 409"/>
              </a:gdLst>
              <a:ahLst/>
              <a:cxnLst>
                <a:cxn ang="0">
                  <a:pos x="T0" y="T1"/>
                </a:cxn>
                <a:cxn ang="0">
                  <a:pos x="T2" y="T3"/>
                </a:cxn>
                <a:cxn ang="0">
                  <a:pos x="T4" y="T5"/>
                </a:cxn>
                <a:cxn ang="0">
                  <a:pos x="T6" y="T7"/>
                </a:cxn>
                <a:cxn ang="0">
                  <a:pos x="T8" y="T9"/>
                </a:cxn>
              </a:cxnLst>
              <a:rect l="0" t="0" r="r" b="b"/>
              <a:pathLst>
                <a:path w="3056" h="409">
                  <a:moveTo>
                    <a:pt x="0" y="108"/>
                  </a:moveTo>
                  <a:lnTo>
                    <a:pt x="1050" y="0"/>
                  </a:lnTo>
                  <a:lnTo>
                    <a:pt x="3056" y="187"/>
                  </a:lnTo>
                  <a:lnTo>
                    <a:pt x="2133" y="409"/>
                  </a:lnTo>
                  <a:lnTo>
                    <a:pt x="0" y="108"/>
                  </a:lnTo>
                  <a:close/>
                </a:path>
              </a:pathLst>
            </a:custGeom>
            <a:solidFill>
              <a:schemeClr val="accent4"/>
            </a:solidFill>
            <a:ln>
              <a:noFill/>
            </a:ln>
          </p:spPr>
          <p:txBody>
            <a:bodyPr anchor="ctr"/>
            <a:lstStyle/>
            <a:p>
              <a:pPr algn="ctr"/>
              <a:endParaRPr/>
            </a:p>
          </p:txBody>
        </p:sp>
        <p:sp>
          <p:nvSpPr>
            <p:cNvPr id="24" name="TextBox 36"/>
            <p:cNvSpPr txBox="1"/>
            <p:nvPr/>
          </p:nvSpPr>
          <p:spPr>
            <a:xfrm>
              <a:off x="7533727" y="2908090"/>
              <a:ext cx="747976" cy="692978"/>
            </a:xfrm>
            <a:prstGeom prst="rect">
              <a:avLst/>
            </a:prstGeom>
            <a:noFill/>
            <a:scene3d>
              <a:camera prst="isometricOffAxis2Top">
                <a:rot lat="18774419" lon="4283279" rev="17236554"/>
              </a:camera>
              <a:lightRig rig="threePt" dir="t"/>
            </a:scene3d>
          </p:spPr>
          <p:txBody>
            <a:bodyPr wrap="none">
              <a:normAutofit/>
            </a:bodyPr>
            <a:lstStyle/>
            <a:p>
              <a:r>
                <a:rPr lang="en-US" sz="3600">
                  <a:solidFill>
                    <a:schemeClr val="bg1"/>
                  </a:solidFill>
                </a:rPr>
                <a:t>04</a:t>
              </a:r>
            </a:p>
          </p:txBody>
        </p:sp>
      </p:grpSp>
      <p:grpSp>
        <p:nvGrpSpPr>
          <p:cNvPr id="42" name="千图PPT彼岸天：ID 8661124库_组合 41"/>
          <p:cNvGrpSpPr/>
          <p:nvPr>
            <p:custDataLst>
              <p:tags r:id="rId6"/>
            </p:custDataLst>
          </p:nvPr>
        </p:nvGrpSpPr>
        <p:grpSpPr>
          <a:xfrm>
            <a:off x="706418" y="2781527"/>
            <a:ext cx="3181233" cy="704039"/>
            <a:chOff x="706418" y="2781527"/>
            <a:chExt cx="3181233" cy="704039"/>
          </a:xfrm>
        </p:grpSpPr>
        <p:cxnSp>
          <p:nvCxnSpPr>
            <p:cNvPr id="9" name="Straight Connector 12"/>
            <p:cNvCxnSpPr/>
            <p:nvPr/>
          </p:nvCxnSpPr>
          <p:spPr>
            <a:xfrm flipH="1">
              <a:off x="3242224" y="3251607"/>
              <a:ext cx="645427"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1"/>
            <p:cNvGrpSpPr/>
            <p:nvPr/>
          </p:nvGrpSpPr>
          <p:grpSpPr>
            <a:xfrm>
              <a:off x="706418" y="2781527"/>
              <a:ext cx="1784216" cy="704039"/>
              <a:chOff x="706418" y="2781527"/>
              <a:chExt cx="1784216" cy="704039"/>
            </a:xfrm>
          </p:grpSpPr>
          <p:sp>
            <p:nvSpPr>
              <p:cNvPr id="36" name="TextBox 14"/>
              <p:cNvSpPr txBox="1"/>
              <p:nvPr/>
            </p:nvSpPr>
            <p:spPr>
              <a:xfrm flipH="1">
                <a:off x="706418" y="3023901"/>
                <a:ext cx="1784216" cy="461665"/>
              </a:xfrm>
              <a:prstGeom prst="rect">
                <a:avLst/>
              </a:prstGeom>
              <a:noFill/>
            </p:spPr>
            <p:txBody>
              <a:bodyPr wrap="square" lIns="0" tIns="0" rIns="0" bIns="0">
                <a:normAutofit/>
              </a:bodyPr>
              <a:lstStyle/>
              <a:p>
                <a:pPr algn="r">
                  <a:lnSpc>
                    <a:spcPct val="120000"/>
                  </a:lnSpc>
                </a:pPr>
                <a:r>
                  <a:rPr lang="zh-CN" altLang="en-US" sz="1000" dirty="0">
                    <a:solidFill>
                      <a:sysClr val="windowText" lastClr="000000"/>
                    </a:solidFill>
                  </a:rPr>
                  <a:t>请替换文字内容复制你的内容到此</a:t>
                </a:r>
              </a:p>
            </p:txBody>
          </p:sp>
          <p:sp>
            <p:nvSpPr>
              <p:cNvPr id="37" name="TextBox 15"/>
              <p:cNvSpPr txBox="1"/>
              <p:nvPr/>
            </p:nvSpPr>
            <p:spPr>
              <a:xfrm flipH="1">
                <a:off x="706418" y="2781527"/>
                <a:ext cx="1784216" cy="242374"/>
              </a:xfrm>
              <a:prstGeom prst="rect">
                <a:avLst/>
              </a:prstGeom>
              <a:noFill/>
            </p:spPr>
            <p:txBody>
              <a:bodyPr wrap="none" lIns="0" tIns="0" rIns="0" bIns="0">
                <a:normAutofit/>
              </a:bodyPr>
              <a:lstStyle/>
              <a:p>
                <a:pPr algn="r"/>
                <a:r>
                  <a:rPr lang="zh-CN" altLang="en-US" sz="1200" b="1" dirty="0">
                    <a:solidFill>
                      <a:schemeClr val="accent3"/>
                    </a:solidFill>
                  </a:rPr>
                  <a:t>输入标题文本</a:t>
                </a:r>
              </a:p>
            </p:txBody>
          </p:sp>
        </p:grpSp>
        <p:sp>
          <p:nvSpPr>
            <p:cNvPr id="19" name="Freeform: Shape 38"/>
            <p:cNvSpPr/>
            <p:nvPr/>
          </p:nvSpPr>
          <p:spPr bwMode="auto">
            <a:xfrm>
              <a:off x="2667823" y="3020569"/>
              <a:ext cx="385173" cy="439946"/>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accent3"/>
            </a:solidFill>
            <a:ln>
              <a:noFill/>
            </a:ln>
          </p:spPr>
          <p:txBody>
            <a:bodyPr anchor="ctr"/>
            <a:lstStyle/>
            <a:p>
              <a:pPr algn="ctr"/>
              <a:endParaRPr/>
            </a:p>
          </p:txBody>
        </p:sp>
      </p:grpSp>
      <p:grpSp>
        <p:nvGrpSpPr>
          <p:cNvPr id="44" name="千图PPT彼岸天：ID 8661124库_组合 43"/>
          <p:cNvGrpSpPr/>
          <p:nvPr>
            <p:custDataLst>
              <p:tags r:id="rId7"/>
            </p:custDataLst>
          </p:nvPr>
        </p:nvGrpSpPr>
        <p:grpSpPr>
          <a:xfrm>
            <a:off x="8304349" y="3520177"/>
            <a:ext cx="3198739" cy="704039"/>
            <a:chOff x="8304349" y="3520177"/>
            <a:chExt cx="3198739" cy="704039"/>
          </a:xfrm>
        </p:grpSpPr>
        <p:cxnSp>
          <p:nvCxnSpPr>
            <p:cNvPr id="7" name="Straight Connector 8"/>
            <p:cNvCxnSpPr/>
            <p:nvPr/>
          </p:nvCxnSpPr>
          <p:spPr>
            <a:xfrm>
              <a:off x="8304349" y="3990257"/>
              <a:ext cx="645427" cy="0"/>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9"/>
            <p:cNvGrpSpPr/>
            <p:nvPr/>
          </p:nvGrpSpPr>
          <p:grpSpPr>
            <a:xfrm>
              <a:off x="9718872" y="3520177"/>
              <a:ext cx="1784216" cy="704039"/>
              <a:chOff x="9718872" y="3520177"/>
              <a:chExt cx="1784216" cy="704039"/>
            </a:xfrm>
          </p:grpSpPr>
          <p:sp>
            <p:nvSpPr>
              <p:cNvPr id="38" name="TextBox 10"/>
              <p:cNvSpPr txBox="1"/>
              <p:nvPr/>
            </p:nvSpPr>
            <p:spPr>
              <a:xfrm>
                <a:off x="9718872" y="3762551"/>
                <a:ext cx="1784216" cy="461665"/>
              </a:xfrm>
              <a:prstGeom prst="rect">
                <a:avLst/>
              </a:prstGeom>
              <a:noFill/>
            </p:spPr>
            <p:txBody>
              <a:bodyPr wrap="square" lIns="0" tIns="0" rIns="0" bIns="0">
                <a:normAutofit/>
              </a:bodyPr>
              <a:lstStyle/>
              <a:p>
                <a:pPr>
                  <a:lnSpc>
                    <a:spcPct val="120000"/>
                  </a:lnSpc>
                </a:pPr>
                <a:r>
                  <a:rPr lang="zh-CN" altLang="en-US" sz="1000" dirty="0">
                    <a:solidFill>
                      <a:sysClr val="windowText" lastClr="000000"/>
                    </a:solidFill>
                  </a:rPr>
                  <a:t>请替换文字内容复制你的内容到此</a:t>
                </a:r>
              </a:p>
            </p:txBody>
          </p:sp>
          <p:sp>
            <p:nvSpPr>
              <p:cNvPr id="39" name="TextBox 11"/>
              <p:cNvSpPr txBox="1"/>
              <p:nvPr/>
            </p:nvSpPr>
            <p:spPr>
              <a:xfrm>
                <a:off x="9718872" y="3520177"/>
                <a:ext cx="1784216" cy="242374"/>
              </a:xfrm>
              <a:prstGeom prst="rect">
                <a:avLst/>
              </a:prstGeom>
              <a:noFill/>
            </p:spPr>
            <p:txBody>
              <a:bodyPr wrap="none" lIns="0" tIns="0" rIns="0" bIns="0">
                <a:normAutofit/>
              </a:bodyPr>
              <a:lstStyle/>
              <a:p>
                <a:r>
                  <a:rPr lang="zh-CN" altLang="en-US" sz="1200" b="1" dirty="0">
                    <a:solidFill>
                      <a:schemeClr val="accent2"/>
                    </a:solidFill>
                  </a:rPr>
                  <a:t>输入标题文本</a:t>
                </a:r>
              </a:p>
            </p:txBody>
          </p:sp>
        </p:grpSp>
        <p:sp>
          <p:nvSpPr>
            <p:cNvPr id="20" name="Freeform: Shape 39"/>
            <p:cNvSpPr>
              <a:spLocks noChangeAspect="1"/>
            </p:cNvSpPr>
            <p:nvPr/>
          </p:nvSpPr>
          <p:spPr bwMode="auto">
            <a:xfrm>
              <a:off x="9188777" y="3799860"/>
              <a:ext cx="412292" cy="4076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p:spPr>
          <p:txBody>
            <a:bodyPr anchor="ctr"/>
            <a:lstStyle/>
            <a:p>
              <a:pPr algn="ctr"/>
              <a:endParaRPr/>
            </a:p>
          </p:txBody>
        </p:sp>
      </p:grpSp>
      <p:grpSp>
        <p:nvGrpSpPr>
          <p:cNvPr id="43" name="千图PPT彼岸天：ID 8661124库_组合 42"/>
          <p:cNvGrpSpPr/>
          <p:nvPr>
            <p:custDataLst>
              <p:tags r:id="rId8"/>
            </p:custDataLst>
          </p:nvPr>
        </p:nvGrpSpPr>
        <p:grpSpPr>
          <a:xfrm>
            <a:off x="6526883" y="4715284"/>
            <a:ext cx="3446373" cy="704039"/>
            <a:chOff x="6526883" y="4715284"/>
            <a:chExt cx="3446373" cy="704039"/>
          </a:xfrm>
        </p:grpSpPr>
        <p:grpSp>
          <p:nvGrpSpPr>
            <p:cNvPr id="6" name="Group 13"/>
            <p:cNvGrpSpPr/>
            <p:nvPr/>
          </p:nvGrpSpPr>
          <p:grpSpPr>
            <a:xfrm>
              <a:off x="8189040" y="4715284"/>
              <a:ext cx="1784216" cy="704039"/>
              <a:chOff x="7958910" y="4532046"/>
              <a:chExt cx="1784216" cy="704039"/>
            </a:xfrm>
          </p:grpSpPr>
          <p:sp>
            <p:nvSpPr>
              <p:cNvPr id="40" name="TextBox 6"/>
              <p:cNvSpPr txBox="1"/>
              <p:nvPr/>
            </p:nvSpPr>
            <p:spPr>
              <a:xfrm>
                <a:off x="7958910" y="4774420"/>
                <a:ext cx="1784216" cy="461665"/>
              </a:xfrm>
              <a:prstGeom prst="rect">
                <a:avLst/>
              </a:prstGeom>
              <a:noFill/>
            </p:spPr>
            <p:txBody>
              <a:bodyPr wrap="square" lIns="0" tIns="0" rIns="0" bIns="0">
                <a:normAutofit/>
              </a:bodyPr>
              <a:lstStyle/>
              <a:p>
                <a:pPr>
                  <a:lnSpc>
                    <a:spcPct val="120000"/>
                  </a:lnSpc>
                </a:pPr>
                <a:r>
                  <a:rPr lang="zh-CN" altLang="en-US" sz="1000" dirty="0">
                    <a:solidFill>
                      <a:sysClr val="windowText" lastClr="000000"/>
                    </a:solidFill>
                  </a:rPr>
                  <a:t>请替换文字内容复制你的内容到此</a:t>
                </a:r>
              </a:p>
            </p:txBody>
          </p:sp>
          <p:sp>
            <p:nvSpPr>
              <p:cNvPr id="41" name="TextBox 7"/>
              <p:cNvSpPr txBox="1"/>
              <p:nvPr/>
            </p:nvSpPr>
            <p:spPr>
              <a:xfrm>
                <a:off x="7958910" y="4532046"/>
                <a:ext cx="1784216" cy="242374"/>
              </a:xfrm>
              <a:prstGeom prst="rect">
                <a:avLst/>
              </a:prstGeom>
              <a:noFill/>
            </p:spPr>
            <p:txBody>
              <a:bodyPr wrap="none" lIns="0" tIns="0" rIns="0" bIns="0">
                <a:normAutofit/>
              </a:bodyPr>
              <a:lstStyle/>
              <a:p>
                <a:r>
                  <a:rPr lang="zh-CN" altLang="en-US" sz="1200" b="1" dirty="0">
                    <a:solidFill>
                      <a:schemeClr val="accent1"/>
                    </a:solidFill>
                  </a:rPr>
                  <a:t>输入标题文本</a:t>
                </a:r>
              </a:p>
            </p:txBody>
          </p:sp>
        </p:grpSp>
        <p:sp>
          <p:nvSpPr>
            <p:cNvPr id="18" name="Freeform: Shape 37"/>
            <p:cNvSpPr>
              <a:spLocks noChangeAspect="1"/>
            </p:cNvSpPr>
            <p:nvPr/>
          </p:nvSpPr>
          <p:spPr bwMode="auto">
            <a:xfrm>
              <a:off x="7442117" y="4792411"/>
              <a:ext cx="441671" cy="443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1"/>
            </a:solidFill>
            <a:ln>
              <a:noFill/>
            </a:ln>
            <a:effectLst/>
          </p:spPr>
          <p:txBody>
            <a:bodyPr anchor="ctr"/>
            <a:lstStyle/>
            <a:p>
              <a:pPr algn="ctr"/>
              <a:endParaRPr/>
            </a:p>
          </p:txBody>
        </p:sp>
        <p:cxnSp>
          <p:nvCxnSpPr>
            <p:cNvPr id="21" name="Straight Connector 40"/>
            <p:cNvCxnSpPr/>
            <p:nvPr/>
          </p:nvCxnSpPr>
          <p:spPr>
            <a:xfrm>
              <a:off x="6526883" y="5002122"/>
              <a:ext cx="645427"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48955" y="3342288"/>
            <a:ext cx="4140147" cy="1517810"/>
            <a:chOff x="4748965" y="2507798"/>
            <a:chExt cx="5272488" cy="1932935"/>
          </a:xfrm>
        </p:grpSpPr>
        <p:sp>
          <p:nvSpPr>
            <p:cNvPr id="3" name="矩形 2"/>
            <p:cNvSpPr/>
            <p:nvPr/>
          </p:nvSpPr>
          <p:spPr>
            <a:xfrm>
              <a:off x="4915896" y="2507798"/>
              <a:ext cx="4938624" cy="1058277"/>
            </a:xfrm>
            <a:prstGeom prst="rect">
              <a:avLst/>
            </a:prstGeom>
          </p:spPr>
          <p:txBody>
            <a:bodyPr wrap="none">
              <a:spAutoFit/>
            </a:bodyPr>
            <a:lstStyle/>
            <a:p>
              <a:r>
                <a:rPr kumimoji="1" lang="zh-CN" altLang="en-US" sz="4800" b="1" dirty="0">
                  <a:latin typeface="郑庆科智雅体(非商用)" panose="02000603000000000000" pitchFamily="2" charset="-122"/>
                  <a:ea typeface="郑庆科智雅体(非商用)" panose="02000603000000000000" pitchFamily="2" charset="-122"/>
                </a:rPr>
                <a:t>工作完成情况</a:t>
              </a:r>
            </a:p>
          </p:txBody>
        </p:sp>
        <p:sp>
          <p:nvSpPr>
            <p:cNvPr id="4" name="矩形 3"/>
            <p:cNvSpPr/>
            <p:nvPr/>
          </p:nvSpPr>
          <p:spPr>
            <a:xfrm>
              <a:off x="4748965" y="3676503"/>
              <a:ext cx="5272488" cy="764230"/>
            </a:xfrm>
            <a:prstGeom prst="rect">
              <a:avLst/>
            </a:prstGeom>
          </p:spPr>
          <p:txBody>
            <a:bodyPr wrap="square">
              <a:spAutoFit/>
            </a:bodyPr>
            <a:lstStyle/>
            <a:p>
              <a:pPr>
                <a:lnSpc>
                  <a:spcPct val="130000"/>
                </a:lnSpc>
              </a:pPr>
              <a:r>
                <a:rPr lang="zh-CN" altLang="en-US" sz="1335" dirty="0">
                  <a:latin typeface="郑庆科智雅体(非商用)" panose="02000603000000000000" pitchFamily="2" charset="-122"/>
                  <a:ea typeface="郑庆科智雅体(非商用)" panose="02000603000000000000" pitchFamily="2" charset="-122"/>
                </a:rPr>
                <a:t>点击此处添加文本内容，如关键词、部分简单介绍等。点击此处添加文本内容，如关键词、部分简单介绍等。</a:t>
              </a:r>
              <a:endParaRPr lang="en-US" altLang="zh-CN" sz="1335" dirty="0">
                <a:latin typeface="郑庆科智雅体(非商用)" panose="02000603000000000000" pitchFamily="2" charset="-122"/>
                <a:ea typeface="郑庆科智雅体(非商用)" panose="02000603000000000000" pitchFamily="2" charset="-122"/>
              </a:endParaRPr>
            </a:p>
          </p:txBody>
        </p:sp>
      </p:grpSp>
      <p:sp>
        <p:nvSpPr>
          <p:cNvPr id="5" name="文本框 4"/>
          <p:cNvSpPr txBox="1"/>
          <p:nvPr/>
        </p:nvSpPr>
        <p:spPr>
          <a:xfrm>
            <a:off x="7010941" y="2375602"/>
            <a:ext cx="4812759" cy="923330"/>
          </a:xfrm>
          <a:prstGeom prst="rect">
            <a:avLst/>
          </a:prstGeom>
          <a:noFill/>
        </p:spPr>
        <p:txBody>
          <a:bodyPr vert="horz" wrap="square" rtlCol="0">
            <a:spAutoFit/>
          </a:bodyPr>
          <a:lstStyle/>
          <a:p>
            <a:r>
              <a:rPr lang="en-US" altLang="zh-CN" sz="5400" dirty="0">
                <a:solidFill>
                  <a:srgbClr val="C00000"/>
                </a:solidFill>
                <a:latin typeface="文悦古典明朝体 (非商业使用) W5" pitchFamily="50" charset="-122"/>
                <a:ea typeface="文悦古典明朝体 (非商业使用) W5" pitchFamily="50" charset="-122"/>
              </a:rPr>
              <a:t>【</a:t>
            </a:r>
            <a:r>
              <a:rPr lang="zh-CN" altLang="en-US" sz="5400" dirty="0">
                <a:solidFill>
                  <a:srgbClr val="C00000"/>
                </a:solidFill>
                <a:latin typeface="文悦古典明朝体 (非商业使用) W5" pitchFamily="50" charset="-122"/>
                <a:ea typeface="文悦古典明朝体 (非商业使用) W5" pitchFamily="50" charset="-122"/>
              </a:rPr>
              <a:t>第二章</a:t>
            </a:r>
            <a:r>
              <a:rPr lang="en-US" altLang="zh-CN" sz="5400" dirty="0">
                <a:solidFill>
                  <a:srgbClr val="C00000"/>
                </a:solidFill>
                <a:latin typeface="文悦古典明朝体 (非商业使用) W5" pitchFamily="50" charset="-122"/>
                <a:ea typeface="文悦古典明朝体 (非商业使用) W5" pitchFamily="50" charset="-122"/>
              </a:rPr>
              <a:t>】</a:t>
            </a:r>
            <a:endParaRPr lang="zh-CN" altLang="en-US" sz="5400" dirty="0">
              <a:solidFill>
                <a:srgbClr val="C00000"/>
              </a:solidFill>
              <a:latin typeface="文悦古典明朝体 (非商业使用) W5" pitchFamily="50" charset="-122"/>
              <a:ea typeface="文悦古典明朝体 (非商业使用) W5" pitchFamily="50"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0EBE9271-D337-44CE-A7DE-C9465208E21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n2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n2E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Z9hEsd6juvWwgAAI8gAAApAAAAdW5pdmVyc2FsL3NraW5fY3VzdG9taXphdGlvbl9zZXR0aW5ncy54bWy1Wmtu48gR/p9TNBQssAEC60G9HGgUUGTLJkamtCJtzyQIhJbYtgiTbC3Z0owW+pF/uUCQEwRBzhAEyF3yY/caqW6SFilLMmlPxLExrK76qrpe/ZB70ZMbaOuIM9/9iXCXBRbl3A0eo/6vEOotmMfCSUgjyqPqnnLvBg77YgQPTNCAGnESOCR0NDEa9WtoKD+o21G7ehfemoNmA3WauIG7SMctDcYuFf1S0WBMb9S1XvUAIsYN6YIG/Dhqr5obfSlgBBENuRE49GtfyXNnh/IzuAqJ4wJf1G83xbNLte70pnhQs97qtPCuoSqK0kZaS6/rtV2nc9lR6wjXmq2asht0G0pDQfVWq37Z3tU7jZYCb8PLNqA08WUbNTvNZkPfNXADpJGqDvSGtusol/W6Ctpw91LbDYeDTq2G6vW60tR3rbYyHNQQcCuAoSpd4UBFVwZKe6cO1HpXQUNtOBg2d1jHba2Fug3crtV2zcFAqdX2zt3PLuuuPbXwdFJ3vgJ4NARHR0VuVY8kV2+xDkNgtqm/8ginKCA+/VD5+d9//eXv//r5b3/55Z//Qd8v2Gr7m0qSoDKZU/bUrjw1JgJZgPWPYPWqciRlk3ZlCyNLR67zoTJfc86CiwULOBh7EbDQJ16l/+s4d5KZFZFkGxqWkXsgC7pX15GfomKJLshneM4JLZi/IsF2xB7ZxZwsnh5Dtg6cQmYutysaem7wBNy1y46Gzyry3IgbnPo5+3BXPMXFVtCvIirMa2PxFJL0yJx6qcaa/JSQ26t83SMHohs3crkUVeviOSe6Io80H4CuKp7zMgFoyUetI57XhTj9yoFdEeXfOMvukS0N80ridnlWiq3Wq7L5tArZo3B2Xu71QD/LeQy6T/AoLKyJp5CQmKBQWChKidvk/PUDxuT1sJf0fNACwc02l4QkISeDmTa+majm59lofDWeDYyrSl+LqxKJsvy+0e5+rbfa0LkSuYJI1o06GuWxkARr1YphmfZ0PJoBIB7NTPzJrvTF79Ki41t7ZJi40k/+UxpgMsV3lb74XUT0djrFpj2zRoaOZ4Y1M8e29MsI21iv9D+zNVqSDUWcoY1LvyC+pAjasxtSFHmuIwdEy3aDNS2gTx/fqIY5m2LLnhqabYzNSt9iYbj9rUQma76E5FmSCDluROYedaRaSBE5LtoLaJf7MwT/+NIFTuYTN7goon2q3hvm1cwej0fWDJt6Sqn0ceAgPSRCU3mgqWrhKWCEBNbxt4nPZPZJBKR6XmmQa+PqegQ/tjDk2n1cevDD32DNBENIJjQoIAiJg6eQdZZ1P57qwoegEBG0IlH0hYVOLmmyoSuAbZjaGFJTszP4toBJsSHwbrCA1KELXgDvBluWeoVng/EnyHGozXFJofFHKMmPJYU+YwtqCFsFxEz1zrhSRUWIMkwLJK3BBRH57m0RWSxATnhz47J1BBThYSgTWY3RRWlNFv7hFgJpqKMT1R4Dg7Pl26O7oWBK6MAyV0AXtCEN6yK7frg1/jAbqsYI6zNIN318P7NllxRKfbJFAeOIOBsSLCia0wVZQyVsYcxxHTkmIi9N+HHt/oQIT/rPd0nrMnX86bs3mJRreEcsg/0yKINtyoq/pl24LZnBGw0RuX7SiiIOeLMJloZNdWqMv02IItdfe3GX/haBejaubLBeteP9/ioetv+DMVbcggcGdLSBy0oJYViJxZIDi6dXStAwh6BuEvdzaPjihFoKwBwnGCZD74C5A8/lDLkDj5aDuMcDy7Bhs3VP5+L0UUBY1moctePxFmdEj8IB/blU5/SBwX7Jo2QTb2Rg7ZLhLxLlzFYpt7TYhj0Cw03AfIyTClA91xdnqGKwtzc4dUW8GuTmc8/WniOr23Of5IoAfl779OU+7CFkvqR6JErzOl6Ufv9OQ+IpTmO9k3IbiOcCLRyrTH2+K2IWVqfa9UxTTQ2LE4WoZ6+4HFSH8MnItmYjdSAQoEx8whdLWIUfxDmvOFZ8ItDxUAW8ZPIWJeFi+d8//6M4zIE9MRUl1N+VxYHiF10TP+P90WScRn8qgGOrg7yofCkomByoUtHi5yvbgAT9JkcWEi9LPvPFFVch1VACSRhV21a16xuoEksWBVuHsBcsCXKjTj9C45N7/Ur/hoRP0DhtxryyQNLzIjd5aRv2R9w199yAlhR/90okJm8bk5mq6/LsDzXquYunePl14ACTXPMhjz2WwdOuVRO68wEkdVxeHlMubmnXgpYQv+8bwuboWvdM2F+oeAR6OM/dzwQ8ZN5E3Gy9vMoFBnERB2nc56E40qdvWY5oyb4kses/EC8CtizpkHUCNkzEZjGBzNMOuaeidpwsbkI5ZLxjHqwLWjydDHSefiilaQN585tV8Ex7YTkcs5KhjOl74iG/Sb/yF/wZ4iG/JdaUMZzrXtp0OJQVTa/jBiTM0ovEDnhoILtUwpO+5XmEBSNxLRtlJpIQ8pw+c2hfro2269OknAUta3D1hMW94Hn7ciNk5ls57Uh87ZAb2Kdv9Xz+9rjLPXo6ueU8oASzrpbvxyog4TlWAvHXB4fOiKmIb1f0QwUOImSxFJ0+qqAE40NFuDP+huaU3CrtZ6KdZSSlNedFfdnPZTsvpTIQXbycKhYX+3mhXvWFn3rVcxHqJbCnAxis/TkNMeSAC10uiVCemGVfpldhd3JHeiB3YjQLwJeAHcAZKa2EDCGXWHJblVZL/JIdh70ldz26oWmryhAyzjk//14E1XE+uVU+og88m94JpXQVJL1un4v5Hpihn5SSJ7KskoORkkXHyTySsz/SrdLFZ2/jkeUobdMi3bMdmvGDqFePqALeU97vVbPLLPSoF9+yHtJAFPBO/s3B/wBQSwMEFAACAAgAAX2ES+qBrGE3DQAAHSMAABcAAAB1bml2ZXJzYWwvdW5pdmVyc2FsLnBuZ+2ae1TS6brHcbrajNp1dNTUck8uzXS0yVIRt1makxe8ZWrJmFmT9wtoiEDjzOiuUGdNpm1NIU1FLTUNMPDWkDCJSm1FvP1k9pCaoJISICKyfzTTWeesddb55/zLH6zfeh7ez/s+7/e9PM/6rd9NeKCvwQ7THRAIxMDvzKkQCGRzGASyKXv7VtBjfsnQB3zoZYb4noQ0D5nPg8bmq14BXhDIk+JP12O3gLZ+2pnITAjEkKn96bFTyZchkINtfqe8wq7HLAIBt+1nAPaytDxXD62XssX4eUCaze6I4DNW1V4jp+FeO7cER2w9vff47s0XTV7fIP2mtyv4OOzGTkBZckagzF4SX68sx3uuX6mT+RODnhcsDYfzgHDAo17sHn6s7Nzwu0WaoBmmWmjn2RBz27KUK/FgPDfE/3przfum8Z8DzLuklT5jxNOjm0B3GhoIZLUa2iHwapT7AdAB8WzKbzO081x/5+2up7Vtws8+C2Proay11omGqP5aI8/11v36oNXrxwtxQFlrW435w7X/b9e301oHvLQSWP2NrDV+3LxPO/7PpE/Ax87dYVrfyTytsn8/o4N0kA7SQTpIB+kgHaSDdJAO0kE6SAfpIB2kg3SQDtJBOuj/gOjvgWzB4w9vYYn/j27cwuHK2YrUcy2dK/2iJ2yLaACvUTcxluji8lBuUxXCg5vTDWRoX/smTU8vUo853srZmOkzRhCoNxMnyq8OCADF6WCu5ucAK0M7BE45I1piSFKIC5TGqlQPSQoaBEm5a/P1/IXATVeDJ19QkgBnbkL5bWpXT3FOgCJyI8w8rAorH5frx4hF6GxO5jnHzne/Rh1PmQ/Crw2L7gTBXNNVFandz3Lev/blV+HW5vcIXe8rBHhNP12jEmhwvA4lqmF+Nr09Z5CFRGBlvHAha1HV3VwxbT23bMKow/z+/Taqw1zkYK0GunGnzdgUAplrwOnjCU7x10UN9RMzVbyvgU42KWZSOv36oKGdMeUcT7pUOmefwHyfb5ZyPvVhlrAspUs2uocWTmiYTBR2TV0XFoo5M0hzn8eqHbaUIUmHsOhwcG113/Uj/YPHBZ1O+bxcVKR0FBl3ocvRLmSkIx1bRRvu8h0SOlEDIjhRCoRkxtSTmx1j2HU1GqB1vYJATjxe2wJ4G3mM4PjQQ0Abl44u8utizSk5YyfIyCBR9dvSuacJm566JInbXOCMa1coTtPJC6MW+lKfJIAPU7DHeTlE4anFyuBdtc2ONd597TmPRTmnW5fLC62O1jUpmGNxDZ/0dR5/mYqTVrj0fwZqU48lROWnYyeRlAGhOpdMWjm7MJ5F/hALjsLPVOyXjiE5MPGsq4ssKpuDM83rty30tpYbWFG8YKl7Uy8Z3UUEdh3i8Jt/9b7o4B1x0RJTHPbexKvm1xf36ggK775bM9OHZJLklsU6xW/XLGua+SokH2n9aIBWSUNc4lK9F37aCuldbspMRAoci4Np6+0pVXGhkwZzKNg+rxkCi5V8POUcBjKA2Y5MsMYtbHn+b1QLsN2O0wHnlwVXE+YL0onAe0ZeH9h7pGWcYD7Lo6f9Lay44JWHCwSSFFKAN5eiQ0vpqK/AGfig3gbR1m0/dkudIlXyfJCFxqG4SCBRkbj17tLGbVJbz9ITPci3d+Jg+on10du04YTjTenR2/Q/cmTmCZeAUKfaoYuvK91/YDYys2b/cYzoXZtiWSArUZrbtZfjzJ1DWcoAETUdwaRmkpMwxfdlTvLKQPAk/p6zMhqdShHYFkfSLK4AUPYCeHiT+cxuHIXUZi7fn/05sHKfB/OqvfSyztM32mxeeJnEzPAuY5JlF2JjO8FFIHwX8rw6pmxHjHVOYW9ImTV0QDqiHnhQfZAF5TonDGR1+QZKTWTd/lUcyudhMeA5kMuTPffQ2VshN2q9Nfv6E8NpDh8GfoQ/EgZ3rZk4sd+sscLeiGbCegA7y1gqloaK6YYNttYkQvo+J1bHxOHLUzBiSdaLUidgfaJwNZjGn6GeD27BZGNcF+NGsEVn2rmZ45+jhhpV0JQQzxHYxqqwkKgOoJV9EHLeHn/wGW6Z9n7gKPfCFwhB01y6Y8/6imiZbYnwWH/HdJfUQxVTmRFLNc1caQm9xTSijJPOQIovjQ62n/Uoi2Ipqcvmia4iAcVcJgksbJFF8Odk50U4sXzC595cpNsg3WQoA9wrW050LEnHGix/FOBUixr8StDGhXuO7kDcJkjvo6HK19iyKX5d7Kmf1gIZ1zpylStDqgaEw+jqctf1ZzaDc0R8dzf2xa1TNBioDIMQW2S6z3V2kuXoz3jAikhqfFCKtk/tu2vKWhtzGRHyvq5HTUgbttv1PkcR2bGTrfdTuheQxQYQCHObZe4rXLH/yFcuK2d/KlFSd4XNFq7fskTg1bI1+a6TCfckV+crs6cjg45K1MHSUXhwfFUWAnD7J0q64Jwf1Z0+WUdyZmWzoJSpfeE+8Kj8mic42mPGMFnhQwsEO7vxgxhWzKTGEiQOf84szQLPq8+fYa2PJT5szvaq7VxmmYknfS+TY6P3mmCSB5Yvv6hYgpOwSPFlUE4OlBAPC4DbxnkUzZeJW83tyCOYmmibyf+ayVes7LLKD6v2ttu7LoFsoJlodbQuGbHYdww3/XuLFbx0mKCaz3c9SOgC1yXCJ+28xdanLSmVA3R0VsODUkpV9BHEYnCbLdm+IH7vF7sa8tHFZeMP8r6ZH33pktf/uSX2/WvRTZuq8z0HrqCiC8WzeoGi/zmfV9gC/2RTln44e6vmHweOhX1HltaPyN/keqIwP30/3ql4ud1Je6HCC14Qlhs+jlulOL8UNRTgFR8zFMI5JuDnkoMKiWyDvH78kQIsu/I0DVp560vZFbVagu/Jefd8W0QxdOW3cDA7dfOSaQC1yuf89wCdK2xNNhEyOIGKMQjkqykw9S0qfjtlILWwszb9LO4H/MI15z9+dbYYaT28Y8AmcX+Byl6zO7A62ga8Hy4mmHCchlQhmubYRxXLEnR3YN89Ux9COdfyKEGGmfaqnTYD3MZ94JGr/J4NyhrTcqO16JDMB3jz0oZ4ISh0eBQKYPU0w1iLgmRmBl3ZNqy9uj5r6dnIUXk4BzOphcp4uK0QXjmDUI7b7BjA0JPcPrvy164JYZ4vQhvdMf2FFIKZHYEPDx24Zr709X9b2U8p2/otNatsl2pkwkR5PcPxdzydG3d1ROU0IGT1sOPrMUkQyD0P+VjcYvZLLK81Oa77UzthWqWpz2XyA/c3V9GCOG6JaSnm2UO6zEk8O16br3TlZ62YlIJysx7k+T0mRhnXNvOhcc8O+xSqHAq228mq3o6yHfL636gVAoRlfzvhEGMqg3OkqSwm55psGiNJfw7VrEvF3oyxR7heFLHslAI99RD396JGoFCAxMxbmEEgVwS50sGGIFFUgjcueows4R4bXHFcDrMiT/p+1yCuGJCGf2tCKx5LiwLW7mlF4CY+g4leEenYhYshQrazPe9rSqBobWUnMd2TAnikmIkVj9KvkRUnu2zosie3Sc4NdwZHXUNLnz+MmcKvCy0TUVjXDUe8kiOqwixdOz72TI7a9X3TX6HV4cg8o5cpU1Si/oct+q8PZ5wIzQLo4NjmjGwBlnbRWLXKy+tveRBdNb5IE3RvLK6an238+cjxXjEVXT7h8ZbWo168Od9hQr/Ry6Nzz1aroBYntRvtFXrmbsSEpIT9KNpIm2nkC+1cqjgWAaoHZokuu5KSlE2d9vWM+bqKifkOOUrvY1jQH//MUgUWOWR1DPrRnwnunCwCG4ghc63I/pvvikONd3ZEKdB+SCLb+61WVhflCseRi4TdvV33Z2KTzdcTqWKrA2R/ujdOdN+WY/BuBh1mvpL55K+RXjguE8M8fLShtgZUeteocGgCfYYIzruGNp3TdHGjBBTTEz9VWSKn8GMYbcsX+WVC8cOnsrk7c4VIhyIHqzTKkvQXctweBvcN2k28XAyBXOjB3ZQ08fNSxq+CWWgWSjP7g5QRnF0wMUfjp/ao5TnC9C/8s5SABEdbmxRsjKY8ykxWzXlq0Act0ijuks52deffDLsOxwPZfwVW7LZCUjWj7UX3DwAZYEmZMh0X3JJOm6rft+3u7agl+WM4fkNKjFAA2QizQLdjyYPDgPG7djef5Z0aPx62iv0hKEGROtdOlbTHUlrlVrD6ZZJ5mMMfFfaR6USwJF27YKeYxqSawfNtiLkZHgEB0VKkAqyje/uCe8juLHKbxGX5iU9tVJ33+m4XQ7sZeM812I/D63L6J36VQbWGKDIn3l8pRmjosL3VrJu2YCXMFh5MlixZA4e6p8s80xtJGV3X1TJ+hBH0Xe8a15YropryB7WfZ5h7/i/1+qtaSY+me7/exy8w1KvC4sUz2gaBjaUZ4JLiEny1FX1aCKXkbJPGUB6ibTr22PQbAzEphNmjUUuyTmqbd0fT7jhd0Lc7tg7KG6l+xzRa9Nf6+TUJX/L8cRbnmjSbHMWtJ2OWfmnQ+v1OB55qPvlt3n8AUEsDBBQAAgAIAAF9hEvwAZu2SwAAAGsAAAAbAAAAdW5pdmVyc2FsL3VuaXZlcnNhbC5wbmcueG1ss7GvyM1RKEstKs7Mz7NVMtQzULK34+WyKShKLctMLVeoAIoBBSFASaESyDVCcMszU0oygEIGFiYIwYzUzPSMElslC0NjuKA+0EwAUEsBAgAAFAACAAgA/VJ+SxUOrShkBAAABxEAAB0AAAAAAAAAAQAAAAAAAAAAAHVuaXZlcnNhbC9jb21tb25fbWVzc2FnZXMubG5nUEsBAgAAFAACAAgA/VJ+Swh+CyMpAwAAhgwAACcAAAAAAAAAAQAAAAAAnwQAAHVuaXZlcnNhbC9mbGFzaF9wdWJsaXNoaW5nX3NldHRpbmdzLnhtbFBLAQIAABQAAgAIAP1Sfku1/AlkugIAAFUKAAAhAAAAAAAAAAEAAAAAAA0IAAB1bml2ZXJzYWwvZmxhc2hfc2tpbl9zZXR0aW5ncy54bWxQSwECAAAUAAIACAD9Un5LKpYPZ/4CAACXCwAAJgAAAAAAAAABAAAAAAAGCwAAdW5pdmVyc2FsL2h0bWxfcHVibGlzaGluZ19zZXR0aW5ncy54bWxQSwECAAAUAAIACAD9Un5LaHFSkZoBAAAfBgAAHwAAAAAAAAABAAAAAABIDgAAdW5pdmVyc2FsL2h0bWxfc2tpbl9zZXR0aW5ncy5qc1BLAQIAABQAAgAIAFZ9hEs9PC/RwQAAAOUBAAAaAAAAAAAAAAEAAAAAAB8QAAB1bml2ZXJzYWwvaTE4bl9wcmVzZXRzLnhtbFBLAQIAABQAAgAIAFZ9hEsj80M7cgAAAHIAAAAcAAAAAAAAAAEAAAAAABgRAAB1bml2ZXJzYWwvbG9jYWxfc2V0dGluZ3MueG1sUEsBAgAAFAACAAgARJRXRyO0Tvv7AgAAsAgAABQAAAAAAAAAAQAAAAAAxBEAAHVuaXZlcnNhbC9wbGF5ZXIueG1sUEsBAgAAFAACAAgAVn2ESx3qO69bCAAAjyAAACkAAAAAAAAAAQAAAAAA8RQAAHVuaXZlcnNhbC9za2luX2N1c3RvbWl6YXRpb25fc2V0dGluZ3MueG1sUEsBAgAAFAACAAgAAX2ES+qBrGE3DQAAHSMAABcAAAAAAAAAAAAAAAAAkx0AAHVuaXZlcnNhbC91bml2ZXJzYWwucG5nUEsBAgAAFAACAAgAAX2ES/ABm7ZLAAAAawAAABsAAAAAAAAAAQAAAAAA/yoAAHVuaXZlcnNhbC91bml2ZXJzYWwucG5nLnhtbFBLBQYAAAAACwALAEkDAACDKwAAAAA="/>
  <p:tag name="ISPRING_PRESENTATION_TITLE" val="演示文稿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404138"/>
      </a:accent1>
      <a:accent2>
        <a:srgbClr val="CBB989"/>
      </a:accent2>
      <a:accent3>
        <a:srgbClr val="B22B27"/>
      </a:accent3>
      <a:accent4>
        <a:srgbClr val="404138"/>
      </a:accent4>
      <a:accent5>
        <a:srgbClr val="CBB989"/>
      </a:accent5>
      <a:accent6>
        <a:srgbClr val="B22B27"/>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1393</Words>
  <Application>Microsoft Office PowerPoint</Application>
  <PresentationFormat>宽屏</PresentationFormat>
  <Paragraphs>237</Paragraphs>
  <Slides>24</Slides>
  <Notes>24</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方正宋刻本秀楷简体</vt:lpstr>
      <vt:lpstr>文悦古典明朝体 (非商业使用) W5</vt:lpstr>
      <vt:lpstr>叶根友毛笔行书</vt:lpstr>
      <vt:lpstr>郑庆科智雅体(非商用)</vt:lpstr>
      <vt:lpstr>Arial</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cp:revision>
  <dcterms:created xsi:type="dcterms:W3CDTF">2017-12-05T11:23:00Z</dcterms:created>
  <dcterms:modified xsi:type="dcterms:W3CDTF">2021-01-06T00:41:57Z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