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8" r:id="rId2"/>
    <p:sldId id="302" r:id="rId3"/>
    <p:sldId id="303" r:id="rId4"/>
    <p:sldId id="291" r:id="rId5"/>
    <p:sldId id="300" r:id="rId6"/>
    <p:sldId id="311" r:id="rId7"/>
    <p:sldId id="314" r:id="rId8"/>
    <p:sldId id="313" r:id="rId9"/>
    <p:sldId id="304" r:id="rId10"/>
    <p:sldId id="299" r:id="rId11"/>
    <p:sldId id="294" r:id="rId12"/>
    <p:sldId id="292" r:id="rId13"/>
    <p:sldId id="307" r:id="rId14"/>
    <p:sldId id="309" r:id="rId15"/>
    <p:sldId id="305" r:id="rId16"/>
    <p:sldId id="297" r:id="rId17"/>
    <p:sldId id="298" r:id="rId18"/>
    <p:sldId id="312" r:id="rId19"/>
    <p:sldId id="290" r:id="rId20"/>
    <p:sldId id="308" r:id="rId21"/>
    <p:sldId id="306" r:id="rId22"/>
    <p:sldId id="289" r:id="rId23"/>
    <p:sldId id="293" r:id="rId24"/>
    <p:sldId id="295" r:id="rId25"/>
    <p:sldId id="296" r:id="rId26"/>
    <p:sldId id="301" r:id="rId27"/>
    <p:sldId id="310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4965700"/>
              <a:ext cx="9144000" cy="177800"/>
            </a:xfrm>
            <a:prstGeom prst="rect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279400" y="11744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6823"/>
          <a:stretch>
            <a:fillRect/>
          </a:stretch>
        </p:blipFill>
        <p:spPr>
          <a:xfrm>
            <a:off x="742" y="-38100"/>
            <a:ext cx="9143258" cy="4305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327400"/>
            <a:ext cx="9144000" cy="18161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08199" y="3880534"/>
            <a:ext cx="492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热点新闻发布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47332" y="4502471"/>
            <a:ext cx="22301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汇报：</a:t>
            </a:r>
            <a:r>
              <a:rPr lang="en-US" altLang="zh-CN">
                <a:solidFill>
                  <a:schemeClr val="bg1"/>
                </a:solidFill>
              </a:rPr>
              <a:t>xiazaii      </a:t>
            </a:r>
            <a:r>
              <a:rPr lang="zh-CN" altLang="en-US">
                <a:solidFill>
                  <a:schemeClr val="bg1"/>
                </a:solidFill>
              </a:rPr>
              <a:t>导师：</a:t>
            </a:r>
            <a:r>
              <a:rPr lang="en-US" altLang="zh-CN">
                <a:solidFill>
                  <a:schemeClr val="bg1"/>
                </a:solidFill>
              </a:rPr>
              <a:t>XXXX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95198" y="3504818"/>
            <a:ext cx="2153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2020POWERPOINT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7" name="萨克斯 回家 11111111纯音乐萨克斯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103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34207" y="2058705"/>
            <a:ext cx="7129987" cy="1504558"/>
            <a:chOff x="1362075" y="2755900"/>
            <a:chExt cx="9509125" cy="2006600"/>
          </a:xfrm>
          <a:solidFill>
            <a:schemeClr val="tx1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  <a:grpFill/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  <a:grpFill/>
            </p:grpSpPr>
            <p:cxnSp>
              <p:nvCxnSpPr>
                <p:cNvPr id="12" name="直接连接符 11"/>
                <p:cNvCxnSpPr>
                  <a:stCxn id="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>
                  <a:endCxn id="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椭圆 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sp>
        <p:nvSpPr>
          <p:cNvPr id="42" name="标题 11"/>
          <p:cNvSpPr txBox="1"/>
          <p:nvPr/>
        </p:nvSpPr>
        <p:spPr>
          <a:xfrm>
            <a:off x="1349356" y="1488489"/>
            <a:ext cx="1278934" cy="597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1332483" y="122195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4" name="标题 11"/>
          <p:cNvSpPr txBox="1"/>
          <p:nvPr/>
        </p:nvSpPr>
        <p:spPr>
          <a:xfrm>
            <a:off x="2321211" y="3864135"/>
            <a:ext cx="1278934" cy="597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标题 11"/>
          <p:cNvSpPr txBox="1"/>
          <p:nvPr/>
        </p:nvSpPr>
        <p:spPr>
          <a:xfrm>
            <a:off x="2304338" y="359759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6" name="标题 11"/>
          <p:cNvSpPr txBox="1"/>
          <p:nvPr/>
        </p:nvSpPr>
        <p:spPr>
          <a:xfrm>
            <a:off x="3725001" y="1488489"/>
            <a:ext cx="1278934" cy="597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1"/>
          <p:cNvSpPr txBox="1"/>
          <p:nvPr/>
        </p:nvSpPr>
        <p:spPr>
          <a:xfrm>
            <a:off x="3708129" y="122195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8" name="标题 11"/>
          <p:cNvSpPr txBox="1"/>
          <p:nvPr/>
        </p:nvSpPr>
        <p:spPr>
          <a:xfrm>
            <a:off x="6100647" y="1602760"/>
            <a:ext cx="1278934" cy="597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6083774" y="1336222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0" name="标题 11"/>
          <p:cNvSpPr txBox="1"/>
          <p:nvPr/>
        </p:nvSpPr>
        <p:spPr>
          <a:xfrm>
            <a:off x="5506735" y="3972119"/>
            <a:ext cx="1278934" cy="597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5489863" y="370558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715986" y="2113509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091591" y="2117188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95381" y="2139815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99172" y="2139815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99800" y="2406965"/>
            <a:ext cx="681695" cy="544747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0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1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3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4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447176" y="2258874"/>
            <a:ext cx="524076" cy="813783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3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64022" y="2332126"/>
            <a:ext cx="617857" cy="735400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34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5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6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41" name="Freeform 258"/>
          <p:cNvSpPr/>
          <p:nvPr/>
        </p:nvSpPr>
        <p:spPr bwMode="auto">
          <a:xfrm>
            <a:off x="6180335" y="2420660"/>
            <a:ext cx="648123" cy="637943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6444013" y="436307"/>
            <a:ext cx="1098194" cy="109819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983169" y="1502499"/>
            <a:ext cx="1098194" cy="109819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001637" y="2661379"/>
            <a:ext cx="1098194" cy="109819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07726" y="3705581"/>
            <a:ext cx="1098194" cy="109819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22442" y="3863144"/>
            <a:ext cx="626913" cy="733742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89414" y="2828933"/>
            <a:ext cx="655135" cy="708144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26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7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8" name="Freeform 232"/>
            <p:cNvSpPr/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9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0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1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2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4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6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7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9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1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2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3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4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5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85893" y="1786374"/>
            <a:ext cx="788747" cy="550357"/>
            <a:chOff x="5668963" y="3133726"/>
            <a:chExt cx="850900" cy="593725"/>
          </a:xfrm>
          <a:solidFill>
            <a:schemeClr val="tx1"/>
          </a:solidFill>
        </p:grpSpPr>
        <p:sp>
          <p:nvSpPr>
            <p:cNvPr id="47" name="Freeform 408"/>
            <p:cNvSpPr/>
            <p:nvPr/>
          </p:nvSpPr>
          <p:spPr bwMode="auto">
            <a:xfrm>
              <a:off x="5900738" y="3429001"/>
              <a:ext cx="515938" cy="29845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821363" y="3133726"/>
              <a:ext cx="87313" cy="107950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269038" y="3152776"/>
              <a:ext cx="250825" cy="20796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0" name="Freeform 411"/>
            <p:cNvSpPr>
              <a:spLocks noEditPoints="1"/>
            </p:cNvSpPr>
            <p:nvPr/>
          </p:nvSpPr>
          <p:spPr bwMode="auto">
            <a:xfrm>
              <a:off x="5668963" y="3244851"/>
              <a:ext cx="800100" cy="449263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743587" y="562769"/>
            <a:ext cx="465908" cy="863871"/>
            <a:chOff x="5937250" y="2992438"/>
            <a:chExt cx="457200" cy="847725"/>
          </a:xfrm>
          <a:solidFill>
            <a:schemeClr val="tx1"/>
          </a:solidFill>
        </p:grpSpPr>
        <p:sp>
          <p:nvSpPr>
            <p:cNvPr id="52" name="Oval 441"/>
            <p:cNvSpPr>
              <a:spLocks noChangeArrowheads="1"/>
            </p:cNvSpPr>
            <p:nvPr/>
          </p:nvSpPr>
          <p:spPr bwMode="auto">
            <a:xfrm>
              <a:off x="6080125" y="3313113"/>
              <a:ext cx="8572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3" name="Freeform 442"/>
            <p:cNvSpPr>
              <a:spLocks noEditPoints="1"/>
            </p:cNvSpPr>
            <p:nvPr/>
          </p:nvSpPr>
          <p:spPr bwMode="auto">
            <a:xfrm>
              <a:off x="5937250" y="2992438"/>
              <a:ext cx="457200" cy="847725"/>
            </a:xfrm>
            <a:custGeom>
              <a:avLst/>
              <a:gdLst>
                <a:gd name="T0" fmla="*/ 90 w 119"/>
                <a:gd name="T1" fmla="*/ 65 h 223"/>
                <a:gd name="T2" fmla="*/ 82 w 119"/>
                <a:gd name="T3" fmla="*/ 65 h 223"/>
                <a:gd name="T4" fmla="*/ 82 w 119"/>
                <a:gd name="T5" fmla="*/ 34 h 223"/>
                <a:gd name="T6" fmla="*/ 5 w 119"/>
                <a:gd name="T7" fmla="*/ 53 h 223"/>
                <a:gd name="T8" fmla="*/ 73 w 119"/>
                <a:gd name="T9" fmla="*/ 69 h 223"/>
                <a:gd name="T10" fmla="*/ 81 w 119"/>
                <a:gd name="T11" fmla="*/ 79 h 223"/>
                <a:gd name="T12" fmla="*/ 93 w 119"/>
                <a:gd name="T13" fmla="*/ 95 h 223"/>
                <a:gd name="T14" fmla="*/ 93 w 119"/>
                <a:gd name="T15" fmla="*/ 104 h 223"/>
                <a:gd name="T16" fmla="*/ 81 w 119"/>
                <a:gd name="T17" fmla="*/ 117 h 223"/>
                <a:gd name="T18" fmla="*/ 78 w 119"/>
                <a:gd name="T19" fmla="*/ 124 h 223"/>
                <a:gd name="T20" fmla="*/ 70 w 119"/>
                <a:gd name="T21" fmla="*/ 118 h 223"/>
                <a:gd name="T22" fmla="*/ 69 w 119"/>
                <a:gd name="T23" fmla="*/ 112 h 223"/>
                <a:gd name="T24" fmla="*/ 64 w 119"/>
                <a:gd name="T25" fmla="*/ 117 h 223"/>
                <a:gd name="T26" fmla="*/ 64 w 119"/>
                <a:gd name="T27" fmla="*/ 140 h 223"/>
                <a:gd name="T28" fmla="*/ 59 w 119"/>
                <a:gd name="T29" fmla="*/ 120 h 223"/>
                <a:gd name="T30" fmla="*/ 58 w 119"/>
                <a:gd name="T31" fmla="*/ 113 h 223"/>
                <a:gd name="T32" fmla="*/ 53 w 119"/>
                <a:gd name="T33" fmla="*/ 113 h 223"/>
                <a:gd name="T34" fmla="*/ 48 w 119"/>
                <a:gd name="T35" fmla="*/ 116 h 223"/>
                <a:gd name="T36" fmla="*/ 29 w 119"/>
                <a:gd name="T37" fmla="*/ 136 h 223"/>
                <a:gd name="T38" fmla="*/ 28 w 119"/>
                <a:gd name="T39" fmla="*/ 144 h 223"/>
                <a:gd name="T40" fmla="*/ 28 w 119"/>
                <a:gd name="T41" fmla="*/ 144 h 223"/>
                <a:gd name="T42" fmla="*/ 29 w 119"/>
                <a:gd name="T43" fmla="*/ 144 h 223"/>
                <a:gd name="T44" fmla="*/ 30 w 119"/>
                <a:gd name="T45" fmla="*/ 146 h 223"/>
                <a:gd name="T46" fmla="*/ 34 w 119"/>
                <a:gd name="T47" fmla="*/ 155 h 223"/>
                <a:gd name="T48" fmla="*/ 49 w 119"/>
                <a:gd name="T49" fmla="*/ 163 h 223"/>
                <a:gd name="T50" fmla="*/ 48 w 119"/>
                <a:gd name="T51" fmla="*/ 171 h 223"/>
                <a:gd name="T52" fmla="*/ 52 w 119"/>
                <a:gd name="T53" fmla="*/ 223 h 223"/>
                <a:gd name="T54" fmla="*/ 66 w 119"/>
                <a:gd name="T55" fmla="*/ 171 h 223"/>
                <a:gd name="T56" fmla="*/ 70 w 119"/>
                <a:gd name="T57" fmla="*/ 223 h 223"/>
                <a:gd name="T58" fmla="*/ 84 w 119"/>
                <a:gd name="T59" fmla="*/ 171 h 223"/>
                <a:gd name="T60" fmla="*/ 86 w 119"/>
                <a:gd name="T61" fmla="*/ 171 h 223"/>
                <a:gd name="T62" fmla="*/ 103 w 119"/>
                <a:gd name="T63" fmla="*/ 114 h 223"/>
                <a:gd name="T64" fmla="*/ 103 w 119"/>
                <a:gd name="T65" fmla="*/ 114 h 223"/>
                <a:gd name="T66" fmla="*/ 108 w 119"/>
                <a:gd name="T67" fmla="*/ 108 h 223"/>
                <a:gd name="T68" fmla="*/ 108 w 119"/>
                <a:gd name="T69" fmla="*/ 107 h 223"/>
                <a:gd name="T70" fmla="*/ 108 w 119"/>
                <a:gd name="T71" fmla="*/ 106 h 223"/>
                <a:gd name="T72" fmla="*/ 107 w 119"/>
                <a:gd name="T73" fmla="*/ 101 h 223"/>
                <a:gd name="T74" fmla="*/ 111 w 119"/>
                <a:gd name="T75" fmla="*/ 96 h 223"/>
                <a:gd name="T76" fmla="*/ 113 w 119"/>
                <a:gd name="T77" fmla="*/ 80 h 223"/>
                <a:gd name="T78" fmla="*/ 19 w 119"/>
                <a:gd name="T79" fmla="*/ 49 h 223"/>
                <a:gd name="T80" fmla="*/ 68 w 119"/>
                <a:gd name="T81" fmla="*/ 38 h 223"/>
                <a:gd name="T82" fmla="*/ 49 w 119"/>
                <a:gd name="T83" fmla="*/ 151 h 223"/>
                <a:gd name="T84" fmla="*/ 44 w 119"/>
                <a:gd name="T85" fmla="*/ 143 h 223"/>
                <a:gd name="T86" fmla="*/ 49 w 119"/>
                <a:gd name="T87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23">
                  <a:moveTo>
                    <a:pt x="113" y="80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88" y="64"/>
                    <a:pt x="86" y="63"/>
                    <a:pt x="84" y="64"/>
                  </a:cubicBezTo>
                  <a:cubicBezTo>
                    <a:pt x="83" y="64"/>
                    <a:pt x="82" y="64"/>
                    <a:pt x="82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82" y="54"/>
                    <a:pt x="84" y="44"/>
                    <a:pt x="82" y="34"/>
                  </a:cubicBezTo>
                  <a:cubicBezTo>
                    <a:pt x="77" y="13"/>
                    <a:pt x="55" y="0"/>
                    <a:pt x="34" y="5"/>
                  </a:cubicBezTo>
                  <a:cubicBezTo>
                    <a:pt x="13" y="10"/>
                    <a:pt x="0" y="32"/>
                    <a:pt x="5" y="53"/>
                  </a:cubicBezTo>
                  <a:cubicBezTo>
                    <a:pt x="10" y="74"/>
                    <a:pt x="31" y="87"/>
                    <a:pt x="53" y="82"/>
                  </a:cubicBezTo>
                  <a:cubicBezTo>
                    <a:pt x="61" y="80"/>
                    <a:pt x="68" y="75"/>
                    <a:pt x="73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5"/>
                    <a:pt x="78" y="78"/>
                    <a:pt x="81" y="79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6" y="113"/>
                    <a:pt x="55" y="113"/>
                    <a:pt x="53" y="113"/>
                  </a:cubicBezTo>
                  <a:cubicBezTo>
                    <a:pt x="53" y="114"/>
                    <a:pt x="52" y="114"/>
                    <a:pt x="52" y="114"/>
                  </a:cubicBezTo>
                  <a:cubicBezTo>
                    <a:pt x="51" y="114"/>
                    <a:pt x="49" y="115"/>
                    <a:pt x="48" y="11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7" y="151"/>
                    <a:pt x="29" y="140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3" y="166"/>
                    <a:pt x="46" y="165"/>
                    <a:pt x="49" y="163"/>
                  </a:cubicBezTo>
                  <a:cubicBezTo>
                    <a:pt x="49" y="166"/>
                    <a:pt x="48" y="168"/>
                    <a:pt x="48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71"/>
                    <a:pt x="49" y="171"/>
                    <a:pt x="50" y="171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08"/>
                    <a:pt x="67" y="181"/>
                    <a:pt x="66" y="171"/>
                  </a:cubicBezTo>
                  <a:cubicBezTo>
                    <a:pt x="67" y="171"/>
                    <a:pt x="67" y="171"/>
                    <a:pt x="68" y="17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08"/>
                    <a:pt x="85" y="181"/>
                    <a:pt x="84" y="171"/>
                  </a:cubicBezTo>
                  <a:cubicBezTo>
                    <a:pt x="85" y="171"/>
                    <a:pt x="85" y="171"/>
                    <a:pt x="86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4"/>
                    <a:pt x="85" y="138"/>
                    <a:pt x="85" y="12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12" y="101"/>
                    <a:pt x="106" y="111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6"/>
                    <a:pt x="110" y="96"/>
                    <a:pt x="111" y="96"/>
                  </a:cubicBezTo>
                  <a:cubicBezTo>
                    <a:pt x="113" y="95"/>
                    <a:pt x="115" y="94"/>
                    <a:pt x="116" y="92"/>
                  </a:cubicBezTo>
                  <a:cubicBezTo>
                    <a:pt x="119" y="88"/>
                    <a:pt x="117" y="83"/>
                    <a:pt x="113" y="80"/>
                  </a:cubicBezTo>
                  <a:close/>
                  <a:moveTo>
                    <a:pt x="49" y="68"/>
                  </a:moveTo>
                  <a:cubicBezTo>
                    <a:pt x="36" y="71"/>
                    <a:pt x="22" y="63"/>
                    <a:pt x="19" y="49"/>
                  </a:cubicBezTo>
                  <a:cubicBezTo>
                    <a:pt x="15" y="36"/>
                    <a:pt x="24" y="22"/>
                    <a:pt x="37" y="19"/>
                  </a:cubicBezTo>
                  <a:cubicBezTo>
                    <a:pt x="51" y="16"/>
                    <a:pt x="65" y="24"/>
                    <a:pt x="68" y="38"/>
                  </a:cubicBezTo>
                  <a:cubicBezTo>
                    <a:pt x="71" y="51"/>
                    <a:pt x="63" y="65"/>
                    <a:pt x="49" y="68"/>
                  </a:cubicBezTo>
                  <a:close/>
                  <a:moveTo>
                    <a:pt x="49" y="151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9"/>
                    <a:pt x="49" y="145"/>
                    <a:pt x="49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24500" y="865731"/>
            <a:ext cx="5264214" cy="161976"/>
            <a:chOff x="1129035" y="1000572"/>
            <a:chExt cx="7020780" cy="216024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57" name="标题 11"/>
          <p:cNvSpPr txBox="1"/>
          <p:nvPr/>
        </p:nvSpPr>
        <p:spPr>
          <a:xfrm>
            <a:off x="1224500" y="688876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8" name="标题 11"/>
          <p:cNvSpPr txBox="1"/>
          <p:nvPr/>
        </p:nvSpPr>
        <p:spPr>
          <a:xfrm>
            <a:off x="1224500" y="1066820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764419" y="1945570"/>
            <a:ext cx="5264214" cy="161976"/>
            <a:chOff x="1129035" y="1000572"/>
            <a:chExt cx="7020780" cy="216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62" name="标题 11"/>
          <p:cNvSpPr txBox="1"/>
          <p:nvPr/>
        </p:nvSpPr>
        <p:spPr>
          <a:xfrm>
            <a:off x="1764419" y="1768715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3" name="标题 11"/>
          <p:cNvSpPr txBox="1"/>
          <p:nvPr/>
        </p:nvSpPr>
        <p:spPr>
          <a:xfrm>
            <a:off x="1764419" y="2146659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818411" y="3025409"/>
            <a:ext cx="5264214" cy="161976"/>
            <a:chOff x="1129035" y="1000572"/>
            <a:chExt cx="7020780" cy="216024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67" name="标题 11"/>
          <p:cNvSpPr txBox="1"/>
          <p:nvPr/>
        </p:nvSpPr>
        <p:spPr>
          <a:xfrm>
            <a:off x="1818411" y="2848554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8" name="标题 11"/>
          <p:cNvSpPr txBox="1"/>
          <p:nvPr/>
        </p:nvSpPr>
        <p:spPr>
          <a:xfrm>
            <a:off x="1818411" y="3226498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170508" y="4159240"/>
            <a:ext cx="5264214" cy="161976"/>
            <a:chOff x="1129035" y="1000572"/>
            <a:chExt cx="7020780" cy="216024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2" name="标题 11"/>
          <p:cNvSpPr txBox="1"/>
          <p:nvPr/>
        </p:nvSpPr>
        <p:spPr>
          <a:xfrm>
            <a:off x="1170508" y="3982384"/>
            <a:ext cx="234864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3" name="标题 11"/>
          <p:cNvSpPr txBox="1"/>
          <p:nvPr/>
        </p:nvSpPr>
        <p:spPr>
          <a:xfrm>
            <a:off x="1170508" y="4360328"/>
            <a:ext cx="4697299" cy="425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278492" y="993654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829630" y="993654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278492" y="257175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841960" y="257175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70508" y="2053783"/>
            <a:ext cx="3293508" cy="591515"/>
            <a:chOff x="1837766" y="2133600"/>
            <a:chExt cx="3030069" cy="788892"/>
          </a:xfrm>
        </p:grpSpPr>
        <p:sp>
          <p:nvSpPr>
            <p:cNvPr id="7" name="平行四边形 6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8" name="矩形 7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9" name="梯形 8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10" name="文本框 61"/>
          <p:cNvSpPr txBox="1"/>
          <p:nvPr/>
        </p:nvSpPr>
        <p:spPr>
          <a:xfrm>
            <a:off x="2724951" y="12954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381016" y="1542593"/>
            <a:ext cx="1867033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2" name="文本框 64"/>
          <p:cNvSpPr txBox="1"/>
          <p:nvPr/>
        </p:nvSpPr>
        <p:spPr>
          <a:xfrm>
            <a:off x="2490247" y="1304392"/>
            <a:ext cx="256802" cy="24808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1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67125" y="1310821"/>
            <a:ext cx="533261" cy="426133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5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6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7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8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79984" y="2073338"/>
            <a:ext cx="3293508" cy="591515"/>
            <a:chOff x="1837766" y="2133600"/>
            <a:chExt cx="3030069" cy="788892"/>
          </a:xfrm>
        </p:grpSpPr>
        <p:sp>
          <p:nvSpPr>
            <p:cNvPr id="23" name="平行四边形 22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5" name="梯形 24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26" name="文本框 61"/>
          <p:cNvSpPr txBox="1"/>
          <p:nvPr/>
        </p:nvSpPr>
        <p:spPr>
          <a:xfrm>
            <a:off x="6234427" y="13150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5890492" y="1562149"/>
            <a:ext cx="1867033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5999723" y="1323948"/>
            <a:ext cx="256802" cy="24808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2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70508" y="3639105"/>
            <a:ext cx="3293508" cy="591515"/>
            <a:chOff x="1837766" y="2133600"/>
            <a:chExt cx="3030069" cy="788892"/>
          </a:xfrm>
        </p:grpSpPr>
        <p:sp>
          <p:nvSpPr>
            <p:cNvPr id="31" name="平行四边形 30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梯形 32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34" name="文本框 61"/>
          <p:cNvSpPr txBox="1"/>
          <p:nvPr/>
        </p:nvSpPr>
        <p:spPr>
          <a:xfrm>
            <a:off x="2724951" y="28808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381016" y="3127915"/>
            <a:ext cx="1867033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36" name="文本框 64"/>
          <p:cNvSpPr txBox="1"/>
          <p:nvPr/>
        </p:nvSpPr>
        <p:spPr>
          <a:xfrm>
            <a:off x="2490247" y="2889714"/>
            <a:ext cx="256802" cy="24808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3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79984" y="3658660"/>
            <a:ext cx="3293508" cy="591515"/>
            <a:chOff x="1837766" y="2133600"/>
            <a:chExt cx="3030069" cy="788892"/>
          </a:xfrm>
        </p:grpSpPr>
        <p:sp>
          <p:nvSpPr>
            <p:cNvPr id="39" name="平行四边形 38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1" name="梯形 40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2" name="文本框 61"/>
          <p:cNvSpPr txBox="1"/>
          <p:nvPr/>
        </p:nvSpPr>
        <p:spPr>
          <a:xfrm>
            <a:off x="6234427" y="29003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5890492" y="3147471"/>
            <a:ext cx="1867033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44" name="文本框 64"/>
          <p:cNvSpPr txBox="1"/>
          <p:nvPr/>
        </p:nvSpPr>
        <p:spPr>
          <a:xfrm>
            <a:off x="5999723" y="2909270"/>
            <a:ext cx="256802" cy="24808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sz="101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4</a:t>
            </a:r>
            <a:endParaRPr lang="zh-CN" altLang="en-US" sz="101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46" name="Group 23"/>
          <p:cNvGrpSpPr/>
          <p:nvPr/>
        </p:nvGrpSpPr>
        <p:grpSpPr>
          <a:xfrm>
            <a:off x="5087799" y="1275943"/>
            <a:ext cx="586297" cy="511130"/>
            <a:chOff x="7540014" y="4306907"/>
            <a:chExt cx="389342" cy="339426"/>
          </a:xfrm>
          <a:solidFill>
            <a:schemeClr val="tx1"/>
          </a:solidFill>
        </p:grpSpPr>
        <p:sp>
          <p:nvSpPr>
            <p:cNvPr id="4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5135432" y="2872628"/>
            <a:ext cx="426571" cy="554542"/>
            <a:chOff x="6421904" y="4798576"/>
            <a:chExt cx="299494" cy="389342"/>
          </a:xfrm>
          <a:solidFill>
            <a:schemeClr val="tx1"/>
          </a:solidFill>
        </p:grpSpPr>
        <p:sp>
          <p:nvSpPr>
            <p:cNvPr id="59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0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548452" y="2862690"/>
            <a:ext cx="561086" cy="492847"/>
            <a:chOff x="7545388" y="1652587"/>
            <a:chExt cx="822325" cy="722313"/>
          </a:xfrm>
          <a:solidFill>
            <a:schemeClr val="tx1"/>
          </a:solidFill>
          <a:effectLst/>
        </p:grpSpPr>
        <p:sp>
          <p:nvSpPr>
            <p:cNvPr id="62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6" grpId="0"/>
      <p:bldP spid="27" grpId="0"/>
      <p:bldP spid="28" grpId="0" animBg="1"/>
      <p:bldP spid="34" grpId="0"/>
      <p:bldP spid="35" grpId="0"/>
      <p:bldP spid="36" grpId="0" animBg="1"/>
      <p:bldP spid="42" grpId="0"/>
      <p:bldP spid="43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收入来源一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收入来源二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收入来源三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收入来源四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36921" y="1719413"/>
            <a:ext cx="648072" cy="2583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1900165"/>
            <a:ext cx="648072" cy="24025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37773" y="2757287"/>
            <a:ext cx="648072" cy="15454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48486" y="3011057"/>
            <a:ext cx="648072" cy="1291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48486" y="3495368"/>
            <a:ext cx="648072" cy="80733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65164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5164" y="3435846"/>
            <a:ext cx="648072" cy="8668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1707654"/>
            <a:ext cx="2448272" cy="998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点击输入简要文字解说，解说文字尽量概括精炼，不用多余的文字修饰，简洁精准的 解说所提炼的核心概念。 点击输入简要文字解说，解说文字尽量概括精炼，不用多余的文字修饰。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61308" y="3118197"/>
            <a:ext cx="22753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18,500,000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4168" y="2881033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069" y="402823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069" y="437253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3706571" y="273209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2587695" y="2196902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4811912" y="294147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1542148" y="1995686"/>
            <a:ext cx="4376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2650211" y="283629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3760924" y="3564618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52" name="TextBox 9"/>
          <p:cNvSpPr txBox="1">
            <a:spLocks noChangeArrowheads="1"/>
          </p:cNvSpPr>
          <p:nvPr/>
        </p:nvSpPr>
        <p:spPr bwMode="auto">
          <a:xfrm>
            <a:off x="4854301" y="354153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53" name="矩形 52"/>
          <p:cNvSpPr/>
          <p:nvPr/>
        </p:nvSpPr>
        <p:spPr>
          <a:xfrm>
            <a:off x="6729997" y="4054227"/>
            <a:ext cx="383842" cy="184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6729997" y="4388065"/>
            <a:ext cx="383842" cy="184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1499486" y="1476822"/>
            <a:ext cx="54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9" grpId="0"/>
      <p:bldP spid="40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54"/>
          <p:cNvSpPr/>
          <p:nvPr/>
        </p:nvSpPr>
        <p:spPr>
          <a:xfrm>
            <a:off x="2836047" y="2012284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91072" y="183201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639023" y="2008303"/>
            <a:ext cx="1913927" cy="212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053802" y="2008303"/>
            <a:ext cx="1499148" cy="1054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926638" y="2008304"/>
            <a:ext cx="626312" cy="1779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4552951" y="2008304"/>
            <a:ext cx="670571" cy="17171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4552950" y="2008303"/>
            <a:ext cx="1465240" cy="1054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52950" y="2008302"/>
            <a:ext cx="1861284" cy="138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854407" y="2664829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35896" y="3395389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888236" y="3361650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641678" y="2567970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940152" y="1700255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573690" y="1688852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5496" y="2111305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95128" y="298414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9552" y="3263433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07884" y="392024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2308" y="4199537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36096" y="39399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4068" y="4219816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64188" y="30049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2160" y="3284849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32240" y="198168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80212" y="2261599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851771" y="1307123"/>
            <a:ext cx="1402358" cy="1402358"/>
            <a:chOff x="3851771" y="1163107"/>
            <a:chExt cx="1402358" cy="1402358"/>
          </a:xfrm>
        </p:grpSpPr>
        <p:grpSp>
          <p:nvGrpSpPr>
            <p:cNvPr id="21" name="组合 20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26619" y="161648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</a:t>
              </a:r>
              <a:endPara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主要用途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2" grpId="0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2" grpId="0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74270" y="1437920"/>
            <a:ext cx="1587850" cy="15878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" name="标题 4"/>
          <p:cNvSpPr txBox="1"/>
          <p:nvPr/>
        </p:nvSpPr>
        <p:spPr>
          <a:xfrm>
            <a:off x="2520306" y="2455478"/>
            <a:ext cx="971855" cy="60220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2578179" y="1624038"/>
            <a:ext cx="811256" cy="782587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3935659" y="1716859"/>
            <a:ext cx="332437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62950" y="2332859"/>
            <a:ext cx="1077226" cy="161583"/>
            <a:chOff x="4369395" y="3284984"/>
            <a:chExt cx="1436675" cy="215500"/>
          </a:xfrm>
        </p:grpSpPr>
        <p:sp>
          <p:nvSpPr>
            <p:cNvPr id="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38484" y="2332859"/>
            <a:ext cx="1077226" cy="161583"/>
            <a:chOff x="4369395" y="3284984"/>
            <a:chExt cx="1436675" cy="215500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062950" y="2626177"/>
            <a:ext cx="1077226" cy="161583"/>
            <a:chOff x="4369395" y="3284984"/>
            <a:chExt cx="1436675" cy="215500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438484" y="2625742"/>
            <a:ext cx="1077226" cy="161583"/>
            <a:chOff x="4369395" y="3284984"/>
            <a:chExt cx="1436675" cy="215500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62950" y="2895702"/>
            <a:ext cx="1077226" cy="161583"/>
            <a:chOff x="4369395" y="3284984"/>
            <a:chExt cx="1436675" cy="215500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438484" y="2879999"/>
            <a:ext cx="1077226" cy="161583"/>
            <a:chOff x="4369395" y="3284984"/>
            <a:chExt cx="1436675" cy="215500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542848" y="1297624"/>
            <a:ext cx="1341955" cy="1341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633836" y="1275944"/>
            <a:ext cx="1341955" cy="1341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625992" y="2903546"/>
            <a:ext cx="1341955" cy="1341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548452" y="2903546"/>
            <a:ext cx="1341955" cy="1341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92300" y="1731368"/>
            <a:ext cx="734989" cy="58733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2915122" y="1812441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2898250" y="159989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462039" y="1252422"/>
            <a:ext cx="976130" cy="364151"/>
            <a:chOff x="5902457" y="4797152"/>
            <a:chExt cx="1301846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3207796" y="951992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3207796" y="1083367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/>
          <p:nvPr/>
        </p:nvSpPr>
        <p:spPr>
          <a:xfrm>
            <a:off x="5992663" y="1812441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5975790" y="159989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539580" y="1252422"/>
            <a:ext cx="976130" cy="364151"/>
            <a:chOff x="5902457" y="4797152"/>
            <a:chExt cx="1301846" cy="485661"/>
          </a:xfrm>
        </p:grpSpPr>
        <p:sp>
          <p:nvSpPr>
            <p:cNvPr id="27" name="椭圆 26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/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6285337" y="951992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6285337" y="1083367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2915122" y="3432199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1"/>
          <p:cNvSpPr txBox="1"/>
          <p:nvPr/>
        </p:nvSpPr>
        <p:spPr>
          <a:xfrm>
            <a:off x="2898250" y="321965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462039" y="2872180"/>
            <a:ext cx="976130" cy="364151"/>
            <a:chOff x="5902457" y="4797152"/>
            <a:chExt cx="1301846" cy="485661"/>
          </a:xfrm>
        </p:grpSpPr>
        <p:sp>
          <p:nvSpPr>
            <p:cNvPr id="36" name="椭圆 3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cxnSp>
          <p:nvCxnSpPr>
            <p:cNvPr id="37" name="直接连接符 36"/>
            <p:cNvCxnSpPr>
              <a:stCxn id="3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3207796" y="2571750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3207796" y="2703125"/>
            <a:ext cx="605512" cy="428513"/>
          </a:xfrm>
          <a:prstGeom prst="rect">
            <a:avLst/>
          </a:prstGeom>
          <a:noFill/>
          <a:effectLst/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5992663" y="3432199"/>
            <a:ext cx="1656878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5975790" y="321965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539580" y="2872180"/>
            <a:ext cx="976130" cy="364151"/>
            <a:chOff x="5902457" y="4797152"/>
            <a:chExt cx="1301846" cy="485661"/>
          </a:xfrm>
        </p:grpSpPr>
        <p:sp>
          <p:nvSpPr>
            <p:cNvPr id="45" name="椭圆 4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>
              <a:stCxn id="4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6285337" y="2571750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6285337" y="2703125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Freeform 258"/>
          <p:cNvSpPr/>
          <p:nvPr/>
        </p:nvSpPr>
        <p:spPr bwMode="auto">
          <a:xfrm>
            <a:off x="5003936" y="1626370"/>
            <a:ext cx="697620" cy="68666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51" name="组合 50"/>
          <p:cNvGrpSpPr/>
          <p:nvPr/>
        </p:nvGrpSpPr>
        <p:grpSpPr>
          <a:xfrm>
            <a:off x="1881093" y="3225126"/>
            <a:ext cx="576643" cy="895409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2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3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83270" y="3217283"/>
            <a:ext cx="706089" cy="840418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55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7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0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1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/>
      <p:bldP spid="24" grpId="0"/>
      <p:bldP spid="25" grpId="0"/>
      <p:bldP spid="30" grpId="0" animBg="1"/>
      <p:bldP spid="31" grpId="0"/>
      <p:bldP spid="33" grpId="0"/>
      <p:bldP spid="34" grpId="0"/>
      <p:bldP spid="39" grpId="0" animBg="1"/>
      <p:bldP spid="40" grpId="0"/>
      <p:bldP spid="42" grpId="0"/>
      <p:bldP spid="43" grpId="0"/>
      <p:bldP spid="48" grpId="0" animBg="1"/>
      <p:bldP spid="49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384177" y="844008"/>
            <a:ext cx="917863" cy="91786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02777" y="1089873"/>
            <a:ext cx="533261" cy="426133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4264921" y="1225374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01</a:t>
            </a:r>
            <a:endParaRPr lang="zh-CN" altLang="en-US" sz="3300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5570851" y="-155364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4696856" y="1167960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4679984" y="898000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3654137" y="2139814"/>
            <a:ext cx="917863" cy="91786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4534880" y="2521180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02</a:t>
            </a:r>
            <a:endParaRPr lang="zh-CN" altLang="en-US" sz="3300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5840811" y="1140443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4966816" y="2463766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4949943" y="219380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816113" y="2301791"/>
            <a:ext cx="612225" cy="612225"/>
            <a:chOff x="5734050" y="3063875"/>
            <a:chExt cx="727075" cy="727075"/>
          </a:xfrm>
          <a:solidFill>
            <a:schemeClr val="bg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0" name="椭圆 49"/>
          <p:cNvSpPr/>
          <p:nvPr/>
        </p:nvSpPr>
        <p:spPr>
          <a:xfrm>
            <a:off x="3384177" y="3489613"/>
            <a:ext cx="917863" cy="91786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4264921" y="3870979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03</a:t>
            </a:r>
            <a:endParaRPr lang="zh-CN" altLang="en-US" sz="3300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5570851" y="2490241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4696856" y="3813565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4679984" y="354360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615442" y="3617311"/>
            <a:ext cx="530881" cy="621345"/>
            <a:chOff x="5741988" y="3016250"/>
            <a:chExt cx="708026" cy="828676"/>
          </a:xfrm>
          <a:solidFill>
            <a:schemeClr val="bg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433748" y="1719747"/>
            <a:ext cx="1984843" cy="1984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477"/>
          <p:cNvSpPr>
            <a:spLocks noEditPoints="1"/>
          </p:cNvSpPr>
          <p:nvPr/>
        </p:nvSpPr>
        <p:spPr bwMode="auto">
          <a:xfrm>
            <a:off x="1947804" y="2037326"/>
            <a:ext cx="976742" cy="900542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1900099" y="3061100"/>
            <a:ext cx="1052143" cy="428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9" grpId="0"/>
      <p:bldP spid="20" grpId="0"/>
      <p:bldP spid="21" grpId="0" animBg="1"/>
      <p:bldP spid="22" grpId="0"/>
      <p:bldP spid="26" grpId="0"/>
      <p:bldP spid="27" grpId="0"/>
      <p:bldP spid="50" grpId="0" animBg="1"/>
      <p:bldP spid="51" grpId="0"/>
      <p:bldP spid="55" grpId="0"/>
      <p:bldP spid="56" grpId="0"/>
      <p:bldP spid="74" grpId="0" animBg="1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04733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12509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07111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0379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35" name="燕尾形箭头 34"/>
          <p:cNvSpPr/>
          <p:nvPr/>
        </p:nvSpPr>
        <p:spPr>
          <a:xfrm>
            <a:off x="467544" y="2427734"/>
            <a:ext cx="8208912" cy="228600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3076" y="1635646"/>
            <a:ext cx="1697385" cy="1697385"/>
            <a:chOff x="1278794" y="3334906"/>
            <a:chExt cx="914014" cy="914014"/>
          </a:xfrm>
        </p:grpSpPr>
        <p:grpSp>
          <p:nvGrpSpPr>
            <p:cNvPr id="3" name="组合 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77939" y="3742514"/>
              <a:ext cx="513772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日程安排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46134" y="1639356"/>
            <a:ext cx="1697385" cy="1697385"/>
            <a:chOff x="1278794" y="3334906"/>
            <a:chExt cx="914014" cy="914014"/>
          </a:xfrm>
        </p:grpSpPr>
        <p:grpSp>
          <p:nvGrpSpPr>
            <p:cNvPr id="8" name="组合 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77939" y="3740516"/>
              <a:ext cx="513772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行动策略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88516" y="1635646"/>
            <a:ext cx="1697385" cy="1697385"/>
            <a:chOff x="1278794" y="3334906"/>
            <a:chExt cx="914014" cy="914014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77939" y="3742514"/>
              <a:ext cx="513772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19031" y="1642521"/>
            <a:ext cx="1697385" cy="1697385"/>
            <a:chOff x="1278794" y="3334906"/>
            <a:chExt cx="914014" cy="914014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477939" y="3738812"/>
              <a:ext cx="513772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后勤保障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24277" y="1491630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3" name="椭圆 22"/>
          <p:cNvSpPr/>
          <p:nvPr/>
        </p:nvSpPr>
        <p:spPr>
          <a:xfrm>
            <a:off x="2783180" y="1491630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4" name="椭圆 23"/>
          <p:cNvSpPr/>
          <p:nvPr/>
        </p:nvSpPr>
        <p:spPr>
          <a:xfrm>
            <a:off x="4760524" y="1498175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5" name="椭圆 24"/>
          <p:cNvSpPr/>
          <p:nvPr/>
        </p:nvSpPr>
        <p:spPr>
          <a:xfrm>
            <a:off x="6707078" y="1498175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6" name="Freeform 34"/>
          <p:cNvSpPr>
            <a:spLocks noEditPoints="1"/>
          </p:cNvSpPr>
          <p:nvPr/>
        </p:nvSpPr>
        <p:spPr bwMode="auto">
          <a:xfrm>
            <a:off x="1000830" y="1642521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2952968" y="1663271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28" name="Freeform 35"/>
          <p:cNvSpPr>
            <a:spLocks noEditPoints="1"/>
          </p:cNvSpPr>
          <p:nvPr/>
        </p:nvSpPr>
        <p:spPr bwMode="auto">
          <a:xfrm>
            <a:off x="6895784" y="1679567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4949998" y="1635646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2" grpId="0"/>
          <p:bldP spid="33" grpId="0"/>
          <p:bldP spid="34" grpId="0"/>
          <p:bldP spid="35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2" grpId="0"/>
          <p:bldP spid="33" grpId="0"/>
          <p:bldP spid="34" grpId="0"/>
          <p:bldP spid="35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组合 228"/>
          <p:cNvGrpSpPr/>
          <p:nvPr/>
        </p:nvGrpSpPr>
        <p:grpSpPr>
          <a:xfrm>
            <a:off x="1317141" y="2318215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3101888" y="2318852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4991606" y="230179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6827331" y="230179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 rot="16200000">
            <a:off x="999207" y="1634520"/>
            <a:ext cx="83099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4" name="矩形 163"/>
          <p:cNvSpPr/>
          <p:nvPr/>
        </p:nvSpPr>
        <p:spPr>
          <a:xfrm rot="16200000">
            <a:off x="1449120" y="1816071"/>
            <a:ext cx="47108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5" name="矩形 164"/>
          <p:cNvSpPr/>
          <p:nvPr/>
        </p:nvSpPr>
        <p:spPr>
          <a:xfrm rot="16200000">
            <a:off x="1323160" y="1420151"/>
            <a:ext cx="126292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6" name="矩形 165"/>
          <p:cNvSpPr/>
          <p:nvPr/>
        </p:nvSpPr>
        <p:spPr>
          <a:xfrm rot="16200000">
            <a:off x="1709347" y="1536378"/>
            <a:ext cx="1030472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7" name="矩形 166"/>
          <p:cNvSpPr/>
          <p:nvPr/>
        </p:nvSpPr>
        <p:spPr>
          <a:xfrm rot="16200000">
            <a:off x="2528920" y="1364561"/>
            <a:ext cx="1370909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8" name="矩形 167"/>
          <p:cNvSpPr/>
          <p:nvPr/>
        </p:nvSpPr>
        <p:spPr>
          <a:xfrm rot="16200000">
            <a:off x="3292324" y="1859603"/>
            <a:ext cx="38402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9" name="矩形 168"/>
          <p:cNvSpPr/>
          <p:nvPr/>
        </p:nvSpPr>
        <p:spPr>
          <a:xfrm rot="16200000">
            <a:off x="3264613" y="1561932"/>
            <a:ext cx="979363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0" name="矩形 169"/>
          <p:cNvSpPr/>
          <p:nvPr/>
        </p:nvSpPr>
        <p:spPr>
          <a:xfrm rot="16200000">
            <a:off x="3680728" y="1708087"/>
            <a:ext cx="687053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1" name="矩形 170"/>
          <p:cNvSpPr/>
          <p:nvPr/>
        </p:nvSpPr>
        <p:spPr>
          <a:xfrm rot="16200000">
            <a:off x="4580612" y="1580528"/>
            <a:ext cx="938974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2" name="矩形 171"/>
          <p:cNvSpPr/>
          <p:nvPr/>
        </p:nvSpPr>
        <p:spPr>
          <a:xfrm rot="16200000">
            <a:off x="4984116" y="1715670"/>
            <a:ext cx="671888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3" name="矩形 172"/>
          <p:cNvSpPr/>
          <p:nvPr/>
        </p:nvSpPr>
        <p:spPr>
          <a:xfrm rot="16200000">
            <a:off x="4958557" y="1420151"/>
            <a:ext cx="126292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4" name="矩形 173"/>
          <p:cNvSpPr/>
          <p:nvPr/>
        </p:nvSpPr>
        <p:spPr>
          <a:xfrm rot="16200000">
            <a:off x="5443686" y="1635319"/>
            <a:ext cx="832589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5" name="矩形 174"/>
          <p:cNvSpPr/>
          <p:nvPr/>
        </p:nvSpPr>
        <p:spPr>
          <a:xfrm rot="16200000">
            <a:off x="6332789" y="1472545"/>
            <a:ext cx="115494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6" name="矩形 175"/>
          <p:cNvSpPr/>
          <p:nvPr/>
        </p:nvSpPr>
        <p:spPr>
          <a:xfrm rot="16200000">
            <a:off x="6922601" y="1793995"/>
            <a:ext cx="515237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7" name="矩形 176"/>
          <p:cNvSpPr/>
          <p:nvPr/>
        </p:nvSpPr>
        <p:spPr>
          <a:xfrm rot="16200000">
            <a:off x="6763925" y="1365361"/>
            <a:ext cx="1372508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8" name="矩形 177"/>
          <p:cNvSpPr/>
          <p:nvPr/>
        </p:nvSpPr>
        <p:spPr>
          <a:xfrm rot="16200000">
            <a:off x="7336119" y="1667593"/>
            <a:ext cx="76804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80" name="标题 11"/>
          <p:cNvSpPr txBox="1"/>
          <p:nvPr/>
        </p:nvSpPr>
        <p:spPr>
          <a:xfrm>
            <a:off x="1476104" y="2990440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1671718" y="2513544"/>
            <a:ext cx="320461" cy="35878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82" name="标题 11"/>
          <p:cNvSpPr txBox="1"/>
          <p:nvPr/>
        </p:nvSpPr>
        <p:spPr>
          <a:xfrm>
            <a:off x="1170508" y="343562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83" name="组合 182"/>
          <p:cNvGrpSpPr/>
          <p:nvPr/>
        </p:nvGrpSpPr>
        <p:grpSpPr>
          <a:xfrm>
            <a:off x="1278492" y="3705061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88" name="标题 11"/>
          <p:cNvSpPr txBox="1"/>
          <p:nvPr/>
        </p:nvSpPr>
        <p:spPr>
          <a:xfrm>
            <a:off x="1170508" y="3813564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90" name="标题 11"/>
          <p:cNvSpPr txBox="1"/>
          <p:nvPr/>
        </p:nvSpPr>
        <p:spPr>
          <a:xfrm>
            <a:off x="3257838" y="296751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3374623" y="2457271"/>
            <a:ext cx="472555" cy="462833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4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5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96" name="标题 11"/>
          <p:cNvSpPr txBox="1"/>
          <p:nvPr/>
        </p:nvSpPr>
        <p:spPr>
          <a:xfrm>
            <a:off x="2952242" y="343562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3060226" y="3705061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02" name="标题 11"/>
          <p:cNvSpPr txBox="1"/>
          <p:nvPr/>
        </p:nvSpPr>
        <p:spPr>
          <a:xfrm>
            <a:off x="2952242" y="3813564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</a:p>
        </p:txBody>
      </p:sp>
      <p:sp>
        <p:nvSpPr>
          <p:cNvPr id="203" name="燕尾形 202"/>
          <p:cNvSpPr/>
          <p:nvPr/>
        </p:nvSpPr>
        <p:spPr>
          <a:xfrm>
            <a:off x="2574298" y="2670822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4360612" y="2684314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/>
          <p:nvPr/>
        </p:nvSpPr>
        <p:spPr>
          <a:xfrm>
            <a:off x="5170483" y="296751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Freeform 258"/>
          <p:cNvSpPr/>
          <p:nvPr/>
        </p:nvSpPr>
        <p:spPr bwMode="auto">
          <a:xfrm>
            <a:off x="5273976" y="2439287"/>
            <a:ext cx="454700" cy="44755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08" name="标题 11"/>
          <p:cNvSpPr txBox="1"/>
          <p:nvPr/>
        </p:nvSpPr>
        <p:spPr>
          <a:xfrm>
            <a:off x="4841959" y="338162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4949944" y="3651069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14" name="标题 11"/>
          <p:cNvSpPr txBox="1"/>
          <p:nvPr/>
        </p:nvSpPr>
        <p:spPr>
          <a:xfrm>
            <a:off x="4841960" y="3759573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15" name="燕尾形 214"/>
          <p:cNvSpPr/>
          <p:nvPr/>
        </p:nvSpPr>
        <p:spPr>
          <a:xfrm>
            <a:off x="6245750" y="2625742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/>
          <p:nvPr/>
        </p:nvSpPr>
        <p:spPr>
          <a:xfrm>
            <a:off x="6952217" y="2936448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7060598" y="2449844"/>
            <a:ext cx="466162" cy="457081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19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0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1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222" name="标题 11"/>
          <p:cNvSpPr txBox="1"/>
          <p:nvPr/>
        </p:nvSpPr>
        <p:spPr>
          <a:xfrm>
            <a:off x="6677685" y="338162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6785670" y="3651069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28" name="标题 11"/>
          <p:cNvSpPr txBox="1"/>
          <p:nvPr/>
        </p:nvSpPr>
        <p:spPr>
          <a:xfrm>
            <a:off x="6677686" y="3759573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/>
      <p:bldP spid="181" grpId="0" animBg="1"/>
      <p:bldP spid="182" grpId="0"/>
      <p:bldP spid="188" grpId="0"/>
      <p:bldP spid="190" grpId="0"/>
      <p:bldP spid="196" grpId="0"/>
      <p:bldP spid="202" grpId="0"/>
      <p:bldP spid="203" grpId="0" animBg="1"/>
      <p:bldP spid="204" grpId="0" animBg="1"/>
      <p:bldP spid="206" grpId="0"/>
      <p:bldP spid="207" grpId="0" animBg="1"/>
      <p:bldP spid="208" grpId="0"/>
      <p:bldP spid="214" grpId="0"/>
      <p:bldP spid="215" grpId="0" animBg="1"/>
      <p:bldP spid="217" grpId="0"/>
      <p:bldP spid="222" grpId="0"/>
      <p:bldP spid="2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1643100" y="1409301"/>
            <a:ext cx="1889718" cy="18897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161578" y="1707879"/>
            <a:ext cx="832541" cy="804042"/>
            <a:chOff x="5512720" y="2152017"/>
            <a:chExt cx="583915" cy="496874"/>
          </a:xfrm>
          <a:solidFill>
            <a:schemeClr val="tx1"/>
          </a:solidFill>
        </p:grpSpPr>
        <p:sp>
          <p:nvSpPr>
            <p:cNvPr id="74" name="Freeform 159"/>
            <p:cNvSpPr/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/>
            </a:p>
          </p:txBody>
        </p:sp>
        <p:sp>
          <p:nvSpPr>
            <p:cNvPr id="75" name="Freeform 160"/>
            <p:cNvSpPr/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/>
            </a:p>
          </p:txBody>
        </p:sp>
      </p:grpSp>
      <p:sp>
        <p:nvSpPr>
          <p:cNvPr id="76" name="标题 4"/>
          <p:cNvSpPr txBox="1"/>
          <p:nvPr/>
        </p:nvSpPr>
        <p:spPr>
          <a:xfrm>
            <a:off x="2142363" y="2566592"/>
            <a:ext cx="1016030" cy="62957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2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764420" y="1545904"/>
            <a:ext cx="1646492" cy="164649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3870105" y="922277"/>
            <a:ext cx="3131532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492162" y="736024"/>
            <a:ext cx="636423" cy="63642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0" name="标题 4"/>
          <p:cNvSpPr txBox="1"/>
          <p:nvPr/>
        </p:nvSpPr>
        <p:spPr>
          <a:xfrm>
            <a:off x="3600145" y="1018798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15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标题 4"/>
          <p:cNvSpPr txBox="1"/>
          <p:nvPr/>
        </p:nvSpPr>
        <p:spPr>
          <a:xfrm>
            <a:off x="4215312" y="915478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6407726" y="1022112"/>
            <a:ext cx="215968" cy="1417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347236" y="1841753"/>
            <a:ext cx="3131532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969292" y="1655501"/>
            <a:ext cx="636423" cy="63642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4077275" y="1938274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15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4680378" y="1847155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>
              <a:spcBef>
                <a:spcPts val="0"/>
              </a:spcBef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右箭头 86"/>
          <p:cNvSpPr/>
          <p:nvPr/>
        </p:nvSpPr>
        <p:spPr>
          <a:xfrm>
            <a:off x="6884856" y="1941588"/>
            <a:ext cx="215968" cy="1417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4219521" y="2853693"/>
            <a:ext cx="3131532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841578" y="2667441"/>
            <a:ext cx="636423" cy="63642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3949561" y="2950215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15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4563203" y="2860718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>
              <a:spcBef>
                <a:spcPts val="0"/>
              </a:spcBef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右箭头 91"/>
          <p:cNvSpPr/>
          <p:nvPr/>
        </p:nvSpPr>
        <p:spPr>
          <a:xfrm>
            <a:off x="6757142" y="2953529"/>
            <a:ext cx="215968" cy="1417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3869518" y="3757654"/>
            <a:ext cx="3131532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491574" y="3571402"/>
            <a:ext cx="636423" cy="63642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5" name="标题 4"/>
          <p:cNvSpPr txBox="1"/>
          <p:nvPr/>
        </p:nvSpPr>
        <p:spPr>
          <a:xfrm>
            <a:off x="3599557" y="3854176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sz="1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15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6" name="标题 4"/>
          <p:cNvSpPr txBox="1"/>
          <p:nvPr/>
        </p:nvSpPr>
        <p:spPr>
          <a:xfrm>
            <a:off x="4235980" y="3777986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>
              <a:spcBef>
                <a:spcPts val="0"/>
              </a:spcBef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右箭头 96"/>
          <p:cNvSpPr/>
          <p:nvPr/>
        </p:nvSpPr>
        <p:spPr>
          <a:xfrm>
            <a:off x="6407138" y="3857490"/>
            <a:ext cx="215968" cy="1417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/>
      <p:bldP spid="96" grpId="0"/>
      <p:bldP spid="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5"/>
          <p:cNvCxnSpPr/>
          <p:nvPr/>
        </p:nvCxnSpPr>
        <p:spPr bwMode="auto">
          <a:xfrm>
            <a:off x="4912672" y="1344088"/>
            <a:ext cx="1766888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 bwMode="auto">
          <a:xfrm>
            <a:off x="5461335" y="3319194"/>
            <a:ext cx="1127107" cy="607317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 bwMode="auto">
          <a:xfrm>
            <a:off x="5548468" y="2179850"/>
            <a:ext cx="1129509" cy="558411"/>
            <a:chOff x="7902901" y="3124000"/>
            <a:chExt cx="1129418" cy="558855"/>
          </a:xfrm>
        </p:grpSpPr>
        <p:cxnSp>
          <p:nvCxnSpPr>
            <p:cNvPr id="10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2448036" y="1389859"/>
            <a:ext cx="1300163" cy="271463"/>
            <a:chOff x="3181205" y="2010025"/>
            <a:chExt cx="1299921" cy="271166"/>
          </a:xfrm>
        </p:grpSpPr>
        <p:cxnSp>
          <p:nvCxnSpPr>
            <p:cNvPr id="14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2"/>
            <p:cNvCxnSpPr>
              <a:endCxn id="62" idx="25"/>
            </p:cNvCxnSpPr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2528500" y="3219820"/>
            <a:ext cx="960141" cy="833683"/>
            <a:chOff x="3243437" y="4210024"/>
            <a:chExt cx="960324" cy="834506"/>
          </a:xfrm>
        </p:grpSpPr>
        <p:cxnSp>
          <p:nvCxnSpPr>
            <p:cNvPr id="18" name="Straight Arrow Connector 57"/>
            <p:cNvCxnSpPr/>
            <p:nvPr/>
          </p:nvCxnSpPr>
          <p:spPr>
            <a:xfrm flipH="1">
              <a:off x="3243437" y="5044530"/>
              <a:ext cx="564561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0"/>
            <p:cNvCxnSpPr/>
            <p:nvPr/>
          </p:nvCxnSpPr>
          <p:spPr>
            <a:xfrm flipH="1">
              <a:off x="3816345" y="4210024"/>
              <a:ext cx="387416" cy="8345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 bwMode="auto">
          <a:xfrm>
            <a:off x="2564739" y="2721895"/>
            <a:ext cx="1871862" cy="325928"/>
            <a:chOff x="3279710" y="3713495"/>
            <a:chExt cx="1872464" cy="325928"/>
          </a:xfrm>
        </p:grpSpPr>
        <p:cxnSp>
          <p:nvCxnSpPr>
            <p:cNvPr id="22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 flipH="1">
            <a:off x="497936" y="1233519"/>
            <a:ext cx="1786358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核心产品一</a:t>
            </a:r>
            <a:endParaRPr lang="en-US" altLang="ko-KR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17"/>
          <p:cNvSpPr>
            <a:spLocks noChangeArrowheads="1"/>
          </p:cNvSpPr>
          <p:nvPr/>
        </p:nvSpPr>
        <p:spPr bwMode="auto">
          <a:xfrm>
            <a:off x="467544" y="158306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 flipH="1">
            <a:off x="497936" y="2558000"/>
            <a:ext cx="1822450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核心产品二</a:t>
            </a:r>
            <a:endParaRPr lang="en-US" altLang="ko-KR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474419" y="2868479"/>
            <a:ext cx="1822450" cy="650939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 flipH="1">
            <a:off x="497936" y="3914072"/>
            <a:ext cx="1792058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核心产品三</a:t>
            </a:r>
            <a:endParaRPr lang="en-US" altLang="ko-KR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17"/>
          <p:cNvSpPr>
            <a:spLocks noChangeArrowheads="1"/>
          </p:cNvSpPr>
          <p:nvPr/>
        </p:nvSpPr>
        <p:spPr bwMode="auto">
          <a:xfrm>
            <a:off x="497936" y="4240967"/>
            <a:ext cx="1822450" cy="650939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在此录入上述图表的描述说明，在此录入图表的描述说明。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6913327" y="1151935"/>
            <a:ext cx="1599745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附属产品一</a:t>
            </a:r>
            <a:endParaRPr lang="en-US" altLang="ko-KR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6913328" y="150123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 flipH="1">
            <a:off x="6913326" y="2571403"/>
            <a:ext cx="1599747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附属产品二</a:t>
            </a:r>
            <a:endParaRPr lang="en-US" altLang="ko-KR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6913328" y="289331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6913327" y="3768210"/>
            <a:ext cx="1599745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附属产品三</a:t>
            </a:r>
            <a:endParaRPr lang="en-US" altLang="ko-KR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17"/>
          <p:cNvSpPr>
            <a:spLocks noChangeArrowheads="1"/>
          </p:cNvSpPr>
          <p:nvPr/>
        </p:nvSpPr>
        <p:spPr bwMode="auto">
          <a:xfrm>
            <a:off x="6913328" y="4106258"/>
            <a:ext cx="1822450" cy="45466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3821328" y="3557729"/>
            <a:ext cx="1487760" cy="1585771"/>
          </a:xfrm>
          <a:custGeom>
            <a:avLst/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4048578" y="2659800"/>
            <a:ext cx="776045" cy="776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09057" y="1707654"/>
            <a:ext cx="904550" cy="9045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22770" y="1450531"/>
            <a:ext cx="1121219" cy="11212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732484" y="1021290"/>
            <a:ext cx="654934" cy="6549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22393" y="2900981"/>
            <a:ext cx="836431" cy="8364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075116" y="2771234"/>
            <a:ext cx="817141" cy="8171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椭圆 82"/>
          <p:cNvSpPr/>
          <p:nvPr/>
        </p:nvSpPr>
        <p:spPr>
          <a:xfrm>
            <a:off x="3527201" y="2211710"/>
            <a:ext cx="449369" cy="44936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4" name="椭圆 83"/>
          <p:cNvSpPr/>
          <p:nvPr/>
        </p:nvSpPr>
        <p:spPr>
          <a:xfrm>
            <a:off x="3310827" y="1756709"/>
            <a:ext cx="137599" cy="13759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椭圆 84"/>
          <p:cNvSpPr/>
          <p:nvPr/>
        </p:nvSpPr>
        <p:spPr>
          <a:xfrm>
            <a:off x="5737761" y="2677796"/>
            <a:ext cx="307718" cy="3077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椭圆 85"/>
          <p:cNvSpPr/>
          <p:nvPr/>
        </p:nvSpPr>
        <p:spPr>
          <a:xfrm>
            <a:off x="4768423" y="2086525"/>
            <a:ext cx="269201" cy="26920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椭圆 86"/>
          <p:cNvSpPr/>
          <p:nvPr/>
        </p:nvSpPr>
        <p:spPr>
          <a:xfrm>
            <a:off x="3629344" y="3651869"/>
            <a:ext cx="345339" cy="34533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" name="椭圆 87"/>
          <p:cNvSpPr/>
          <p:nvPr/>
        </p:nvSpPr>
        <p:spPr>
          <a:xfrm>
            <a:off x="4696650" y="3097627"/>
            <a:ext cx="211067" cy="21106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9" name="椭圆 88"/>
          <p:cNvSpPr/>
          <p:nvPr/>
        </p:nvSpPr>
        <p:spPr>
          <a:xfrm>
            <a:off x="5560746" y="1602968"/>
            <a:ext cx="245925" cy="2459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椭圆 89"/>
          <p:cNvSpPr/>
          <p:nvPr/>
        </p:nvSpPr>
        <p:spPr>
          <a:xfrm>
            <a:off x="2375825" y="1271362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椭圆 91"/>
          <p:cNvSpPr/>
          <p:nvPr/>
        </p:nvSpPr>
        <p:spPr>
          <a:xfrm>
            <a:off x="2368844" y="2587889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椭圆 98"/>
          <p:cNvSpPr/>
          <p:nvPr/>
        </p:nvSpPr>
        <p:spPr>
          <a:xfrm>
            <a:off x="2367876" y="3924073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" name="椭圆 102"/>
          <p:cNvSpPr/>
          <p:nvPr/>
        </p:nvSpPr>
        <p:spPr>
          <a:xfrm>
            <a:off x="6551558" y="1232764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椭圆 103"/>
          <p:cNvSpPr/>
          <p:nvPr/>
        </p:nvSpPr>
        <p:spPr>
          <a:xfrm>
            <a:off x="6561198" y="2592462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5" name="椭圆 104"/>
          <p:cNvSpPr/>
          <p:nvPr/>
        </p:nvSpPr>
        <p:spPr>
          <a:xfrm>
            <a:off x="6551558" y="3794637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3" name="椭圆 112"/>
          <p:cNvSpPr/>
          <p:nvPr/>
        </p:nvSpPr>
        <p:spPr>
          <a:xfrm>
            <a:off x="5009057" y="2473329"/>
            <a:ext cx="98421" cy="9842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63888" y="475567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9" grpId="0" animBg="1"/>
      <p:bldP spid="103" grpId="0" animBg="1"/>
      <p:bldP spid="104" grpId="0" animBg="1"/>
      <p:bldP spid="105" grpId="0" animBg="1"/>
      <p:bldP spid="1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74270" y="1437920"/>
            <a:ext cx="1587850" cy="15878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" name="标题 4"/>
          <p:cNvSpPr txBox="1"/>
          <p:nvPr/>
        </p:nvSpPr>
        <p:spPr>
          <a:xfrm>
            <a:off x="2520306" y="2455478"/>
            <a:ext cx="971855" cy="60220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2578179" y="1624038"/>
            <a:ext cx="811256" cy="782587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3935659" y="1716859"/>
            <a:ext cx="332437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62950" y="2332859"/>
            <a:ext cx="1077226" cy="161583"/>
            <a:chOff x="4369395" y="3284984"/>
            <a:chExt cx="1436675" cy="215500"/>
          </a:xfrm>
        </p:grpSpPr>
        <p:sp>
          <p:nvSpPr>
            <p:cNvPr id="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38484" y="2332859"/>
            <a:ext cx="1077226" cy="161583"/>
            <a:chOff x="4369395" y="3284984"/>
            <a:chExt cx="1436675" cy="215500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062950" y="2626177"/>
            <a:ext cx="1077226" cy="161583"/>
            <a:chOff x="4369395" y="3284984"/>
            <a:chExt cx="1436675" cy="215500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438484" y="2625742"/>
            <a:ext cx="1077226" cy="161583"/>
            <a:chOff x="4369395" y="3284984"/>
            <a:chExt cx="1436675" cy="215500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62950" y="2895702"/>
            <a:ext cx="1077226" cy="161583"/>
            <a:chOff x="4369395" y="3284984"/>
            <a:chExt cx="1436675" cy="215500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438484" y="2879999"/>
            <a:ext cx="1077226" cy="161583"/>
            <a:chOff x="4369395" y="3284984"/>
            <a:chExt cx="1436675" cy="215500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093798" y="1332928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787968" y="1329936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81468" y="2667404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775638" y="2664412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89107" y="1629792"/>
            <a:ext cx="533261" cy="426133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2051251" y="1765293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01</a:t>
            </a:r>
            <a:endParaRPr lang="zh-CN" altLang="en-US" sz="3300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3357181" y="384555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2483187" y="1707879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2466314" y="143791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5776695" y="1765293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02</a:t>
            </a:r>
            <a:endParaRPr lang="zh-CN" altLang="en-US" sz="3300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7082625" y="384555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6208631" y="1707879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6191758" y="143791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003936" y="1545904"/>
            <a:ext cx="612225" cy="612225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1" name="标题 11"/>
          <p:cNvSpPr txBox="1"/>
          <p:nvPr/>
        </p:nvSpPr>
        <p:spPr>
          <a:xfrm>
            <a:off x="2051251" y="3115092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03</a:t>
            </a:r>
            <a:endParaRPr lang="zh-CN" altLang="en-US" sz="3300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3357181" y="1734354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2483187" y="3057678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2466314" y="278771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401772" y="2861424"/>
            <a:ext cx="530881" cy="621345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标题 11"/>
          <p:cNvSpPr txBox="1"/>
          <p:nvPr/>
        </p:nvSpPr>
        <p:spPr>
          <a:xfrm>
            <a:off x="5776695" y="3115092"/>
            <a:ext cx="539919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04</a:t>
            </a:r>
            <a:endParaRPr lang="zh-CN" altLang="en-US" sz="3300" dirty="0">
              <a:latin typeface="Impact MT Std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 rot="16200000">
            <a:off x="7082625" y="1734354"/>
            <a:ext cx="53992" cy="2591613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5" name="直接连接符 7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7" name="标题 11"/>
          <p:cNvSpPr txBox="1"/>
          <p:nvPr/>
        </p:nvSpPr>
        <p:spPr>
          <a:xfrm>
            <a:off x="6208631" y="3057678"/>
            <a:ext cx="2142805" cy="4250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标题 11"/>
          <p:cNvSpPr txBox="1"/>
          <p:nvPr/>
        </p:nvSpPr>
        <p:spPr>
          <a:xfrm>
            <a:off x="6191758" y="278771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5060904" y="2928895"/>
            <a:ext cx="578494" cy="565399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8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2" grpId="0"/>
      <p:bldP spid="26" grpId="0"/>
      <p:bldP spid="27" grpId="0"/>
      <p:bldP spid="51" grpId="0"/>
      <p:bldP spid="55" grpId="0"/>
      <p:bldP spid="56" grpId="0"/>
      <p:bldP spid="73" grpId="0"/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/>
          <p:cNvGrpSpPr/>
          <p:nvPr/>
        </p:nvGrpSpPr>
        <p:grpSpPr>
          <a:xfrm>
            <a:off x="4498501" y="3512061"/>
            <a:ext cx="1098194" cy="109819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363876" y="885051"/>
            <a:ext cx="1341955" cy="13419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3350245" y="928107"/>
            <a:ext cx="967867" cy="96786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8" name="标题 11"/>
          <p:cNvSpPr txBox="1"/>
          <p:nvPr/>
        </p:nvSpPr>
        <p:spPr>
          <a:xfrm>
            <a:off x="4625992" y="4209327"/>
            <a:ext cx="848588" cy="30613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Freeform 492"/>
          <p:cNvSpPr>
            <a:spLocks noEditPoints="1"/>
          </p:cNvSpPr>
          <p:nvPr/>
        </p:nvSpPr>
        <p:spPr bwMode="auto">
          <a:xfrm>
            <a:off x="4826625" y="3679154"/>
            <a:ext cx="427323" cy="462437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4661629" y="1761871"/>
            <a:ext cx="720250" cy="2598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15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Freeform 487"/>
          <p:cNvSpPr>
            <a:spLocks noEditPoints="1"/>
          </p:cNvSpPr>
          <p:nvPr/>
        </p:nvSpPr>
        <p:spPr bwMode="auto">
          <a:xfrm>
            <a:off x="4803251" y="1203281"/>
            <a:ext cx="450696" cy="504598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3633867" y="1072374"/>
            <a:ext cx="408278" cy="441313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85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86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87" name="Freeform 232"/>
            <p:cNvSpPr/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88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89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0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1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2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3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4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5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6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7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8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9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0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1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2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3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4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105" name="标题 11"/>
          <p:cNvSpPr txBox="1"/>
          <p:nvPr/>
        </p:nvSpPr>
        <p:spPr>
          <a:xfrm>
            <a:off x="3492161" y="1556029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标题 11"/>
          <p:cNvSpPr txBox="1"/>
          <p:nvPr/>
        </p:nvSpPr>
        <p:spPr>
          <a:xfrm>
            <a:off x="5668711" y="3918127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标题 11"/>
          <p:cNvSpPr txBox="1"/>
          <p:nvPr/>
        </p:nvSpPr>
        <p:spPr>
          <a:xfrm>
            <a:off x="5651839" y="370558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08" name="标题 11"/>
          <p:cNvSpPr txBox="1"/>
          <p:nvPr/>
        </p:nvSpPr>
        <p:spPr>
          <a:xfrm>
            <a:off x="5074799" y="2676312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标题 11"/>
          <p:cNvSpPr txBox="1"/>
          <p:nvPr/>
        </p:nvSpPr>
        <p:spPr>
          <a:xfrm>
            <a:off x="5057927" y="246376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0" name="标题 11"/>
          <p:cNvSpPr txBox="1"/>
          <p:nvPr/>
        </p:nvSpPr>
        <p:spPr>
          <a:xfrm>
            <a:off x="5776695" y="1434497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/>
          <p:nvPr/>
        </p:nvSpPr>
        <p:spPr>
          <a:xfrm>
            <a:off x="5759822" y="122195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2" name="标题 11"/>
          <p:cNvSpPr txBox="1"/>
          <p:nvPr/>
        </p:nvSpPr>
        <p:spPr>
          <a:xfrm>
            <a:off x="1403348" y="1218530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标题 11"/>
          <p:cNvSpPr txBox="1"/>
          <p:nvPr/>
        </p:nvSpPr>
        <p:spPr>
          <a:xfrm>
            <a:off x="1386475" y="100598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14" name="标题 11"/>
          <p:cNvSpPr txBox="1"/>
          <p:nvPr/>
        </p:nvSpPr>
        <p:spPr>
          <a:xfrm>
            <a:off x="917420" y="4080102"/>
            <a:ext cx="3141379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标题 11"/>
          <p:cNvSpPr txBox="1"/>
          <p:nvPr/>
        </p:nvSpPr>
        <p:spPr>
          <a:xfrm>
            <a:off x="900548" y="3759572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3151412" y="1949736"/>
            <a:ext cx="1845902" cy="18459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3492161" y="3163174"/>
            <a:ext cx="1187823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87882" y="2247799"/>
            <a:ext cx="736021" cy="736021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/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/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0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1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2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3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4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5" name="Freeform 66"/>
            <p:cNvSpPr/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6" name="Freeform 67"/>
            <p:cNvSpPr/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  <p:bldP spid="81" grpId="0"/>
      <p:bldP spid="82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222202" y="1275944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标题 11"/>
          <p:cNvSpPr txBox="1"/>
          <p:nvPr/>
        </p:nvSpPr>
        <p:spPr>
          <a:xfrm>
            <a:off x="3222202" y="1395528"/>
            <a:ext cx="605512" cy="4285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22202" y="3370029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标题 11"/>
          <p:cNvSpPr txBox="1"/>
          <p:nvPr/>
        </p:nvSpPr>
        <p:spPr>
          <a:xfrm>
            <a:off x="3222202" y="3501404"/>
            <a:ext cx="605512" cy="4285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54137" y="2355782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3" name="标题 11"/>
          <p:cNvSpPr txBox="1"/>
          <p:nvPr/>
        </p:nvSpPr>
        <p:spPr>
          <a:xfrm>
            <a:off x="3654137" y="2561215"/>
            <a:ext cx="605512" cy="42851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5830687" y="3540183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5813814" y="332763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5830687" y="1326514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5813814" y="111396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8" name="Freeform 7"/>
          <p:cNvSpPr/>
          <p:nvPr/>
        </p:nvSpPr>
        <p:spPr bwMode="auto">
          <a:xfrm>
            <a:off x="4662502" y="1298466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4736302" y="1113968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5056756" y="1298466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5126985" y="1113968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5438847" y="1298466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5512647" y="1113968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4309759" y="1700830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4379988" y="1516332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4691850" y="1700830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4765650" y="1516332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3924097" y="1700830"/>
            <a:ext cx="289247" cy="1690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3995516" y="1516332"/>
            <a:ext cx="147599" cy="172596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5086104" y="1700830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5156333" y="1516332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5468195" y="1700830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3" name="Freeform 8"/>
          <p:cNvSpPr/>
          <p:nvPr/>
        </p:nvSpPr>
        <p:spPr bwMode="auto">
          <a:xfrm>
            <a:off x="5541995" y="1516332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302040" y="1121704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5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24097" y="1113968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8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7"/>
          <p:cNvSpPr/>
          <p:nvPr/>
        </p:nvSpPr>
        <p:spPr bwMode="auto">
          <a:xfrm>
            <a:off x="5900130" y="2432297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1" name="Freeform 8"/>
          <p:cNvSpPr/>
          <p:nvPr/>
        </p:nvSpPr>
        <p:spPr bwMode="auto">
          <a:xfrm>
            <a:off x="5973930" y="2247798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2" name="Freeform 5"/>
          <p:cNvSpPr/>
          <p:nvPr/>
        </p:nvSpPr>
        <p:spPr bwMode="auto">
          <a:xfrm>
            <a:off x="4741695" y="2834661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4811923" y="2650162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5123786" y="2834661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5197585" y="2650162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4356033" y="2834661"/>
            <a:ext cx="289247" cy="1690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7" name="Freeform 10"/>
          <p:cNvSpPr/>
          <p:nvPr/>
        </p:nvSpPr>
        <p:spPr bwMode="auto">
          <a:xfrm>
            <a:off x="4427451" y="2650162"/>
            <a:ext cx="147599" cy="172596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5518039" y="2834661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9" name="Freeform 6"/>
          <p:cNvSpPr/>
          <p:nvPr/>
        </p:nvSpPr>
        <p:spPr bwMode="auto">
          <a:xfrm>
            <a:off x="5588268" y="2650162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0" name="Freeform 7"/>
          <p:cNvSpPr/>
          <p:nvPr/>
        </p:nvSpPr>
        <p:spPr bwMode="auto">
          <a:xfrm>
            <a:off x="5900130" y="2834661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1" name="Freeform 8"/>
          <p:cNvSpPr/>
          <p:nvPr/>
        </p:nvSpPr>
        <p:spPr bwMode="auto">
          <a:xfrm>
            <a:off x="5973930" y="2650162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52" name="组合 51"/>
          <p:cNvGrpSpPr/>
          <p:nvPr/>
        </p:nvGrpSpPr>
        <p:grpSpPr>
          <a:xfrm>
            <a:off x="4763324" y="2255535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85380" y="2247798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19211" y="2255535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41268" y="2247798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7"/>
          <p:cNvSpPr/>
          <p:nvPr/>
        </p:nvSpPr>
        <p:spPr bwMode="auto">
          <a:xfrm>
            <a:off x="4662502" y="3860508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65" name="Freeform 8"/>
          <p:cNvSpPr/>
          <p:nvPr/>
        </p:nvSpPr>
        <p:spPr bwMode="auto">
          <a:xfrm>
            <a:off x="4736302" y="3676009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5056756" y="3860508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67" name="Freeform 6"/>
          <p:cNvSpPr/>
          <p:nvPr/>
        </p:nvSpPr>
        <p:spPr bwMode="auto">
          <a:xfrm>
            <a:off x="5126985" y="3676009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5438847" y="3860508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69" name="Freeform 8"/>
          <p:cNvSpPr/>
          <p:nvPr/>
        </p:nvSpPr>
        <p:spPr bwMode="auto">
          <a:xfrm>
            <a:off x="5512647" y="3676009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302040" y="3281382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924097" y="3273645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4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5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057928" y="3281382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7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679984" y="3273645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8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435871" y="3273645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302040" y="3676008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8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924097" y="3668272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91" name="标题 11"/>
          <p:cNvSpPr txBox="1"/>
          <p:nvPr/>
        </p:nvSpPr>
        <p:spPr>
          <a:xfrm>
            <a:off x="6316614" y="2460344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11"/>
          <p:cNvSpPr txBox="1"/>
          <p:nvPr/>
        </p:nvSpPr>
        <p:spPr>
          <a:xfrm>
            <a:off x="6299742" y="224779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3" name="直接箭头连接符 102"/>
          <p:cNvCxnSpPr>
            <a:endCxn id="8" idx="3"/>
          </p:cNvCxnSpPr>
          <p:nvPr/>
        </p:nvCxnSpPr>
        <p:spPr>
          <a:xfrm flipV="1">
            <a:off x="2799297" y="1792780"/>
            <a:ext cx="511580" cy="284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endCxn id="10" idx="2"/>
          </p:cNvCxnSpPr>
          <p:nvPr/>
        </p:nvCxnSpPr>
        <p:spPr>
          <a:xfrm>
            <a:off x="2799297" y="3336668"/>
            <a:ext cx="422905" cy="336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3060226" y="2733726"/>
            <a:ext cx="6055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1115850" y="1679389"/>
            <a:ext cx="1984843" cy="1984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1548451" y="3115092"/>
            <a:ext cx="1187823" cy="42851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93" name="Freeform 5"/>
          <p:cNvSpPr/>
          <p:nvPr/>
        </p:nvSpPr>
        <p:spPr bwMode="auto">
          <a:xfrm>
            <a:off x="1998335" y="2840984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4" name="Freeform 6"/>
          <p:cNvSpPr/>
          <p:nvPr/>
        </p:nvSpPr>
        <p:spPr bwMode="auto">
          <a:xfrm>
            <a:off x="2068563" y="2656485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5" name="Freeform 9"/>
          <p:cNvSpPr/>
          <p:nvPr/>
        </p:nvSpPr>
        <p:spPr bwMode="auto">
          <a:xfrm>
            <a:off x="1612672" y="2840984"/>
            <a:ext cx="289247" cy="1690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6" name="Freeform 10"/>
          <p:cNvSpPr/>
          <p:nvPr/>
        </p:nvSpPr>
        <p:spPr bwMode="auto">
          <a:xfrm>
            <a:off x="1684091" y="2656485"/>
            <a:ext cx="147599" cy="172596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7" name="Freeform 11"/>
          <p:cNvSpPr/>
          <p:nvPr/>
        </p:nvSpPr>
        <p:spPr bwMode="auto">
          <a:xfrm>
            <a:off x="1972148" y="2157743"/>
            <a:ext cx="340430" cy="201164"/>
          </a:xfrm>
          <a:custGeom>
            <a:avLst/>
            <a:gdLst>
              <a:gd name="T0" fmla="*/ 21 w 120"/>
              <a:gd name="T1" fmla="*/ 45 h 71"/>
              <a:gd name="T2" fmla="*/ 24 w 120"/>
              <a:gd name="T3" fmla="*/ 36 h 71"/>
              <a:gd name="T4" fmla="*/ 24 w 120"/>
              <a:gd name="T5" fmla="*/ 70 h 71"/>
              <a:gd name="T6" fmla="*/ 60 w 120"/>
              <a:gd name="T7" fmla="*/ 71 h 71"/>
              <a:gd name="T8" fmla="*/ 95 w 120"/>
              <a:gd name="T9" fmla="*/ 70 h 71"/>
              <a:gd name="T10" fmla="*/ 95 w 120"/>
              <a:gd name="T11" fmla="*/ 36 h 71"/>
              <a:gd name="T12" fmla="*/ 98 w 120"/>
              <a:gd name="T13" fmla="*/ 45 h 71"/>
              <a:gd name="T14" fmla="*/ 98 w 120"/>
              <a:gd name="T15" fmla="*/ 69 h 71"/>
              <a:gd name="T16" fmla="*/ 120 w 120"/>
              <a:gd name="T17" fmla="*/ 67 h 71"/>
              <a:gd name="T18" fmla="*/ 120 w 120"/>
              <a:gd name="T19" fmla="*/ 38 h 71"/>
              <a:gd name="T20" fmla="*/ 110 w 120"/>
              <a:gd name="T21" fmla="*/ 12 h 71"/>
              <a:gd name="T22" fmla="*/ 79 w 120"/>
              <a:gd name="T23" fmla="*/ 0 h 71"/>
              <a:gd name="T24" fmla="*/ 79 w 120"/>
              <a:gd name="T25" fmla="*/ 0 h 71"/>
              <a:gd name="T26" fmla="*/ 78 w 120"/>
              <a:gd name="T27" fmla="*/ 0 h 71"/>
              <a:gd name="T28" fmla="*/ 69 w 120"/>
              <a:gd name="T29" fmla="*/ 45 h 71"/>
              <a:gd name="T30" fmla="*/ 64 w 120"/>
              <a:gd name="T31" fmla="*/ 15 h 71"/>
              <a:gd name="T32" fmla="*/ 67 w 120"/>
              <a:gd name="T33" fmla="*/ 7 h 71"/>
              <a:gd name="T34" fmla="*/ 62 w 120"/>
              <a:gd name="T35" fmla="*/ 3 h 71"/>
              <a:gd name="T36" fmla="*/ 60 w 120"/>
              <a:gd name="T37" fmla="*/ 3 h 71"/>
              <a:gd name="T38" fmla="*/ 60 w 120"/>
              <a:gd name="T39" fmla="*/ 3 h 71"/>
              <a:gd name="T40" fmla="*/ 58 w 120"/>
              <a:gd name="T41" fmla="*/ 3 h 71"/>
              <a:gd name="T42" fmla="*/ 53 w 120"/>
              <a:gd name="T43" fmla="*/ 7 h 71"/>
              <a:gd name="T44" fmla="*/ 56 w 120"/>
              <a:gd name="T45" fmla="*/ 15 h 71"/>
              <a:gd name="T46" fmla="*/ 51 w 120"/>
              <a:gd name="T47" fmla="*/ 45 h 71"/>
              <a:gd name="T48" fmla="*/ 42 w 120"/>
              <a:gd name="T49" fmla="*/ 0 h 71"/>
              <a:gd name="T50" fmla="*/ 41 w 120"/>
              <a:gd name="T51" fmla="*/ 0 h 71"/>
              <a:gd name="T52" fmla="*/ 41 w 120"/>
              <a:gd name="T53" fmla="*/ 0 h 71"/>
              <a:gd name="T54" fmla="*/ 10 w 120"/>
              <a:gd name="T55" fmla="*/ 12 h 71"/>
              <a:gd name="T56" fmla="*/ 0 w 120"/>
              <a:gd name="T57" fmla="*/ 38 h 71"/>
              <a:gd name="T58" fmla="*/ 0 w 120"/>
              <a:gd name="T59" fmla="*/ 67 h 71"/>
              <a:gd name="T60" fmla="*/ 21 w 120"/>
              <a:gd name="T61" fmla="*/ 69 h 71"/>
              <a:gd name="T62" fmla="*/ 21 w 120"/>
              <a:gd name="T63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" h="71">
                <a:moveTo>
                  <a:pt x="21" y="45"/>
                </a:moveTo>
                <a:cubicBezTo>
                  <a:pt x="21" y="41"/>
                  <a:pt x="23" y="38"/>
                  <a:pt x="24" y="36"/>
                </a:cubicBezTo>
                <a:cubicBezTo>
                  <a:pt x="24" y="70"/>
                  <a:pt x="24" y="70"/>
                  <a:pt x="24" y="70"/>
                </a:cubicBezTo>
                <a:cubicBezTo>
                  <a:pt x="35" y="70"/>
                  <a:pt x="48" y="71"/>
                  <a:pt x="60" y="71"/>
                </a:cubicBezTo>
                <a:cubicBezTo>
                  <a:pt x="72" y="71"/>
                  <a:pt x="85" y="70"/>
                  <a:pt x="95" y="70"/>
                </a:cubicBezTo>
                <a:cubicBezTo>
                  <a:pt x="95" y="36"/>
                  <a:pt x="95" y="36"/>
                  <a:pt x="95" y="36"/>
                </a:cubicBezTo>
                <a:cubicBezTo>
                  <a:pt x="97" y="38"/>
                  <a:pt x="98" y="41"/>
                  <a:pt x="98" y="45"/>
                </a:cubicBezTo>
                <a:cubicBezTo>
                  <a:pt x="98" y="48"/>
                  <a:pt x="98" y="61"/>
                  <a:pt x="98" y="69"/>
                </a:cubicBezTo>
                <a:cubicBezTo>
                  <a:pt x="106" y="69"/>
                  <a:pt x="113" y="68"/>
                  <a:pt x="120" y="67"/>
                </a:cubicBezTo>
                <a:cubicBezTo>
                  <a:pt x="120" y="55"/>
                  <a:pt x="120" y="40"/>
                  <a:pt x="120" y="38"/>
                </a:cubicBezTo>
                <a:cubicBezTo>
                  <a:pt x="118" y="20"/>
                  <a:pt x="113" y="15"/>
                  <a:pt x="110" y="12"/>
                </a:cubicBezTo>
                <a:cubicBezTo>
                  <a:pt x="101" y="7"/>
                  <a:pt x="85" y="2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6"/>
                  <a:pt x="69" y="45"/>
                  <a:pt x="69" y="45"/>
                </a:cubicBezTo>
                <a:cubicBezTo>
                  <a:pt x="69" y="45"/>
                  <a:pt x="64" y="15"/>
                  <a:pt x="64" y="15"/>
                </a:cubicBezTo>
                <a:cubicBezTo>
                  <a:pt x="64" y="14"/>
                  <a:pt x="67" y="7"/>
                  <a:pt x="67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3" y="7"/>
                  <a:pt x="53" y="7"/>
                  <a:pt x="53" y="7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42" y="6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2"/>
                  <a:pt x="18" y="7"/>
                  <a:pt x="10" y="12"/>
                </a:cubicBezTo>
                <a:cubicBezTo>
                  <a:pt x="7" y="15"/>
                  <a:pt x="2" y="20"/>
                  <a:pt x="0" y="38"/>
                </a:cubicBezTo>
                <a:cubicBezTo>
                  <a:pt x="0" y="40"/>
                  <a:pt x="0" y="55"/>
                  <a:pt x="0" y="67"/>
                </a:cubicBezTo>
                <a:cubicBezTo>
                  <a:pt x="7" y="68"/>
                  <a:pt x="13" y="69"/>
                  <a:pt x="21" y="69"/>
                </a:cubicBezTo>
                <a:cubicBezTo>
                  <a:pt x="21" y="61"/>
                  <a:pt x="21" y="48"/>
                  <a:pt x="21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8" name="Freeform 12"/>
          <p:cNvSpPr/>
          <p:nvPr/>
        </p:nvSpPr>
        <p:spPr bwMode="auto">
          <a:xfrm>
            <a:off x="2054279" y="1943487"/>
            <a:ext cx="176167" cy="203544"/>
          </a:xfrm>
          <a:custGeom>
            <a:avLst/>
            <a:gdLst>
              <a:gd name="T0" fmla="*/ 7 w 62"/>
              <a:gd name="T1" fmla="*/ 46 h 72"/>
              <a:gd name="T2" fmla="*/ 31 w 62"/>
              <a:gd name="T3" fmla="*/ 72 h 72"/>
              <a:gd name="T4" fmla="*/ 56 w 62"/>
              <a:gd name="T5" fmla="*/ 46 h 72"/>
              <a:gd name="T6" fmla="*/ 61 w 62"/>
              <a:gd name="T7" fmla="*/ 35 h 72"/>
              <a:gd name="T8" fmla="*/ 57 w 62"/>
              <a:gd name="T9" fmla="*/ 30 h 72"/>
              <a:gd name="T10" fmla="*/ 31 w 62"/>
              <a:gd name="T11" fmla="*/ 0 h 72"/>
              <a:gd name="T12" fmla="*/ 5 w 62"/>
              <a:gd name="T13" fmla="*/ 29 h 72"/>
              <a:gd name="T14" fmla="*/ 1 w 62"/>
              <a:gd name="T15" fmla="*/ 35 h 72"/>
              <a:gd name="T16" fmla="*/ 7 w 62"/>
              <a:gd name="T17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2">
                <a:moveTo>
                  <a:pt x="7" y="46"/>
                </a:moveTo>
                <a:cubicBezTo>
                  <a:pt x="10" y="60"/>
                  <a:pt x="18" y="72"/>
                  <a:pt x="31" y="72"/>
                </a:cubicBezTo>
                <a:cubicBezTo>
                  <a:pt x="44" y="72"/>
                  <a:pt x="52" y="60"/>
                  <a:pt x="56" y="46"/>
                </a:cubicBezTo>
                <a:cubicBezTo>
                  <a:pt x="59" y="45"/>
                  <a:pt x="62" y="39"/>
                  <a:pt x="61" y="35"/>
                </a:cubicBezTo>
                <a:cubicBezTo>
                  <a:pt x="61" y="32"/>
                  <a:pt x="59" y="30"/>
                  <a:pt x="57" y="30"/>
                </a:cubicBezTo>
                <a:cubicBezTo>
                  <a:pt x="57" y="13"/>
                  <a:pt x="47" y="0"/>
                  <a:pt x="31" y="0"/>
                </a:cubicBezTo>
                <a:cubicBezTo>
                  <a:pt x="16" y="0"/>
                  <a:pt x="6" y="13"/>
                  <a:pt x="5" y="29"/>
                </a:cubicBezTo>
                <a:cubicBezTo>
                  <a:pt x="3" y="30"/>
                  <a:pt x="1" y="32"/>
                  <a:pt x="1" y="35"/>
                </a:cubicBezTo>
                <a:cubicBezTo>
                  <a:pt x="0" y="39"/>
                  <a:pt x="3" y="45"/>
                  <a:pt x="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99" name="Freeform 13"/>
          <p:cNvSpPr/>
          <p:nvPr/>
        </p:nvSpPr>
        <p:spPr bwMode="auto">
          <a:xfrm>
            <a:off x="1737656" y="2387475"/>
            <a:ext cx="809414" cy="235682"/>
          </a:xfrm>
          <a:custGeom>
            <a:avLst/>
            <a:gdLst>
              <a:gd name="T0" fmla="*/ 5 w 286"/>
              <a:gd name="T1" fmla="*/ 83 h 83"/>
              <a:gd name="T2" fmla="*/ 11 w 286"/>
              <a:gd name="T3" fmla="*/ 77 h 83"/>
              <a:gd name="T4" fmla="*/ 11 w 286"/>
              <a:gd name="T5" fmla="*/ 44 h 83"/>
              <a:gd name="T6" fmla="*/ 16 w 286"/>
              <a:gd name="T7" fmla="*/ 39 h 83"/>
              <a:gd name="T8" fmla="*/ 137 w 286"/>
              <a:gd name="T9" fmla="*/ 39 h 83"/>
              <a:gd name="T10" fmla="*/ 137 w 286"/>
              <a:gd name="T11" fmla="*/ 77 h 83"/>
              <a:gd name="T12" fmla="*/ 143 w 286"/>
              <a:gd name="T13" fmla="*/ 83 h 83"/>
              <a:gd name="T14" fmla="*/ 149 w 286"/>
              <a:gd name="T15" fmla="*/ 77 h 83"/>
              <a:gd name="T16" fmla="*/ 149 w 286"/>
              <a:gd name="T17" fmla="*/ 39 h 83"/>
              <a:gd name="T18" fmla="*/ 270 w 286"/>
              <a:gd name="T19" fmla="*/ 39 h 83"/>
              <a:gd name="T20" fmla="*/ 275 w 286"/>
              <a:gd name="T21" fmla="*/ 44 h 83"/>
              <a:gd name="T22" fmla="*/ 275 w 286"/>
              <a:gd name="T23" fmla="*/ 77 h 83"/>
              <a:gd name="T24" fmla="*/ 281 w 286"/>
              <a:gd name="T25" fmla="*/ 83 h 83"/>
              <a:gd name="T26" fmla="*/ 286 w 286"/>
              <a:gd name="T27" fmla="*/ 77 h 83"/>
              <a:gd name="T28" fmla="*/ 286 w 286"/>
              <a:gd name="T29" fmla="*/ 44 h 83"/>
              <a:gd name="T30" fmla="*/ 270 w 286"/>
              <a:gd name="T31" fmla="*/ 28 h 83"/>
              <a:gd name="T32" fmla="*/ 149 w 286"/>
              <a:gd name="T33" fmla="*/ 28 h 83"/>
              <a:gd name="T34" fmla="*/ 149 w 286"/>
              <a:gd name="T35" fmla="*/ 6 h 83"/>
              <a:gd name="T36" fmla="*/ 143 w 286"/>
              <a:gd name="T37" fmla="*/ 0 h 83"/>
              <a:gd name="T38" fmla="*/ 137 w 286"/>
              <a:gd name="T39" fmla="*/ 6 h 83"/>
              <a:gd name="T40" fmla="*/ 137 w 286"/>
              <a:gd name="T41" fmla="*/ 28 h 83"/>
              <a:gd name="T42" fmla="*/ 16 w 286"/>
              <a:gd name="T43" fmla="*/ 28 h 83"/>
              <a:gd name="T44" fmla="*/ 0 w 286"/>
              <a:gd name="T45" fmla="*/ 44 h 83"/>
              <a:gd name="T46" fmla="*/ 0 w 286"/>
              <a:gd name="T47" fmla="*/ 77 h 83"/>
              <a:gd name="T48" fmla="*/ 5 w 286"/>
              <a:gd name="T4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83">
                <a:moveTo>
                  <a:pt x="5" y="83"/>
                </a:moveTo>
                <a:cubicBezTo>
                  <a:pt x="8" y="83"/>
                  <a:pt x="11" y="81"/>
                  <a:pt x="11" y="77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1"/>
                  <a:pt x="13" y="39"/>
                  <a:pt x="16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81"/>
                  <a:pt x="140" y="83"/>
                  <a:pt x="143" y="83"/>
                </a:cubicBezTo>
                <a:cubicBezTo>
                  <a:pt x="146" y="83"/>
                  <a:pt x="149" y="81"/>
                  <a:pt x="149" y="77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3" y="39"/>
                  <a:pt x="275" y="41"/>
                  <a:pt x="275" y="44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75" y="81"/>
                  <a:pt x="277" y="83"/>
                  <a:pt x="281" y="83"/>
                </a:cubicBezTo>
                <a:cubicBezTo>
                  <a:pt x="284" y="83"/>
                  <a:pt x="286" y="81"/>
                  <a:pt x="286" y="77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6" y="35"/>
                  <a:pt x="279" y="28"/>
                  <a:pt x="270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2"/>
                  <a:pt x="146" y="0"/>
                  <a:pt x="143" y="0"/>
                </a:cubicBezTo>
                <a:cubicBezTo>
                  <a:pt x="140" y="0"/>
                  <a:pt x="137" y="2"/>
                  <a:pt x="137" y="6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387679" y="2664222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10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91" grpId="0"/>
      <p:bldP spid="92" grpId="0"/>
      <p:bldP spid="7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604" y="2131818"/>
            <a:ext cx="7910310" cy="108244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267970" indent="-267970">
              <a:lnSpc>
                <a:spcPct val="120000"/>
              </a:lnSpc>
              <a:defRPr/>
            </a:pPr>
            <a:endParaRPr lang="zh-CN" altLang="en-US" sz="12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489748" y="2112300"/>
            <a:ext cx="672811" cy="1107911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035423" y="2112300"/>
            <a:ext cx="670689" cy="1107911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48451" y="2112301"/>
            <a:ext cx="672812" cy="1107910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53005" y="2112300"/>
            <a:ext cx="670689" cy="1107911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646" y="2572806"/>
            <a:ext cx="842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latin typeface="Impact MT Std" pitchFamily="34" charset="0"/>
                <a:ea typeface="微软雅黑" panose="020B0503020204020204" pitchFamily="34" charset="-122"/>
              </a:rPr>
              <a:t>2012</a:t>
            </a:r>
            <a:endParaRPr lang="zh-CN" altLang="en-US" sz="18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200" y="2572806"/>
            <a:ext cx="831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18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584" y="2572806"/>
            <a:ext cx="840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18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9764" y="2572806"/>
            <a:ext cx="831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1800" dirty="0"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18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3"/>
          <p:cNvGrpSpPr/>
          <p:nvPr/>
        </p:nvGrpSpPr>
        <p:grpSpPr bwMode="auto">
          <a:xfrm>
            <a:off x="959468" y="2679734"/>
            <a:ext cx="3234589" cy="1606409"/>
            <a:chOff x="941884" y="3983470"/>
            <a:chExt cx="1925931" cy="1358533"/>
          </a:xfrm>
        </p:grpSpPr>
        <p:cxnSp>
          <p:nvCxnSpPr>
            <p:cNvPr id="16" name="直接连接符 2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41884" y="4394509"/>
              <a:ext cx="1925931" cy="8979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8" name="组合 14"/>
          <p:cNvGrpSpPr/>
          <p:nvPr/>
        </p:nvGrpSpPr>
        <p:grpSpPr bwMode="auto">
          <a:xfrm>
            <a:off x="2433558" y="1009118"/>
            <a:ext cx="3056305" cy="1778600"/>
            <a:chOff x="2293144" y="1916832"/>
            <a:chExt cx="1925931" cy="1502549"/>
          </a:xfrm>
        </p:grpSpPr>
        <p:cxnSp>
          <p:nvCxnSpPr>
            <p:cNvPr id="19" name="直接连接符 21"/>
            <p:cNvCxnSpPr>
              <a:cxnSpLocks noChangeShapeType="1"/>
            </p:cNvCxnSpPr>
            <p:nvPr/>
          </p:nvCxnSpPr>
          <p:spPr bwMode="auto">
            <a:xfrm>
              <a:off x="2293144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293144" y="1916832"/>
              <a:ext cx="1925931" cy="897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1" name="组合 15"/>
          <p:cNvGrpSpPr/>
          <p:nvPr/>
        </p:nvGrpSpPr>
        <p:grpSpPr bwMode="auto">
          <a:xfrm>
            <a:off x="3910964" y="2625742"/>
            <a:ext cx="2820714" cy="1608024"/>
            <a:chOff x="3641104" y="3980384"/>
            <a:chExt cx="1925931" cy="1358533"/>
          </a:xfrm>
        </p:grpSpPr>
        <p:cxnSp>
          <p:nvCxnSpPr>
            <p:cNvPr id="22" name="直接连接符 19"/>
            <p:cNvCxnSpPr>
              <a:cxnSpLocks noChangeShapeType="1"/>
            </p:cNvCxnSpPr>
            <p:nvPr/>
          </p:nvCxnSpPr>
          <p:spPr bwMode="auto">
            <a:xfrm>
              <a:off x="3648596" y="3980384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641104" y="4392804"/>
              <a:ext cx="1925931" cy="897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>
            <a:off x="5331473" y="1009118"/>
            <a:ext cx="2911979" cy="1778600"/>
            <a:chOff x="5044092" y="1916832"/>
            <a:chExt cx="1925931" cy="1502549"/>
          </a:xfrm>
        </p:grpSpPr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>
              <a:off x="5044092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5044092" y="1916832"/>
              <a:ext cx="1925931" cy="897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8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93653" y="1605906"/>
            <a:ext cx="1984843" cy="1984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162"/>
          <p:cNvSpPr>
            <a:spLocks noChangeArrowheads="1"/>
          </p:cNvSpPr>
          <p:nvPr/>
        </p:nvSpPr>
        <p:spPr bwMode="auto">
          <a:xfrm>
            <a:off x="7402448" y="2356017"/>
            <a:ext cx="10569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6FC6"/>
                    </a:gs>
                    <a:gs pos="100000">
                      <a:srgbClr val="009DD9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fontAlgn="base" hangingPunct="1">
              <a:lnSpc>
                <a:spcPct val="150000"/>
              </a:lnSpc>
              <a:buClrTx/>
              <a:buSzTx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11"/>
          <p:cNvSpPr txBox="1"/>
          <p:nvPr/>
        </p:nvSpPr>
        <p:spPr>
          <a:xfrm>
            <a:off x="3077098" y="1164538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/>
          <p:nvPr/>
        </p:nvSpPr>
        <p:spPr>
          <a:xfrm>
            <a:off x="3060225" y="951992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2975553" y="3703401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65297" y="2708619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52005" y="1741991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62897" y="754154"/>
            <a:ext cx="1210450" cy="12104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4" name="标题 11"/>
          <p:cNvSpPr txBox="1"/>
          <p:nvPr/>
        </p:nvSpPr>
        <p:spPr>
          <a:xfrm>
            <a:off x="5309532" y="1455739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17914" y="969135"/>
            <a:ext cx="466162" cy="457081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2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3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4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4607637" y="2481585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258"/>
          <p:cNvSpPr/>
          <p:nvPr/>
        </p:nvSpPr>
        <p:spPr bwMode="auto">
          <a:xfrm>
            <a:off x="4711130" y="1953359"/>
            <a:ext cx="454700" cy="44755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0" name="标题 11"/>
          <p:cNvSpPr txBox="1"/>
          <p:nvPr/>
        </p:nvSpPr>
        <p:spPr>
          <a:xfrm>
            <a:off x="3905742" y="3453440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22526" y="2943198"/>
            <a:ext cx="472555" cy="462833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6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7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8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3222202" y="4448222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487"/>
          <p:cNvSpPr>
            <a:spLocks noEditPoints="1"/>
          </p:cNvSpPr>
          <p:nvPr/>
        </p:nvSpPr>
        <p:spPr bwMode="auto">
          <a:xfrm>
            <a:off x="3417816" y="3971327"/>
            <a:ext cx="320461" cy="35878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5" name="组合 24"/>
          <p:cNvGrpSpPr/>
          <p:nvPr/>
        </p:nvGrpSpPr>
        <p:grpSpPr>
          <a:xfrm>
            <a:off x="4047747" y="3975541"/>
            <a:ext cx="1766068" cy="36415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标题 11"/>
          <p:cNvSpPr txBox="1"/>
          <p:nvPr/>
        </p:nvSpPr>
        <p:spPr>
          <a:xfrm>
            <a:off x="4480888" y="4296070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4464016" y="408352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641658" y="3003686"/>
            <a:ext cx="1766068" cy="364151"/>
            <a:chOff x="5902457" y="4797152"/>
            <a:chExt cx="2355370" cy="485661"/>
          </a:xfrm>
        </p:grpSpPr>
        <p:sp>
          <p:nvSpPr>
            <p:cNvPr id="32" name="椭圆 3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cxnSp>
          <p:nvCxnSpPr>
            <p:cNvPr id="33" name="直接连接符 32"/>
            <p:cNvCxnSpPr>
              <a:stCxn id="3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标题 11"/>
          <p:cNvSpPr txBox="1"/>
          <p:nvPr/>
        </p:nvSpPr>
        <p:spPr>
          <a:xfrm>
            <a:off x="5074799" y="3324215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1"/>
          <p:cNvSpPr txBox="1"/>
          <p:nvPr/>
        </p:nvSpPr>
        <p:spPr>
          <a:xfrm>
            <a:off x="5057927" y="311166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7" name="组合 36"/>
          <p:cNvGrpSpPr/>
          <p:nvPr/>
        </p:nvGrpSpPr>
        <p:grpSpPr>
          <a:xfrm flipH="1">
            <a:off x="2774600" y="1815863"/>
            <a:ext cx="1797400" cy="364151"/>
            <a:chOff x="5902457" y="4797152"/>
            <a:chExt cx="2355370" cy="485661"/>
          </a:xfrm>
        </p:grpSpPr>
        <p:sp>
          <p:nvSpPr>
            <p:cNvPr id="38" name="椭圆 3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3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标题 11"/>
          <p:cNvSpPr txBox="1"/>
          <p:nvPr/>
        </p:nvSpPr>
        <p:spPr>
          <a:xfrm>
            <a:off x="2375202" y="2136393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2358330" y="192384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3" name="组合 42"/>
          <p:cNvGrpSpPr/>
          <p:nvPr/>
        </p:nvGrpSpPr>
        <p:grpSpPr>
          <a:xfrm flipH="1">
            <a:off x="3476495" y="844008"/>
            <a:ext cx="1797400" cy="364151"/>
            <a:chOff x="5902457" y="4797152"/>
            <a:chExt cx="2355370" cy="485661"/>
          </a:xfrm>
        </p:grpSpPr>
        <p:sp>
          <p:nvSpPr>
            <p:cNvPr id="44" name="椭圆 4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cxnSp>
          <p:nvCxnSpPr>
            <p:cNvPr id="45" name="直接连接符 44"/>
            <p:cNvCxnSpPr>
              <a:stCxn id="4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14" grpId="0"/>
      <p:bldP spid="12" grpId="0"/>
      <p:bldP spid="20" grpId="0" animBg="1"/>
      <p:bldP spid="10" grpId="0"/>
      <p:bldP spid="7" grpId="0"/>
      <p:bldP spid="8" grpId="0" animBg="1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6823"/>
          <a:stretch>
            <a:fillRect/>
          </a:stretch>
        </p:blipFill>
        <p:spPr>
          <a:xfrm>
            <a:off x="742" y="-38100"/>
            <a:ext cx="9143258" cy="4305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327400"/>
            <a:ext cx="9144000" cy="18161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8199" y="3880534"/>
            <a:ext cx="505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10833" y="4502471"/>
            <a:ext cx="22301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汇报：</a:t>
            </a:r>
            <a:r>
              <a:rPr kumimoji="0" lang="en-US" altLang="zh-C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xiazaii      </a:t>
            </a:r>
            <a:r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导师：</a:t>
            </a:r>
            <a:r>
              <a:rPr kumimoji="0" lang="en-US" altLang="zh-C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XXXX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8699" y="3504818"/>
            <a:ext cx="2153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2020POWERPOINT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74270" y="1437920"/>
            <a:ext cx="1587850" cy="15878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" name="标题 4"/>
          <p:cNvSpPr txBox="1"/>
          <p:nvPr/>
        </p:nvSpPr>
        <p:spPr>
          <a:xfrm>
            <a:off x="2520306" y="2455478"/>
            <a:ext cx="971855" cy="60220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2578179" y="1624038"/>
            <a:ext cx="811256" cy="782587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3935659" y="1716859"/>
            <a:ext cx="332437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62950" y="2332859"/>
            <a:ext cx="1077226" cy="161583"/>
            <a:chOff x="4369395" y="3284984"/>
            <a:chExt cx="1436675" cy="215500"/>
          </a:xfrm>
        </p:grpSpPr>
        <p:sp>
          <p:nvSpPr>
            <p:cNvPr id="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38484" y="2332859"/>
            <a:ext cx="1077226" cy="161583"/>
            <a:chOff x="4369395" y="3284984"/>
            <a:chExt cx="1436675" cy="215500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062950" y="2626177"/>
            <a:ext cx="1077226" cy="161583"/>
            <a:chOff x="4369395" y="3284984"/>
            <a:chExt cx="1436675" cy="215500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438484" y="2625742"/>
            <a:ext cx="1077226" cy="161583"/>
            <a:chOff x="4369395" y="3284984"/>
            <a:chExt cx="1436675" cy="215500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62950" y="2895702"/>
            <a:ext cx="1077226" cy="161583"/>
            <a:chOff x="4369395" y="3284984"/>
            <a:chExt cx="1436675" cy="215500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438484" y="2879999"/>
            <a:ext cx="1077226" cy="161583"/>
            <a:chOff x="4369395" y="3284984"/>
            <a:chExt cx="1436675" cy="215500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3924570" y="1156275"/>
            <a:ext cx="1305124" cy="13051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924097" y="2832392"/>
            <a:ext cx="1305124" cy="13051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6" name="圆角矩形 14"/>
          <p:cNvSpPr/>
          <p:nvPr/>
        </p:nvSpPr>
        <p:spPr>
          <a:xfrm>
            <a:off x="4783506" y="1176972"/>
            <a:ext cx="2613674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" name="Freeform 477"/>
          <p:cNvSpPr>
            <a:spLocks noEditPoints="1"/>
          </p:cNvSpPr>
          <p:nvPr/>
        </p:nvSpPr>
        <p:spPr bwMode="auto">
          <a:xfrm>
            <a:off x="4249028" y="1346808"/>
            <a:ext cx="705382" cy="650352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latin typeface="Impact MT Std" pitchFamily="34" charset="0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4032080" y="2048703"/>
            <a:ext cx="1062967" cy="214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latin typeface="Impact MT Std" pitchFamily="34" charset="0"/>
                <a:ea typeface="微软雅黑" panose="020B0503020204020204" pitchFamily="34" charset="-122"/>
              </a:rPr>
              <a:t>2015 </a:t>
            </a:r>
            <a:endParaRPr lang="zh-CN" altLang="en-US" sz="18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4"/>
          <p:cNvSpPr/>
          <p:nvPr/>
        </p:nvSpPr>
        <p:spPr>
          <a:xfrm flipH="1" flipV="1">
            <a:off x="1764419" y="2129275"/>
            <a:ext cx="2645605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标题 11"/>
          <p:cNvSpPr txBox="1"/>
          <p:nvPr/>
        </p:nvSpPr>
        <p:spPr>
          <a:xfrm>
            <a:off x="5273895" y="1829313"/>
            <a:ext cx="539919" cy="428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20%</a:t>
            </a:r>
            <a:endParaRPr lang="zh-CN" altLang="en-US" sz="3300" dirty="0">
              <a:latin typeface="Impact MT Std" pitchFamily="34" charset="0"/>
            </a:endParaRPr>
          </a:p>
        </p:txBody>
      </p:sp>
      <p:sp>
        <p:nvSpPr>
          <p:cNvPr id="12" name="标题 11"/>
          <p:cNvSpPr txBox="1"/>
          <p:nvPr/>
        </p:nvSpPr>
        <p:spPr>
          <a:xfrm>
            <a:off x="5705831" y="1829313"/>
            <a:ext cx="178173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5688958" y="161676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4783506" y="2833850"/>
            <a:ext cx="2613674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" name="标题 11"/>
          <p:cNvSpPr txBox="1"/>
          <p:nvPr/>
        </p:nvSpPr>
        <p:spPr>
          <a:xfrm>
            <a:off x="4032080" y="3705581"/>
            <a:ext cx="1062967" cy="214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18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4"/>
          <p:cNvSpPr/>
          <p:nvPr/>
        </p:nvSpPr>
        <p:spPr>
          <a:xfrm flipH="1" flipV="1">
            <a:off x="1764419" y="3786153"/>
            <a:ext cx="2645605" cy="342557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8" name="标题 11"/>
          <p:cNvSpPr txBox="1"/>
          <p:nvPr/>
        </p:nvSpPr>
        <p:spPr>
          <a:xfrm>
            <a:off x="5273895" y="3486191"/>
            <a:ext cx="539919" cy="4285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latin typeface="Impact MT Std" pitchFamily="34" charset="0"/>
              </a:rPr>
              <a:t>40%</a:t>
            </a:r>
            <a:endParaRPr lang="zh-CN" altLang="en-US" sz="3300" dirty="0">
              <a:latin typeface="Impact MT Std" pitchFamily="34" charset="0"/>
            </a:endParaRPr>
          </a:p>
        </p:txBody>
      </p:sp>
      <p:sp>
        <p:nvSpPr>
          <p:cNvPr id="19" name="标题 11"/>
          <p:cNvSpPr txBox="1"/>
          <p:nvPr/>
        </p:nvSpPr>
        <p:spPr>
          <a:xfrm>
            <a:off x="5705831" y="3486191"/>
            <a:ext cx="178173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5688958" y="327364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Freeform 482"/>
          <p:cNvSpPr>
            <a:spLocks noEditPoints="1"/>
          </p:cNvSpPr>
          <p:nvPr/>
        </p:nvSpPr>
        <p:spPr bwMode="auto">
          <a:xfrm>
            <a:off x="4253053" y="3088479"/>
            <a:ext cx="631036" cy="576034"/>
          </a:xfrm>
          <a:custGeom>
            <a:avLst/>
            <a:gdLst>
              <a:gd name="T0" fmla="*/ 298 w 356"/>
              <a:gd name="T1" fmla="*/ 267 h 326"/>
              <a:gd name="T2" fmla="*/ 294 w 356"/>
              <a:gd name="T3" fmla="*/ 269 h 326"/>
              <a:gd name="T4" fmla="*/ 296 w 356"/>
              <a:gd name="T5" fmla="*/ 277 h 326"/>
              <a:gd name="T6" fmla="*/ 303 w 356"/>
              <a:gd name="T7" fmla="*/ 278 h 326"/>
              <a:gd name="T8" fmla="*/ 307 w 356"/>
              <a:gd name="T9" fmla="*/ 272 h 326"/>
              <a:gd name="T10" fmla="*/ 305 w 356"/>
              <a:gd name="T11" fmla="*/ 267 h 326"/>
              <a:gd name="T12" fmla="*/ 325 w 356"/>
              <a:gd name="T13" fmla="*/ 219 h 326"/>
              <a:gd name="T14" fmla="*/ 276 w 356"/>
              <a:gd name="T15" fmla="*/ 219 h 326"/>
              <a:gd name="T16" fmla="*/ 325 w 356"/>
              <a:gd name="T17" fmla="*/ 219 h 326"/>
              <a:gd name="T18" fmla="*/ 128 w 356"/>
              <a:gd name="T19" fmla="*/ 162 h 326"/>
              <a:gd name="T20" fmla="*/ 135 w 356"/>
              <a:gd name="T21" fmla="*/ 173 h 326"/>
              <a:gd name="T22" fmla="*/ 172 w 356"/>
              <a:gd name="T23" fmla="*/ 156 h 326"/>
              <a:gd name="T24" fmla="*/ 327 w 356"/>
              <a:gd name="T25" fmla="*/ 82 h 326"/>
              <a:gd name="T26" fmla="*/ 112 w 356"/>
              <a:gd name="T27" fmla="*/ 82 h 326"/>
              <a:gd name="T28" fmla="*/ 267 w 356"/>
              <a:gd name="T29" fmla="*/ 75 h 326"/>
              <a:gd name="T30" fmla="*/ 267 w 356"/>
              <a:gd name="T31" fmla="*/ 98 h 326"/>
              <a:gd name="T32" fmla="*/ 267 w 356"/>
              <a:gd name="T33" fmla="*/ 75 h 326"/>
              <a:gd name="T34" fmla="*/ 233 w 356"/>
              <a:gd name="T35" fmla="*/ 86 h 326"/>
              <a:gd name="T36" fmla="*/ 209 w 356"/>
              <a:gd name="T37" fmla="*/ 86 h 326"/>
              <a:gd name="T38" fmla="*/ 174 w 356"/>
              <a:gd name="T39" fmla="*/ 75 h 326"/>
              <a:gd name="T40" fmla="*/ 174 w 356"/>
              <a:gd name="T41" fmla="*/ 98 h 326"/>
              <a:gd name="T42" fmla="*/ 174 w 356"/>
              <a:gd name="T43" fmla="*/ 75 h 326"/>
              <a:gd name="T44" fmla="*/ 247 w 356"/>
              <a:gd name="T45" fmla="*/ 252 h 326"/>
              <a:gd name="T46" fmla="*/ 259 w 356"/>
              <a:gd name="T47" fmla="*/ 258 h 326"/>
              <a:gd name="T48" fmla="*/ 216 w 356"/>
              <a:gd name="T49" fmla="*/ 298 h 326"/>
              <a:gd name="T50" fmla="*/ 169 w 356"/>
              <a:gd name="T51" fmla="*/ 292 h 326"/>
              <a:gd name="T52" fmla="*/ 169 w 356"/>
              <a:gd name="T53" fmla="*/ 293 h 326"/>
              <a:gd name="T54" fmla="*/ 233 w 356"/>
              <a:gd name="T55" fmla="*/ 303 h 326"/>
              <a:gd name="T56" fmla="*/ 233 w 356"/>
              <a:gd name="T57" fmla="*/ 298 h 326"/>
              <a:gd name="T58" fmla="*/ 221 w 356"/>
              <a:gd name="T59" fmla="*/ 270 h 326"/>
              <a:gd name="T60" fmla="*/ 323 w 356"/>
              <a:gd name="T61" fmla="*/ 263 h 326"/>
              <a:gd name="T62" fmla="*/ 304 w 356"/>
              <a:gd name="T63" fmla="*/ 281 h 326"/>
              <a:gd name="T64" fmla="*/ 292 w 356"/>
              <a:gd name="T65" fmla="*/ 308 h 326"/>
              <a:gd name="T66" fmla="*/ 245 w 356"/>
              <a:gd name="T67" fmla="*/ 303 h 326"/>
              <a:gd name="T68" fmla="*/ 245 w 356"/>
              <a:gd name="T69" fmla="*/ 304 h 326"/>
              <a:gd name="T70" fmla="*/ 356 w 356"/>
              <a:gd name="T71" fmla="*/ 304 h 326"/>
              <a:gd name="T72" fmla="*/ 356 w 356"/>
              <a:gd name="T73" fmla="*/ 303 h 326"/>
              <a:gd name="T74" fmla="*/ 224 w 356"/>
              <a:gd name="T75" fmla="*/ 177 h 326"/>
              <a:gd name="T76" fmla="*/ 224 w 356"/>
              <a:gd name="T77" fmla="*/ 245 h 326"/>
              <a:gd name="T78" fmla="*/ 96 w 356"/>
              <a:gd name="T79" fmla="*/ 252 h 326"/>
              <a:gd name="T80" fmla="*/ 110 w 356"/>
              <a:gd name="T81" fmla="*/ 193 h 326"/>
              <a:gd name="T82" fmla="*/ 42 w 356"/>
              <a:gd name="T83" fmla="*/ 193 h 326"/>
              <a:gd name="T84" fmla="*/ 56 w 356"/>
              <a:gd name="T85" fmla="*/ 252 h 326"/>
              <a:gd name="T86" fmla="*/ 0 w 356"/>
              <a:gd name="T87" fmla="*/ 310 h 326"/>
              <a:gd name="T88" fmla="*/ 76 w 356"/>
              <a:gd name="T89" fmla="*/ 325 h 326"/>
              <a:gd name="T90" fmla="*/ 151 w 356"/>
              <a:gd name="T91" fmla="*/ 310 h 326"/>
              <a:gd name="T92" fmla="*/ 96 w 356"/>
              <a:gd name="T93" fmla="*/ 252 h 326"/>
              <a:gd name="T94" fmla="*/ 222 w 356"/>
              <a:gd name="T95" fmla="*/ 256 h 326"/>
              <a:gd name="T96" fmla="*/ 218 w 356"/>
              <a:gd name="T97" fmla="*/ 259 h 326"/>
              <a:gd name="T98" fmla="*/ 220 w 356"/>
              <a:gd name="T99" fmla="*/ 266 h 326"/>
              <a:gd name="T100" fmla="*/ 227 w 356"/>
              <a:gd name="T101" fmla="*/ 267 h 326"/>
              <a:gd name="T102" fmla="*/ 231 w 356"/>
              <a:gd name="T103" fmla="*/ 262 h 326"/>
              <a:gd name="T104" fmla="*/ 229 w 356"/>
              <a:gd name="T105" fmla="*/ 25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6" h="326">
                <a:moveTo>
                  <a:pt x="303" y="267"/>
                </a:moveTo>
                <a:cubicBezTo>
                  <a:pt x="298" y="267"/>
                  <a:pt x="298" y="267"/>
                  <a:pt x="298" y="267"/>
                </a:cubicBezTo>
                <a:cubicBezTo>
                  <a:pt x="297" y="267"/>
                  <a:pt x="296" y="267"/>
                  <a:pt x="296" y="267"/>
                </a:cubicBezTo>
                <a:cubicBezTo>
                  <a:pt x="294" y="269"/>
                  <a:pt x="294" y="269"/>
                  <a:pt x="294" y="269"/>
                </a:cubicBezTo>
                <a:cubicBezTo>
                  <a:pt x="293" y="270"/>
                  <a:pt x="293" y="271"/>
                  <a:pt x="293" y="272"/>
                </a:cubicBezTo>
                <a:cubicBezTo>
                  <a:pt x="296" y="277"/>
                  <a:pt x="296" y="277"/>
                  <a:pt x="296" y="277"/>
                </a:cubicBezTo>
                <a:cubicBezTo>
                  <a:pt x="297" y="277"/>
                  <a:pt x="297" y="278"/>
                  <a:pt x="298" y="278"/>
                </a:cubicBezTo>
                <a:cubicBezTo>
                  <a:pt x="303" y="278"/>
                  <a:pt x="303" y="278"/>
                  <a:pt x="303" y="278"/>
                </a:cubicBezTo>
                <a:cubicBezTo>
                  <a:pt x="304" y="278"/>
                  <a:pt x="304" y="277"/>
                  <a:pt x="305" y="277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8" y="271"/>
                  <a:pt x="308" y="270"/>
                  <a:pt x="307" y="269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4" y="267"/>
                  <a:pt x="304" y="267"/>
                  <a:pt x="303" y="267"/>
                </a:cubicBezTo>
                <a:close/>
                <a:moveTo>
                  <a:pt x="325" y="219"/>
                </a:moveTo>
                <a:cubicBezTo>
                  <a:pt x="325" y="202"/>
                  <a:pt x="314" y="187"/>
                  <a:pt x="300" y="187"/>
                </a:cubicBezTo>
                <a:cubicBezTo>
                  <a:pt x="287" y="187"/>
                  <a:pt x="276" y="202"/>
                  <a:pt x="276" y="219"/>
                </a:cubicBezTo>
                <a:cubicBezTo>
                  <a:pt x="276" y="237"/>
                  <a:pt x="287" y="255"/>
                  <a:pt x="300" y="255"/>
                </a:cubicBezTo>
                <a:cubicBezTo>
                  <a:pt x="314" y="255"/>
                  <a:pt x="325" y="237"/>
                  <a:pt x="325" y="219"/>
                </a:cubicBezTo>
                <a:close/>
                <a:moveTo>
                  <a:pt x="139" y="137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27" y="165"/>
                  <a:pt x="127" y="168"/>
                  <a:pt x="130" y="171"/>
                </a:cubicBezTo>
                <a:cubicBezTo>
                  <a:pt x="131" y="172"/>
                  <a:pt x="133" y="173"/>
                  <a:pt x="135" y="173"/>
                </a:cubicBezTo>
                <a:cubicBezTo>
                  <a:pt x="136" y="173"/>
                  <a:pt x="138" y="173"/>
                  <a:pt x="139" y="172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87" y="162"/>
                  <a:pt x="203" y="165"/>
                  <a:pt x="220" y="165"/>
                </a:cubicBezTo>
                <a:cubicBezTo>
                  <a:pt x="279" y="165"/>
                  <a:pt x="327" y="128"/>
                  <a:pt x="327" y="82"/>
                </a:cubicBezTo>
                <a:cubicBezTo>
                  <a:pt x="327" y="37"/>
                  <a:pt x="279" y="0"/>
                  <a:pt x="220" y="0"/>
                </a:cubicBezTo>
                <a:cubicBezTo>
                  <a:pt x="161" y="0"/>
                  <a:pt x="112" y="37"/>
                  <a:pt x="112" y="82"/>
                </a:cubicBezTo>
                <a:cubicBezTo>
                  <a:pt x="112" y="102"/>
                  <a:pt x="122" y="122"/>
                  <a:pt x="139" y="137"/>
                </a:cubicBezTo>
                <a:close/>
                <a:moveTo>
                  <a:pt x="267" y="75"/>
                </a:moveTo>
                <a:cubicBezTo>
                  <a:pt x="274" y="75"/>
                  <a:pt x="279" y="80"/>
                  <a:pt x="279" y="86"/>
                </a:cubicBezTo>
                <a:cubicBezTo>
                  <a:pt x="279" y="93"/>
                  <a:pt x="274" y="98"/>
                  <a:pt x="267" y="98"/>
                </a:cubicBezTo>
                <a:cubicBezTo>
                  <a:pt x="261" y="98"/>
                  <a:pt x="255" y="93"/>
                  <a:pt x="255" y="86"/>
                </a:cubicBezTo>
                <a:cubicBezTo>
                  <a:pt x="255" y="80"/>
                  <a:pt x="261" y="75"/>
                  <a:pt x="267" y="75"/>
                </a:cubicBezTo>
                <a:close/>
                <a:moveTo>
                  <a:pt x="221" y="75"/>
                </a:moveTo>
                <a:cubicBezTo>
                  <a:pt x="227" y="75"/>
                  <a:pt x="233" y="80"/>
                  <a:pt x="233" y="86"/>
                </a:cubicBezTo>
                <a:cubicBezTo>
                  <a:pt x="233" y="93"/>
                  <a:pt x="227" y="98"/>
                  <a:pt x="221" y="98"/>
                </a:cubicBezTo>
                <a:cubicBezTo>
                  <a:pt x="214" y="98"/>
                  <a:pt x="209" y="93"/>
                  <a:pt x="209" y="86"/>
                </a:cubicBezTo>
                <a:cubicBezTo>
                  <a:pt x="209" y="80"/>
                  <a:pt x="214" y="75"/>
                  <a:pt x="221" y="75"/>
                </a:cubicBezTo>
                <a:close/>
                <a:moveTo>
                  <a:pt x="174" y="75"/>
                </a:moveTo>
                <a:cubicBezTo>
                  <a:pt x="180" y="75"/>
                  <a:pt x="186" y="80"/>
                  <a:pt x="186" y="86"/>
                </a:cubicBezTo>
                <a:cubicBezTo>
                  <a:pt x="186" y="93"/>
                  <a:pt x="180" y="98"/>
                  <a:pt x="174" y="98"/>
                </a:cubicBezTo>
                <a:cubicBezTo>
                  <a:pt x="167" y="98"/>
                  <a:pt x="162" y="93"/>
                  <a:pt x="162" y="86"/>
                </a:cubicBezTo>
                <a:cubicBezTo>
                  <a:pt x="162" y="80"/>
                  <a:pt x="167" y="75"/>
                  <a:pt x="174" y="75"/>
                </a:cubicBezTo>
                <a:close/>
                <a:moveTo>
                  <a:pt x="259" y="258"/>
                </a:moveTo>
                <a:cubicBezTo>
                  <a:pt x="255" y="256"/>
                  <a:pt x="251" y="254"/>
                  <a:pt x="247" y="252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43" y="272"/>
                  <a:pt x="250" y="265"/>
                  <a:pt x="259" y="258"/>
                </a:cubicBezTo>
                <a:close/>
                <a:moveTo>
                  <a:pt x="221" y="270"/>
                </a:moveTo>
                <a:cubicBezTo>
                  <a:pt x="216" y="298"/>
                  <a:pt x="216" y="298"/>
                  <a:pt x="216" y="298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83" y="260"/>
                  <a:pt x="169" y="276"/>
                  <a:pt x="169" y="292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304"/>
                  <a:pt x="181" y="303"/>
                  <a:pt x="224" y="303"/>
                </a:cubicBezTo>
                <a:cubicBezTo>
                  <a:pt x="227" y="303"/>
                  <a:pt x="230" y="303"/>
                  <a:pt x="233" y="303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233" y="301"/>
                  <a:pt x="233" y="300"/>
                  <a:pt x="233" y="298"/>
                </a:cubicBezTo>
                <a:cubicBezTo>
                  <a:pt x="228" y="270"/>
                  <a:pt x="228" y="270"/>
                  <a:pt x="228" y="270"/>
                </a:cubicBezTo>
                <a:lnTo>
                  <a:pt x="221" y="270"/>
                </a:lnTo>
                <a:close/>
                <a:moveTo>
                  <a:pt x="356" y="303"/>
                </a:moveTo>
                <a:cubicBezTo>
                  <a:pt x="356" y="286"/>
                  <a:pt x="342" y="270"/>
                  <a:pt x="323" y="263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4" y="281"/>
                  <a:pt x="304" y="281"/>
                  <a:pt x="304" y="281"/>
                </a:cubicBezTo>
                <a:cubicBezTo>
                  <a:pt x="297" y="281"/>
                  <a:pt x="297" y="281"/>
                  <a:pt x="297" y="281"/>
                </a:cubicBezTo>
                <a:cubicBezTo>
                  <a:pt x="292" y="308"/>
                  <a:pt x="292" y="308"/>
                  <a:pt x="292" y="308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59" y="270"/>
                  <a:pt x="245" y="286"/>
                  <a:pt x="245" y="303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15"/>
                  <a:pt x="257" y="314"/>
                  <a:pt x="300" y="314"/>
                </a:cubicBezTo>
                <a:cubicBezTo>
                  <a:pt x="347" y="314"/>
                  <a:pt x="356" y="315"/>
                  <a:pt x="356" y="304"/>
                </a:cubicBezTo>
                <a:cubicBezTo>
                  <a:pt x="356" y="304"/>
                  <a:pt x="356" y="304"/>
                  <a:pt x="356" y="304"/>
                </a:cubicBezTo>
                <a:lnTo>
                  <a:pt x="356" y="303"/>
                </a:lnTo>
                <a:close/>
                <a:moveTo>
                  <a:pt x="249" y="209"/>
                </a:moveTo>
                <a:cubicBezTo>
                  <a:pt x="249" y="191"/>
                  <a:pt x="238" y="177"/>
                  <a:pt x="224" y="177"/>
                </a:cubicBezTo>
                <a:cubicBezTo>
                  <a:pt x="211" y="177"/>
                  <a:pt x="200" y="191"/>
                  <a:pt x="200" y="209"/>
                </a:cubicBezTo>
                <a:cubicBezTo>
                  <a:pt x="200" y="226"/>
                  <a:pt x="211" y="245"/>
                  <a:pt x="224" y="245"/>
                </a:cubicBezTo>
                <a:cubicBezTo>
                  <a:pt x="238" y="245"/>
                  <a:pt x="249" y="226"/>
                  <a:pt x="249" y="209"/>
                </a:cubicBezTo>
                <a:close/>
                <a:moveTo>
                  <a:pt x="96" y="252"/>
                </a:moveTo>
                <a:cubicBezTo>
                  <a:pt x="87" y="247"/>
                  <a:pt x="91" y="238"/>
                  <a:pt x="92" y="236"/>
                </a:cubicBezTo>
                <a:cubicBezTo>
                  <a:pt x="103" y="227"/>
                  <a:pt x="110" y="210"/>
                  <a:pt x="110" y="193"/>
                </a:cubicBezTo>
                <a:cubicBezTo>
                  <a:pt x="110" y="168"/>
                  <a:pt x="95" y="152"/>
                  <a:pt x="76" y="152"/>
                </a:cubicBezTo>
                <a:cubicBezTo>
                  <a:pt x="57" y="152"/>
                  <a:pt x="42" y="168"/>
                  <a:pt x="42" y="193"/>
                </a:cubicBezTo>
                <a:cubicBezTo>
                  <a:pt x="42" y="210"/>
                  <a:pt x="49" y="227"/>
                  <a:pt x="59" y="236"/>
                </a:cubicBezTo>
                <a:cubicBezTo>
                  <a:pt x="60" y="238"/>
                  <a:pt x="65" y="247"/>
                  <a:pt x="56" y="252"/>
                </a:cubicBezTo>
                <a:cubicBezTo>
                  <a:pt x="24" y="259"/>
                  <a:pt x="0" y="284"/>
                  <a:pt x="0" y="31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6"/>
                  <a:pt x="16" y="325"/>
                  <a:pt x="76" y="325"/>
                </a:cubicBezTo>
                <a:cubicBezTo>
                  <a:pt x="139" y="325"/>
                  <a:pt x="151" y="326"/>
                  <a:pt x="151" y="311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284"/>
                  <a:pt x="128" y="259"/>
                  <a:pt x="96" y="252"/>
                </a:cubicBezTo>
                <a:close/>
                <a:moveTo>
                  <a:pt x="227" y="256"/>
                </a:moveTo>
                <a:cubicBezTo>
                  <a:pt x="222" y="256"/>
                  <a:pt x="222" y="256"/>
                  <a:pt x="222" y="256"/>
                </a:cubicBezTo>
                <a:cubicBezTo>
                  <a:pt x="221" y="256"/>
                  <a:pt x="220" y="256"/>
                  <a:pt x="220" y="257"/>
                </a:cubicBezTo>
                <a:cubicBezTo>
                  <a:pt x="218" y="259"/>
                  <a:pt x="218" y="259"/>
                  <a:pt x="218" y="259"/>
                </a:cubicBezTo>
                <a:cubicBezTo>
                  <a:pt x="217" y="260"/>
                  <a:pt x="217" y="261"/>
                  <a:pt x="217" y="262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7"/>
                  <a:pt x="221" y="267"/>
                  <a:pt x="222" y="267"/>
                </a:cubicBezTo>
                <a:cubicBezTo>
                  <a:pt x="227" y="267"/>
                  <a:pt x="227" y="267"/>
                  <a:pt x="227" y="267"/>
                </a:cubicBezTo>
                <a:cubicBezTo>
                  <a:pt x="228" y="267"/>
                  <a:pt x="228" y="267"/>
                  <a:pt x="229" y="266"/>
                </a:cubicBezTo>
                <a:cubicBezTo>
                  <a:pt x="231" y="262"/>
                  <a:pt x="231" y="262"/>
                  <a:pt x="231" y="262"/>
                </a:cubicBezTo>
                <a:cubicBezTo>
                  <a:pt x="232" y="261"/>
                  <a:pt x="232" y="260"/>
                  <a:pt x="231" y="259"/>
                </a:cubicBezTo>
                <a:cubicBezTo>
                  <a:pt x="229" y="257"/>
                  <a:pt x="229" y="257"/>
                  <a:pt x="229" y="257"/>
                </a:cubicBezTo>
                <a:cubicBezTo>
                  <a:pt x="229" y="256"/>
                  <a:pt x="228" y="256"/>
                  <a:pt x="227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2778287" y="1460442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2852087" y="1275943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3172541" y="1460442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3242769" y="1275943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3554632" y="1460442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3628432" y="1275943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2396196" y="1862806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2466425" y="1678307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2778287" y="1862806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2852087" y="1678307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2010534" y="1862806"/>
            <a:ext cx="289247" cy="1690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2081952" y="1678307"/>
            <a:ext cx="147599" cy="172596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3172541" y="1862806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3242769" y="1678307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6" name="Freeform 7"/>
          <p:cNvSpPr/>
          <p:nvPr/>
        </p:nvSpPr>
        <p:spPr bwMode="auto">
          <a:xfrm>
            <a:off x="3554632" y="1862806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3628432" y="1678307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417825" y="1283680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39882" y="1275943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4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7"/>
          <p:cNvSpPr/>
          <p:nvPr/>
        </p:nvSpPr>
        <p:spPr bwMode="auto">
          <a:xfrm>
            <a:off x="3554632" y="3134192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3628432" y="2949694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2396196" y="3536556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2466425" y="3352058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2778287" y="3536556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2852087" y="3352058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2010534" y="3536556"/>
            <a:ext cx="289247" cy="1690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2081952" y="3352058"/>
            <a:ext cx="147599" cy="172596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3172541" y="3536556"/>
            <a:ext cx="289247" cy="1690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3242769" y="3352058"/>
            <a:ext cx="147599" cy="172596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3554632" y="3536556"/>
            <a:ext cx="291628" cy="1690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sp>
        <p:nvSpPr>
          <p:cNvPr id="55" name="Freeform 8"/>
          <p:cNvSpPr/>
          <p:nvPr/>
        </p:nvSpPr>
        <p:spPr bwMode="auto">
          <a:xfrm>
            <a:off x="3628432" y="3352058"/>
            <a:ext cx="147599" cy="172596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prstClr val="black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417825" y="2957430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039882" y="2949694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73713" y="2957430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795769" y="2949694"/>
            <a:ext cx="294604" cy="353524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500"/>
                            </p:stCondLst>
                            <p:childTnLst>
                              <p:par>
                                <p:cTn id="2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 flipV="1">
            <a:off x="3654137" y="1218530"/>
            <a:ext cx="406170" cy="787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3276194" y="658641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9" name="标题 11"/>
          <p:cNvSpPr txBox="1"/>
          <p:nvPr/>
        </p:nvSpPr>
        <p:spPr>
          <a:xfrm>
            <a:off x="3276194" y="790016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标题 11"/>
          <p:cNvSpPr txBox="1"/>
          <p:nvPr/>
        </p:nvSpPr>
        <p:spPr>
          <a:xfrm>
            <a:off x="3898578" y="840586"/>
            <a:ext cx="1969229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6018182" y="1954448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2" name="标题 11"/>
          <p:cNvSpPr txBox="1"/>
          <p:nvPr/>
        </p:nvSpPr>
        <p:spPr>
          <a:xfrm>
            <a:off x="6018182" y="2085823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标题 11"/>
          <p:cNvSpPr txBox="1"/>
          <p:nvPr/>
        </p:nvSpPr>
        <p:spPr>
          <a:xfrm>
            <a:off x="6640566" y="2136393"/>
            <a:ext cx="1872846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标题 11"/>
          <p:cNvSpPr txBox="1"/>
          <p:nvPr/>
        </p:nvSpPr>
        <p:spPr>
          <a:xfrm>
            <a:off x="6623693" y="192384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5" name="椭圆 84"/>
          <p:cNvSpPr/>
          <p:nvPr/>
        </p:nvSpPr>
        <p:spPr>
          <a:xfrm>
            <a:off x="2400722" y="2548359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6" name="标题 11"/>
          <p:cNvSpPr txBox="1"/>
          <p:nvPr/>
        </p:nvSpPr>
        <p:spPr>
          <a:xfrm>
            <a:off x="2400722" y="2679734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标题 11"/>
          <p:cNvSpPr txBox="1"/>
          <p:nvPr/>
        </p:nvSpPr>
        <p:spPr>
          <a:xfrm>
            <a:off x="468612" y="2730304"/>
            <a:ext cx="1915237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标题 11"/>
          <p:cNvSpPr txBox="1"/>
          <p:nvPr/>
        </p:nvSpPr>
        <p:spPr>
          <a:xfrm>
            <a:off x="1304010" y="251775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9" name="椭圆 88"/>
          <p:cNvSpPr/>
          <p:nvPr/>
        </p:nvSpPr>
        <p:spPr>
          <a:xfrm>
            <a:off x="3600145" y="4125916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0" name="标题 11"/>
          <p:cNvSpPr txBox="1"/>
          <p:nvPr/>
        </p:nvSpPr>
        <p:spPr>
          <a:xfrm>
            <a:off x="3600145" y="4257291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11"/>
          <p:cNvSpPr txBox="1"/>
          <p:nvPr/>
        </p:nvSpPr>
        <p:spPr>
          <a:xfrm>
            <a:off x="4302039" y="4245500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543855" y="2402494"/>
            <a:ext cx="529415" cy="196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85" idx="7"/>
          </p:cNvCxnSpPr>
          <p:nvPr/>
        </p:nvCxnSpPr>
        <p:spPr>
          <a:xfrm flipH="1">
            <a:off x="2917559" y="1136523"/>
            <a:ext cx="486263" cy="1500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85" idx="5"/>
            <a:endCxn id="89" idx="1"/>
          </p:cNvCxnSpPr>
          <p:nvPr/>
        </p:nvCxnSpPr>
        <p:spPr>
          <a:xfrm>
            <a:off x="2917559" y="3065196"/>
            <a:ext cx="771261" cy="1149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4146271" y="3846361"/>
            <a:ext cx="1523257" cy="368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8" idx="5"/>
            <a:endCxn id="81" idx="1"/>
          </p:cNvCxnSpPr>
          <p:nvPr/>
        </p:nvCxnSpPr>
        <p:spPr>
          <a:xfrm>
            <a:off x="3793031" y="1175478"/>
            <a:ext cx="2313826" cy="867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/>
          <p:cNvSpPr/>
          <p:nvPr/>
        </p:nvSpPr>
        <p:spPr>
          <a:xfrm>
            <a:off x="5640239" y="3543605"/>
            <a:ext cx="605512" cy="6055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9" name="标题 11"/>
          <p:cNvSpPr txBox="1"/>
          <p:nvPr/>
        </p:nvSpPr>
        <p:spPr>
          <a:xfrm>
            <a:off x="5640239" y="3674980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sz="33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标题 11"/>
          <p:cNvSpPr txBox="1"/>
          <p:nvPr/>
        </p:nvSpPr>
        <p:spPr>
          <a:xfrm>
            <a:off x="6316615" y="3756151"/>
            <a:ext cx="1980830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标题 11"/>
          <p:cNvSpPr txBox="1"/>
          <p:nvPr/>
        </p:nvSpPr>
        <p:spPr>
          <a:xfrm>
            <a:off x="6299742" y="3543605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2" name="直接连接符 101"/>
          <p:cNvCxnSpPr>
            <a:stCxn id="81" idx="4"/>
            <a:endCxn id="98" idx="0"/>
          </p:cNvCxnSpPr>
          <p:nvPr/>
        </p:nvCxnSpPr>
        <p:spPr>
          <a:xfrm flipH="1">
            <a:off x="5942995" y="2559959"/>
            <a:ext cx="377943" cy="983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8" idx="3"/>
          </p:cNvCxnSpPr>
          <p:nvPr/>
        </p:nvCxnSpPr>
        <p:spPr>
          <a:xfrm>
            <a:off x="5329804" y="3137810"/>
            <a:ext cx="478759" cy="537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89" idx="0"/>
          </p:cNvCxnSpPr>
          <p:nvPr/>
        </p:nvCxnSpPr>
        <p:spPr>
          <a:xfrm flipH="1">
            <a:off x="3902902" y="3381629"/>
            <a:ext cx="302755" cy="744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3600145" y="1651071"/>
            <a:ext cx="1984843" cy="1984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8" name="标题 11"/>
          <p:cNvSpPr txBox="1"/>
          <p:nvPr/>
        </p:nvSpPr>
        <p:spPr>
          <a:xfrm>
            <a:off x="3978089" y="2893990"/>
            <a:ext cx="1351715" cy="4876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73809" y="1980773"/>
            <a:ext cx="837575" cy="837575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6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7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2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3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1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2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3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4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6" name="Freeform 66"/>
            <p:cNvSpPr/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7" name="Freeform 67"/>
            <p:cNvSpPr/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8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9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0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2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3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4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5" name="Freeform 75"/>
            <p:cNvSpPr/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6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7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8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69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0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1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2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3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5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cxnSp>
        <p:nvCxnSpPr>
          <p:cNvPr id="93" name="直接连接符 92"/>
          <p:cNvCxnSpPr/>
          <p:nvPr/>
        </p:nvCxnSpPr>
        <p:spPr>
          <a:xfrm flipV="1">
            <a:off x="2898250" y="2787409"/>
            <a:ext cx="755887" cy="108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 animBg="1"/>
      <p:bldP spid="90" grpId="0"/>
      <p:bldP spid="91" grpId="0"/>
      <p:bldP spid="98" grpId="0" animBg="1"/>
      <p:bldP spid="99" grpId="0"/>
      <p:bldP spid="100" grpId="0"/>
      <p:bldP spid="10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8" y="1275606"/>
            <a:ext cx="2780630" cy="731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6136" y="225128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364" y="3647465"/>
            <a:ext cx="1146468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2571750"/>
            <a:ext cx="1146468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435" y="1536357"/>
            <a:ext cx="1915909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55443" y="1307798"/>
            <a:ext cx="914014" cy="914014"/>
            <a:chOff x="5105593" y="1379191"/>
            <a:chExt cx="914014" cy="914014"/>
          </a:xfrm>
        </p:grpSpPr>
        <p:grpSp>
          <p:nvGrpSpPr>
            <p:cNvPr id="10" name="组合 9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14943" y="1628156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95130" y="2260580"/>
            <a:ext cx="914014" cy="914014"/>
            <a:chOff x="3245280" y="2331973"/>
            <a:chExt cx="914014" cy="914014"/>
          </a:xfrm>
        </p:grpSpPr>
        <p:grpSp>
          <p:nvGrpSpPr>
            <p:cNvPr id="15" name="组合 14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424802" y="2571135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28644" y="3263513"/>
            <a:ext cx="914014" cy="914014"/>
            <a:chOff x="1278794" y="3334906"/>
            <a:chExt cx="914014" cy="9140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483792" y="3591858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96136" y="303235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3835460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/>
          <p:bldP spid="7" grpId="0"/>
          <p:bldP spid="8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/>
          <p:bldP spid="7" grpId="0"/>
          <p:bldP spid="8" grpId="0"/>
          <p:bldP spid="24" grpId="0"/>
          <p:bldP spid="2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44736" y="3296277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91669" y="1358541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项目产品一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1486" y="3338812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项目产品三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7580" y="1111435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项目产品四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5735" y="332167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项目产品二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5" name="组合 4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收入来源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2781" y="2186777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181" y="4011910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49365" y="4058985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197298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 bwMode="auto">
          <a:xfrm>
            <a:off x="3395739" y="1206654"/>
            <a:ext cx="3821656" cy="3215431"/>
            <a:chOff x="720" y="839"/>
            <a:chExt cx="3740" cy="3146"/>
          </a:xfrm>
          <a:solidFill>
            <a:srgbClr val="F8F8F8"/>
          </a:solidFill>
        </p:grpSpPr>
        <p:sp>
          <p:nvSpPr>
            <p:cNvPr id="3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6605298" y="2294597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57710" y="2543098"/>
            <a:ext cx="1230648" cy="75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5933951" y="2771304"/>
            <a:ext cx="252413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6186365" y="3011629"/>
            <a:ext cx="1901993" cy="81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6495015" y="3486543"/>
            <a:ext cx="316249" cy="2048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11265" y="3486543"/>
            <a:ext cx="12767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881466" y="3962596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133879" y="4211097"/>
            <a:ext cx="19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7062178" y="2285846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8" name="矩形 77"/>
          <p:cNvSpPr/>
          <p:nvPr/>
        </p:nvSpPr>
        <p:spPr>
          <a:xfrm>
            <a:off x="7062178" y="2751470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9" name="矩形 78"/>
          <p:cNvSpPr/>
          <p:nvPr/>
        </p:nvSpPr>
        <p:spPr>
          <a:xfrm>
            <a:off x="7062178" y="3228142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0" name="矩形 79"/>
          <p:cNvSpPr/>
          <p:nvPr/>
        </p:nvSpPr>
        <p:spPr>
          <a:xfrm>
            <a:off x="7062178" y="3947507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1845" y="2392467"/>
            <a:ext cx="2228971" cy="205149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您的内容打在这里，或者通过复制您的文本后，在此框中选择粘贴，并选择只保留文字。</a:t>
            </a:r>
          </a:p>
        </p:txBody>
      </p:sp>
      <p:sp>
        <p:nvSpPr>
          <p:cNvPr id="88" name="圆角矩形 87"/>
          <p:cNvSpPr/>
          <p:nvPr/>
        </p:nvSpPr>
        <p:spPr>
          <a:xfrm>
            <a:off x="527361" y="1758318"/>
            <a:ext cx="2448272" cy="297367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918732" y="1982566"/>
            <a:ext cx="229144" cy="22914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250857" y="210646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2057321" y="203345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581226" y="1793763"/>
            <a:ext cx="291871" cy="2918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91069" y="183705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2428039" y="19684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2793922" y="1607340"/>
            <a:ext cx="167224" cy="16722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589023" y="17250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1035141" y="1563638"/>
            <a:ext cx="1356392" cy="432536"/>
            <a:chOff x="814328" y="3219334"/>
            <a:chExt cx="1356392" cy="43253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圆角矩形 10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831252" y="3331792"/>
              <a:ext cx="132254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C00000"/>
                  </a:solidFill>
                </a:rPr>
                <a:t>全国发展规划</a:t>
              </a:r>
              <a:endParaRPr lang="zh-CN" altLang="en-US" dirty="0">
                <a:solidFill>
                  <a:srgbClr val="C00000"/>
                </a:solidFill>
                <a:latin typeface="+mn-ea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1424560" y="195117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690195" y="163564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6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9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  <p:bldP spid="88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94" grpId="0" animBg="1"/>
          <p:bldP spid="1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6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9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  <p:bldP spid="88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94" grpId="0" animBg="1"/>
          <p:bldP spid="10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74270" y="1437920"/>
            <a:ext cx="1587850" cy="15878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" name="标题 4"/>
          <p:cNvSpPr txBox="1"/>
          <p:nvPr/>
        </p:nvSpPr>
        <p:spPr>
          <a:xfrm>
            <a:off x="2520306" y="2455478"/>
            <a:ext cx="971855" cy="60220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2578179" y="1624038"/>
            <a:ext cx="811256" cy="782587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3935659" y="1716859"/>
            <a:ext cx="332437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62950" y="2332859"/>
            <a:ext cx="1077226" cy="161583"/>
            <a:chOff x="4369395" y="3284984"/>
            <a:chExt cx="1436675" cy="215500"/>
          </a:xfrm>
        </p:grpSpPr>
        <p:sp>
          <p:nvSpPr>
            <p:cNvPr id="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38484" y="2332859"/>
            <a:ext cx="1077226" cy="161583"/>
            <a:chOff x="4369395" y="3284984"/>
            <a:chExt cx="1436675" cy="215500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062950" y="2626177"/>
            <a:ext cx="1077226" cy="161583"/>
            <a:chOff x="4369395" y="3284984"/>
            <a:chExt cx="1436675" cy="215500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438484" y="2625742"/>
            <a:ext cx="1077226" cy="161583"/>
            <a:chOff x="4369395" y="3284984"/>
            <a:chExt cx="1436675" cy="215500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62950" y="2895702"/>
            <a:ext cx="1077226" cy="161583"/>
            <a:chOff x="4369395" y="3284984"/>
            <a:chExt cx="1436675" cy="215500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438484" y="2879999"/>
            <a:ext cx="1077226" cy="161583"/>
            <a:chOff x="4369395" y="3284984"/>
            <a:chExt cx="1436675" cy="215500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7241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33ppt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2137</Words>
  <Application>Microsoft Office PowerPoint</Application>
  <PresentationFormat>全屏显示(16:9)</PresentationFormat>
  <Paragraphs>323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Impact MT Std</vt:lpstr>
      <vt:lpstr>等线</vt:lpstr>
      <vt:lpstr>微软雅黑</vt:lpstr>
      <vt:lpstr>Arial</vt:lpstr>
      <vt:lpstr>Calibri</vt:lpstr>
      <vt:lpstr>Calibri Light</vt:lpstr>
      <vt:lpstr>33ppt​​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</cp:revision>
  <dcterms:created xsi:type="dcterms:W3CDTF">2017-03-04T06:55:00Z</dcterms:created>
  <dcterms:modified xsi:type="dcterms:W3CDTF">2021-01-06T00:46:10Z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