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8" r:id="rId2"/>
    <p:sldId id="319" r:id="rId3"/>
    <p:sldId id="320" r:id="rId4"/>
    <p:sldId id="291" r:id="rId5"/>
    <p:sldId id="321" r:id="rId6"/>
    <p:sldId id="313" r:id="rId7"/>
    <p:sldId id="322" r:id="rId8"/>
    <p:sldId id="325" r:id="rId9"/>
    <p:sldId id="331" r:id="rId10"/>
    <p:sldId id="292" r:id="rId11"/>
    <p:sldId id="294" r:id="rId12"/>
    <p:sldId id="307" r:id="rId13"/>
    <p:sldId id="309" r:id="rId14"/>
    <p:sldId id="332" r:id="rId15"/>
    <p:sldId id="297" r:id="rId16"/>
    <p:sldId id="298" r:id="rId17"/>
    <p:sldId id="312" r:id="rId18"/>
    <p:sldId id="290" r:id="rId19"/>
    <p:sldId id="330" r:id="rId20"/>
    <p:sldId id="333" r:id="rId21"/>
    <p:sldId id="289" r:id="rId22"/>
    <p:sldId id="329" r:id="rId23"/>
    <p:sldId id="295" r:id="rId24"/>
    <p:sldId id="296" r:id="rId25"/>
    <p:sldId id="301" r:id="rId26"/>
    <p:sldId id="315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558BC6"/>
    <a:srgbClr val="B1CDE5"/>
    <a:srgbClr val="B3D7ED"/>
    <a:srgbClr val="E03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885" autoAdjust="0"/>
  </p:normalViewPr>
  <p:slideViewPr>
    <p:cSldViewPr snapToGrid="0">
      <p:cViewPr varScale="1">
        <p:scale>
          <a:sx n="142" d="100"/>
          <a:sy n="142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C4-42E0-8648-609304B0E53A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C4-42E0-8648-609304B0E53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C4-42E0-8648-609304B0E53A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2C4-42E0-8648-609304B0E53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2C4-42E0-8648-609304B0E53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52C4-42E0-8648-609304B0E53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52C4-42E0-8648-609304B0E53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2C4-42E0-8648-609304B0E53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2C4-42E0-8648-609304B0E53A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2C4-42E0-8648-609304B0E53A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2C4-42E0-8648-609304B0E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BEF-45FC-AC5C-B1CEDE47F3B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BEF-45FC-AC5C-B1CEDE47F3B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BEF-45FC-AC5C-B1CEDE47F3BD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BEF-45FC-AC5C-B1CEDE47F3BD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BEF-45FC-AC5C-B1CEDE47F3BD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BEF-45FC-AC5C-B1CEDE47F3BD}"/>
              </c:ext>
            </c:extLst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BEF-45FC-AC5C-B1CEDE47F3B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BEF-45FC-AC5C-B1CEDE47F3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BEF-45FC-AC5C-B1CEDE47F3B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BEF-45FC-AC5C-B1CEDE47F3BD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BEF-45FC-AC5C-B1CEDE47F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34-4B72-8A46-D5026BB1C761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34-4B72-8A46-D5026BB1C76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C34-4B72-8A46-D5026BB1C761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C34-4B72-8A46-D5026BB1C76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C34-4B72-8A46-D5026BB1C761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C34-4B72-8A46-D5026BB1C761}"/>
              </c:ext>
            </c:extLst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C34-4B72-8A46-D5026BB1C761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C34-4B72-8A46-D5026BB1C761}"/>
              </c:ext>
            </c:extLst>
          </c:dPt>
          <c:dPt>
            <c:idx val="8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C34-4B72-8A46-D5026BB1C76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8C34-4B72-8A46-D5026BB1C761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C34-4B72-8A46-D5026BB1C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D2C7D44-82C0-4973-81A6-B9B6825A7855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279400" y="11744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3477210" y="170898"/>
            <a:ext cx="5666790" cy="42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76" y="170898"/>
            <a:ext cx="254097" cy="42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88981" y="170898"/>
            <a:ext cx="67661" cy="42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41892" y="14777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在此处添加标题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 userDrawn="1"/>
        </p:nvSpPr>
        <p:spPr>
          <a:xfrm>
            <a:off x="7237620" y="11744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5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1"/>
          <a:stretch>
            <a:fillRect/>
          </a:stretch>
        </p:blipFill>
        <p:spPr>
          <a:xfrm>
            <a:off x="0" y="-38355"/>
            <a:ext cx="9144000" cy="339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0" y="3327400"/>
            <a:ext cx="91440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08198" y="3865822"/>
            <a:ext cx="56697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新闻主持播报</a:t>
            </a:r>
            <a:r>
              <a:rPr lang="en-US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95198" y="3490107"/>
            <a:ext cx="2929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2020POWERPOINT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7" name="萨克斯 回家 11111111纯音乐萨克斯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1103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61"/>
          <p:cNvSpPr txBox="1"/>
          <p:nvPr/>
        </p:nvSpPr>
        <p:spPr>
          <a:xfrm>
            <a:off x="2572551" y="16764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228616" y="1923593"/>
            <a:ext cx="1867033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2" name="文本框 64"/>
          <p:cNvSpPr txBox="1"/>
          <p:nvPr/>
        </p:nvSpPr>
        <p:spPr>
          <a:xfrm>
            <a:off x="2337847" y="1685392"/>
            <a:ext cx="256802" cy="2480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14725" y="1691821"/>
            <a:ext cx="533261" cy="426133"/>
            <a:chOff x="5738813" y="3144838"/>
            <a:chExt cx="711200" cy="568325"/>
          </a:xfrm>
          <a:solidFill>
            <a:schemeClr val="accent5">
              <a:lumMod val="75000"/>
            </a:schemeClr>
          </a:solidFill>
        </p:grpSpPr>
        <p:sp>
          <p:nvSpPr>
            <p:cNvPr id="15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26" name="文本框 61"/>
          <p:cNvSpPr txBox="1"/>
          <p:nvPr/>
        </p:nvSpPr>
        <p:spPr>
          <a:xfrm>
            <a:off x="6082027" y="16960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5738092" y="1943149"/>
            <a:ext cx="1867033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5847323" y="1704948"/>
            <a:ext cx="256802" cy="2480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34" name="文本框 61"/>
          <p:cNvSpPr txBox="1"/>
          <p:nvPr/>
        </p:nvSpPr>
        <p:spPr>
          <a:xfrm>
            <a:off x="2572551" y="32618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228616" y="3508915"/>
            <a:ext cx="1867033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36" name="文本框 64"/>
          <p:cNvSpPr txBox="1"/>
          <p:nvPr/>
        </p:nvSpPr>
        <p:spPr>
          <a:xfrm>
            <a:off x="2337847" y="3270714"/>
            <a:ext cx="256802" cy="2480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42" name="文本框 61"/>
          <p:cNvSpPr txBox="1"/>
          <p:nvPr/>
        </p:nvSpPr>
        <p:spPr>
          <a:xfrm>
            <a:off x="6082027" y="32813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5738092" y="3528471"/>
            <a:ext cx="1867033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44" name="文本框 64"/>
          <p:cNvSpPr txBox="1"/>
          <p:nvPr/>
        </p:nvSpPr>
        <p:spPr>
          <a:xfrm>
            <a:off x="5847323" y="3290270"/>
            <a:ext cx="256802" cy="2480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4935399" y="1656943"/>
            <a:ext cx="586297" cy="511130"/>
            <a:chOff x="7540014" y="4306907"/>
            <a:chExt cx="389342" cy="339426"/>
          </a:xfrm>
          <a:solidFill>
            <a:schemeClr val="accent5">
              <a:lumMod val="75000"/>
            </a:schemeClr>
          </a:solidFill>
        </p:grpSpPr>
        <p:sp>
          <p:nvSpPr>
            <p:cNvPr id="4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4983032" y="3253628"/>
            <a:ext cx="426571" cy="554542"/>
            <a:chOff x="6421904" y="4798576"/>
            <a:chExt cx="299494" cy="389342"/>
          </a:xfrm>
          <a:solidFill>
            <a:schemeClr val="accent5">
              <a:lumMod val="75000"/>
            </a:schemeClr>
          </a:solidFill>
        </p:grpSpPr>
        <p:sp>
          <p:nvSpPr>
            <p:cNvPr id="59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0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396052" y="3243690"/>
            <a:ext cx="561086" cy="492847"/>
            <a:chOff x="7545388" y="1652587"/>
            <a:chExt cx="822325" cy="722313"/>
          </a:xfrm>
          <a:solidFill>
            <a:schemeClr val="accent5">
              <a:lumMod val="75000"/>
            </a:schemeClr>
          </a:solidFill>
          <a:effectLst/>
        </p:grpSpPr>
        <p:sp>
          <p:nvSpPr>
            <p:cNvPr id="62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6" grpId="0"/>
      <p:bldP spid="27" grpId="0"/>
      <p:bldP spid="28" grpId="0" animBg="1"/>
      <p:bldP spid="34" grpId="0"/>
      <p:bldP spid="35" grpId="0"/>
      <p:bldP spid="36" grpId="0" animBg="1"/>
      <p:bldP spid="42" grpId="0"/>
      <p:bldP spid="43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08829" y="4131489"/>
            <a:ext cx="626913" cy="733742"/>
            <a:chOff x="5741988" y="3016250"/>
            <a:chExt cx="708026" cy="828676"/>
          </a:xfrm>
          <a:solidFill>
            <a:schemeClr val="accent5">
              <a:lumMod val="75000"/>
            </a:schemeClr>
          </a:solidFill>
        </p:grpSpPr>
        <p:sp>
          <p:nvSpPr>
            <p:cNvPr id="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75801" y="3097278"/>
            <a:ext cx="655135" cy="708144"/>
            <a:chOff x="5703888" y="3017838"/>
            <a:chExt cx="765175" cy="827088"/>
          </a:xfrm>
          <a:solidFill>
            <a:schemeClr val="accent5">
              <a:lumMod val="75000"/>
            </a:schemeClr>
          </a:solidFill>
        </p:grpSpPr>
        <p:sp>
          <p:nvSpPr>
            <p:cNvPr id="26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7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8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9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0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1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2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4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6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7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1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2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3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4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5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72280" y="2054719"/>
            <a:ext cx="788747" cy="550357"/>
            <a:chOff x="5668963" y="3133726"/>
            <a:chExt cx="850900" cy="593725"/>
          </a:xfrm>
          <a:solidFill>
            <a:schemeClr val="accent5">
              <a:lumMod val="75000"/>
            </a:schemeClr>
          </a:solidFill>
        </p:grpSpPr>
        <p:sp>
          <p:nvSpPr>
            <p:cNvPr id="47" name="Freeform 408"/>
            <p:cNvSpPr/>
            <p:nvPr/>
          </p:nvSpPr>
          <p:spPr bwMode="auto">
            <a:xfrm>
              <a:off x="5900738" y="3429001"/>
              <a:ext cx="515938" cy="29845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821363" y="3133726"/>
              <a:ext cx="87313" cy="107950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269038" y="3152776"/>
              <a:ext cx="250825" cy="20796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0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781151" y="831578"/>
            <a:ext cx="465908" cy="863871"/>
            <a:chOff x="5937250" y="2992438"/>
            <a:chExt cx="457200" cy="847725"/>
          </a:xfrm>
          <a:solidFill>
            <a:schemeClr val="accent5">
              <a:lumMod val="75000"/>
            </a:schemeClr>
          </a:solidFill>
        </p:grpSpPr>
        <p:sp>
          <p:nvSpPr>
            <p:cNvPr id="52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3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avLst/>
              <a:gdLst>
                <a:gd name="T0" fmla="*/ 90 w 119"/>
                <a:gd name="T1" fmla="*/ 65 h 223"/>
                <a:gd name="T2" fmla="*/ 82 w 119"/>
                <a:gd name="T3" fmla="*/ 65 h 223"/>
                <a:gd name="T4" fmla="*/ 82 w 119"/>
                <a:gd name="T5" fmla="*/ 34 h 223"/>
                <a:gd name="T6" fmla="*/ 5 w 119"/>
                <a:gd name="T7" fmla="*/ 53 h 223"/>
                <a:gd name="T8" fmla="*/ 73 w 119"/>
                <a:gd name="T9" fmla="*/ 69 h 223"/>
                <a:gd name="T10" fmla="*/ 81 w 119"/>
                <a:gd name="T11" fmla="*/ 79 h 223"/>
                <a:gd name="T12" fmla="*/ 93 w 119"/>
                <a:gd name="T13" fmla="*/ 95 h 223"/>
                <a:gd name="T14" fmla="*/ 93 w 119"/>
                <a:gd name="T15" fmla="*/ 104 h 223"/>
                <a:gd name="T16" fmla="*/ 81 w 119"/>
                <a:gd name="T17" fmla="*/ 117 h 223"/>
                <a:gd name="T18" fmla="*/ 78 w 119"/>
                <a:gd name="T19" fmla="*/ 124 h 223"/>
                <a:gd name="T20" fmla="*/ 70 w 119"/>
                <a:gd name="T21" fmla="*/ 118 h 223"/>
                <a:gd name="T22" fmla="*/ 69 w 119"/>
                <a:gd name="T23" fmla="*/ 112 h 223"/>
                <a:gd name="T24" fmla="*/ 64 w 119"/>
                <a:gd name="T25" fmla="*/ 117 h 223"/>
                <a:gd name="T26" fmla="*/ 64 w 119"/>
                <a:gd name="T27" fmla="*/ 140 h 223"/>
                <a:gd name="T28" fmla="*/ 59 w 119"/>
                <a:gd name="T29" fmla="*/ 120 h 223"/>
                <a:gd name="T30" fmla="*/ 58 w 119"/>
                <a:gd name="T31" fmla="*/ 113 h 223"/>
                <a:gd name="T32" fmla="*/ 53 w 119"/>
                <a:gd name="T33" fmla="*/ 113 h 223"/>
                <a:gd name="T34" fmla="*/ 48 w 119"/>
                <a:gd name="T35" fmla="*/ 116 h 223"/>
                <a:gd name="T36" fmla="*/ 29 w 119"/>
                <a:gd name="T37" fmla="*/ 136 h 223"/>
                <a:gd name="T38" fmla="*/ 28 w 119"/>
                <a:gd name="T39" fmla="*/ 144 h 223"/>
                <a:gd name="T40" fmla="*/ 28 w 119"/>
                <a:gd name="T41" fmla="*/ 144 h 223"/>
                <a:gd name="T42" fmla="*/ 29 w 119"/>
                <a:gd name="T43" fmla="*/ 144 h 223"/>
                <a:gd name="T44" fmla="*/ 30 w 119"/>
                <a:gd name="T45" fmla="*/ 146 h 223"/>
                <a:gd name="T46" fmla="*/ 34 w 119"/>
                <a:gd name="T47" fmla="*/ 155 h 223"/>
                <a:gd name="T48" fmla="*/ 49 w 119"/>
                <a:gd name="T49" fmla="*/ 163 h 223"/>
                <a:gd name="T50" fmla="*/ 48 w 119"/>
                <a:gd name="T51" fmla="*/ 171 h 223"/>
                <a:gd name="T52" fmla="*/ 52 w 119"/>
                <a:gd name="T53" fmla="*/ 223 h 223"/>
                <a:gd name="T54" fmla="*/ 66 w 119"/>
                <a:gd name="T55" fmla="*/ 171 h 223"/>
                <a:gd name="T56" fmla="*/ 70 w 119"/>
                <a:gd name="T57" fmla="*/ 223 h 223"/>
                <a:gd name="T58" fmla="*/ 84 w 119"/>
                <a:gd name="T59" fmla="*/ 171 h 223"/>
                <a:gd name="T60" fmla="*/ 86 w 119"/>
                <a:gd name="T61" fmla="*/ 171 h 223"/>
                <a:gd name="T62" fmla="*/ 103 w 119"/>
                <a:gd name="T63" fmla="*/ 114 h 223"/>
                <a:gd name="T64" fmla="*/ 103 w 119"/>
                <a:gd name="T65" fmla="*/ 114 h 223"/>
                <a:gd name="T66" fmla="*/ 108 w 119"/>
                <a:gd name="T67" fmla="*/ 108 h 223"/>
                <a:gd name="T68" fmla="*/ 108 w 119"/>
                <a:gd name="T69" fmla="*/ 107 h 223"/>
                <a:gd name="T70" fmla="*/ 108 w 119"/>
                <a:gd name="T71" fmla="*/ 106 h 223"/>
                <a:gd name="T72" fmla="*/ 107 w 119"/>
                <a:gd name="T73" fmla="*/ 101 h 223"/>
                <a:gd name="T74" fmla="*/ 111 w 119"/>
                <a:gd name="T75" fmla="*/ 96 h 223"/>
                <a:gd name="T76" fmla="*/ 113 w 119"/>
                <a:gd name="T77" fmla="*/ 80 h 223"/>
                <a:gd name="T78" fmla="*/ 19 w 119"/>
                <a:gd name="T79" fmla="*/ 49 h 223"/>
                <a:gd name="T80" fmla="*/ 68 w 119"/>
                <a:gd name="T81" fmla="*/ 38 h 223"/>
                <a:gd name="T82" fmla="*/ 49 w 119"/>
                <a:gd name="T83" fmla="*/ 151 h 223"/>
                <a:gd name="T84" fmla="*/ 44 w 119"/>
                <a:gd name="T85" fmla="*/ 143 h 223"/>
                <a:gd name="T86" fmla="*/ 49 w 119"/>
                <a:gd name="T87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23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264879" y="1335165"/>
            <a:ext cx="5183227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11"/>
          <p:cNvSpPr txBox="1"/>
          <p:nvPr/>
        </p:nvSpPr>
        <p:spPr>
          <a:xfrm>
            <a:off x="1156894" y="914147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8" name="标题 11"/>
          <p:cNvSpPr txBox="1"/>
          <p:nvPr/>
        </p:nvSpPr>
        <p:spPr>
          <a:xfrm>
            <a:off x="1210887" y="1335165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1820786" y="2415004"/>
            <a:ext cx="5183226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标题 11"/>
          <p:cNvSpPr txBox="1"/>
          <p:nvPr/>
        </p:nvSpPr>
        <p:spPr>
          <a:xfrm>
            <a:off x="1750806" y="2037060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标题 11"/>
          <p:cNvSpPr txBox="1"/>
          <p:nvPr/>
        </p:nvSpPr>
        <p:spPr>
          <a:xfrm>
            <a:off x="1750806" y="2415004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1919883" y="3502320"/>
            <a:ext cx="5183226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标题 11"/>
          <p:cNvSpPr txBox="1"/>
          <p:nvPr/>
        </p:nvSpPr>
        <p:spPr>
          <a:xfrm>
            <a:off x="1804798" y="3116899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8" name="标题 11"/>
          <p:cNvSpPr txBox="1"/>
          <p:nvPr/>
        </p:nvSpPr>
        <p:spPr>
          <a:xfrm>
            <a:off x="1804798" y="3494843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1264879" y="4614579"/>
            <a:ext cx="5183226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标题 11"/>
          <p:cNvSpPr txBox="1"/>
          <p:nvPr/>
        </p:nvSpPr>
        <p:spPr>
          <a:xfrm>
            <a:off x="1156895" y="4250729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3" name="标题 11"/>
          <p:cNvSpPr txBox="1"/>
          <p:nvPr/>
        </p:nvSpPr>
        <p:spPr>
          <a:xfrm>
            <a:off x="1156895" y="4628673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651" y="45779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055" y="40676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604" y="45779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317" y="45779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0031" y="45779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055" y="36985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3295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29604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5914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2224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18471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76087" y="1553572"/>
            <a:ext cx="4464496" cy="2952328"/>
            <a:chOff x="1126939" y="1350372"/>
            <a:chExt cx="4464496" cy="29523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88055" y="14843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055" y="44366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36921" y="1922613"/>
            <a:ext cx="648072" cy="2583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2103365"/>
            <a:ext cx="648072" cy="2402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37773" y="26606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7773" y="2960487"/>
            <a:ext cx="648072" cy="1545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48486" y="3214257"/>
            <a:ext cx="648072" cy="129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48486" y="3698568"/>
            <a:ext cx="648072" cy="8073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5164" y="33987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5164" y="3639046"/>
            <a:ext cx="648072" cy="8668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1910854"/>
            <a:ext cx="2448272" cy="2234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点击输入简要文字解说，解说文字尽量概括精炼，不用多余的文字修饰，简洁精准的 解说所提炼的核心概念。 点击输入简要文字解说，解说文字尽量概括精炼，不用多余的文字修饰。</a:t>
            </a:r>
            <a:endParaRPr lang="en-US" altLang="zh-CN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 点击输入简要文字解说，解说文字尽量概括精炼，不用多余的文字修饰。</a:t>
            </a:r>
          </a:p>
          <a:p>
            <a:pPr algn="just">
              <a:lnSpc>
                <a:spcPct val="120000"/>
              </a:lnSpc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14266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069" y="423143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069" y="457573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系列二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4128" y="46009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sp>
        <p:nvSpPr>
          <p:cNvPr id="53" name="矩形 52"/>
          <p:cNvSpPr/>
          <p:nvPr/>
        </p:nvSpPr>
        <p:spPr>
          <a:xfrm>
            <a:off x="6729997" y="4257427"/>
            <a:ext cx="383842" cy="184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729997" y="4591265"/>
            <a:ext cx="383842" cy="1843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9" grpId="0"/>
      <p:bldP spid="40" grpId="0"/>
      <p:bldP spid="48" grpId="0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54"/>
          <p:cNvSpPr/>
          <p:nvPr/>
        </p:nvSpPr>
        <p:spPr>
          <a:xfrm>
            <a:off x="2836047" y="2012284"/>
            <a:ext cx="3477652" cy="1574719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91071" y="1832016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639023" y="2008303"/>
            <a:ext cx="1913927" cy="21230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053802" y="2008303"/>
            <a:ext cx="1499148" cy="1054342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926638" y="2008304"/>
            <a:ext cx="626312" cy="1779464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4552951" y="2008304"/>
            <a:ext cx="670571" cy="1717151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552950" y="2008303"/>
            <a:ext cx="1465240" cy="1054342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52950" y="2008302"/>
            <a:ext cx="1861284" cy="13806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854407" y="2664829"/>
            <a:ext cx="577610" cy="56327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573690" y="1688852"/>
            <a:ext cx="542499" cy="543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5495" y="2111305"/>
            <a:ext cx="2668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5128" y="298414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9551" y="3263433"/>
            <a:ext cx="2725953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7884" y="392024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0000" y="4199537"/>
            <a:ext cx="272895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6096" y="39399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4068" y="4219816"/>
            <a:ext cx="2744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4188" y="30049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2160" y="3284849"/>
            <a:ext cx="2598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2240" y="198168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80212" y="2261599"/>
            <a:ext cx="2663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3940564" y="1054863"/>
            <a:ext cx="1402358" cy="1402358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894365" y="1214195"/>
            <a:ext cx="1400448" cy="14023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039203" y="15564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endParaRPr lang="en-US" altLang="zh-CN" sz="1800" b="1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椭圆 32"/>
          <p:cNvSpPr/>
          <p:nvPr/>
        </p:nvSpPr>
        <p:spPr>
          <a:xfrm>
            <a:off x="3691239" y="3270876"/>
            <a:ext cx="542499" cy="543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926320" y="3294985"/>
            <a:ext cx="542499" cy="543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736028" y="2712404"/>
            <a:ext cx="542499" cy="543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166845" y="1766071"/>
            <a:ext cx="542499" cy="543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" grpId="0"/>
      <p:bldP spid="14" grpId="0" animBg="1"/>
      <p:bldP spid="19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2" grpId="0" animBg="1"/>
      <p:bldP spid="33" grpId="0" animBg="1"/>
      <p:bldP spid="34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78151" y="1455818"/>
            <a:ext cx="2223248" cy="2223248"/>
            <a:chOff x="908496" y="1360586"/>
            <a:chExt cx="2223248" cy="2223248"/>
          </a:xfrm>
        </p:grpSpPr>
        <p:sp>
          <p:nvSpPr>
            <p:cNvPr id="2" name="椭圆 3079"/>
            <p:cNvSpPr>
              <a:spLocks noChangeArrowheads="1"/>
            </p:cNvSpPr>
            <p:nvPr/>
          </p:nvSpPr>
          <p:spPr bwMode="auto">
            <a:xfrm>
              <a:off x="908496" y="1360586"/>
              <a:ext cx="2223248" cy="2223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67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3080"/>
            <p:cNvSpPr txBox="1">
              <a:spLocks noChangeArrowheads="1"/>
            </p:cNvSpPr>
            <p:nvPr/>
          </p:nvSpPr>
          <p:spPr bwMode="auto">
            <a:xfrm>
              <a:off x="1139526" y="1776955"/>
              <a:ext cx="1761188" cy="139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84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5" name="椭圆 3087"/>
          <p:cNvSpPr>
            <a:spLocks noChangeArrowheads="1"/>
          </p:cNvSpPr>
          <p:nvPr/>
        </p:nvSpPr>
        <p:spPr bwMode="auto">
          <a:xfrm>
            <a:off x="3801399" y="1214743"/>
            <a:ext cx="482150" cy="4821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3550" y="2136554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3549" y="2687994"/>
            <a:ext cx="3979240" cy="456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修改文字内容，也可以直接复制你的内容到此。修改文字内容，也可以直接复制你的内容到此</a:t>
            </a:r>
            <a:r>
              <a:rPr lang="zh-CN" alt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39800" y="1800234"/>
            <a:ext cx="734989" cy="587335"/>
            <a:chOff x="5738813" y="3144838"/>
            <a:chExt cx="711200" cy="568325"/>
          </a:xfrm>
          <a:solidFill>
            <a:schemeClr val="accent5">
              <a:lumMod val="75000"/>
            </a:schemeClr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1962622" y="1957507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1945750" y="166876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509539" y="1321288"/>
            <a:ext cx="976130" cy="364151"/>
            <a:chOff x="5902457" y="4797152"/>
            <a:chExt cx="1301846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2255296" y="1020858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2255296" y="1152233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/>
          <p:nvPr/>
        </p:nvSpPr>
        <p:spPr>
          <a:xfrm>
            <a:off x="6538763" y="2016576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6521890" y="172783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085680" y="1380357"/>
            <a:ext cx="976130" cy="364151"/>
            <a:chOff x="5902457" y="4797152"/>
            <a:chExt cx="1301846" cy="485661"/>
          </a:xfrm>
        </p:grpSpPr>
        <p:sp>
          <p:nvSpPr>
            <p:cNvPr id="27" name="椭圆 2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6831437" y="1079927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6831437" y="1211302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1962622" y="3577265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/>
          <p:nvPr/>
        </p:nvSpPr>
        <p:spPr>
          <a:xfrm>
            <a:off x="1945750" y="328851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509539" y="2941046"/>
            <a:ext cx="976130" cy="364151"/>
            <a:chOff x="5902457" y="4797152"/>
            <a:chExt cx="1301846" cy="485661"/>
          </a:xfrm>
        </p:grpSpPr>
        <p:sp>
          <p:nvSpPr>
            <p:cNvPr id="36" name="椭圆 3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>
              <a:stCxn id="3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2255296" y="2640616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2255296" y="2771991"/>
            <a:ext cx="605512" cy="428513"/>
          </a:xfrm>
          <a:prstGeom prst="rect">
            <a:avLst/>
          </a:prstGeom>
          <a:noFill/>
          <a:effectLst/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6538763" y="3636334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6521890" y="334758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085680" y="3000115"/>
            <a:ext cx="976130" cy="364151"/>
            <a:chOff x="5902457" y="4797152"/>
            <a:chExt cx="1301846" cy="485661"/>
          </a:xfrm>
        </p:grpSpPr>
        <p:sp>
          <p:nvSpPr>
            <p:cNvPr id="45" name="椭圆 4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46" name="直接连接符 45"/>
            <p:cNvCxnSpPr>
              <a:stCxn id="4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6831437" y="2699685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6831437" y="2831060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Freeform 258"/>
          <p:cNvSpPr/>
          <p:nvPr/>
        </p:nvSpPr>
        <p:spPr bwMode="auto">
          <a:xfrm>
            <a:off x="5550036" y="1754305"/>
            <a:ext cx="697620" cy="68666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51" name="组合 50"/>
          <p:cNvGrpSpPr/>
          <p:nvPr/>
        </p:nvGrpSpPr>
        <p:grpSpPr>
          <a:xfrm>
            <a:off x="928593" y="3293992"/>
            <a:ext cx="576643" cy="895409"/>
            <a:chOff x="5840413" y="3032125"/>
            <a:chExt cx="511175" cy="793750"/>
          </a:xfrm>
          <a:solidFill>
            <a:schemeClr val="accent5">
              <a:lumMod val="75000"/>
            </a:schemeClr>
          </a:solidFill>
        </p:grpSpPr>
        <p:sp>
          <p:nvSpPr>
            <p:cNvPr id="52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3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29370" y="3345218"/>
            <a:ext cx="706089" cy="840418"/>
            <a:chOff x="5772150" y="3038475"/>
            <a:chExt cx="650876" cy="774701"/>
          </a:xfrm>
          <a:solidFill>
            <a:schemeClr val="accent5">
              <a:lumMod val="75000"/>
            </a:schemeClr>
          </a:solidFill>
        </p:grpSpPr>
        <p:sp>
          <p:nvSpPr>
            <p:cNvPr id="55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0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1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/>
      <p:bldP spid="24" grpId="0"/>
      <p:bldP spid="25" grpId="0"/>
      <p:bldP spid="30" grpId="0" animBg="1"/>
      <p:bldP spid="31" grpId="0"/>
      <p:bldP spid="33" grpId="0"/>
      <p:bldP spid="34" grpId="0"/>
      <p:bldP spid="39" grpId="0" animBg="1"/>
      <p:bldP spid="40" grpId="0"/>
      <p:bldP spid="42" grpId="0"/>
      <p:bldP spid="43" grpId="0"/>
      <p:bldP spid="48" grpId="0" animBg="1"/>
      <p:bldP spid="49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717077" y="1331173"/>
            <a:ext cx="533261" cy="426133"/>
            <a:chOff x="5738813" y="3144838"/>
            <a:chExt cx="711200" cy="568325"/>
          </a:xfrm>
          <a:solidFill>
            <a:schemeClr val="accent5">
              <a:lumMod val="75000"/>
            </a:schemeClr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4379221" y="1466674"/>
            <a:ext cx="539919" cy="4285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25252"/>
                </a:solidFill>
                <a:latin typeface="Impact MT Std" pitchFamily="34" charset="0"/>
              </a:rPr>
              <a:t>01</a:t>
            </a:r>
            <a:endParaRPr lang="zh-CN" altLang="en-US" sz="2000" dirty="0">
              <a:solidFill>
                <a:srgbClr val="525252"/>
              </a:solidFill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5685151" y="85936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4846200" y="1484139"/>
            <a:ext cx="2364734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4811156" y="1075492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4649180" y="2762480"/>
            <a:ext cx="539919" cy="4285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25252"/>
                </a:solidFill>
                <a:latin typeface="Impact MT Std" pitchFamily="34" charset="0"/>
              </a:rPr>
              <a:t>02</a:t>
            </a:r>
            <a:endParaRPr lang="zh-CN" altLang="en-US" sz="2000" dirty="0">
              <a:solidFill>
                <a:srgbClr val="525252"/>
              </a:solidFill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5955111" y="1381743"/>
            <a:ext cx="53992" cy="2591613"/>
            <a:chOff x="3419789" y="2128318"/>
            <a:chExt cx="72008" cy="3456384"/>
          </a:xfrm>
          <a:solidFill>
            <a:srgbClr val="525252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5133861" y="2743982"/>
            <a:ext cx="2364734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5064243" y="243510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930413" y="2543091"/>
            <a:ext cx="612225" cy="612225"/>
            <a:chOff x="5734050" y="3063875"/>
            <a:chExt cx="727075" cy="727075"/>
          </a:xfrm>
          <a:solidFill>
            <a:schemeClr val="accent5">
              <a:lumMod val="75000"/>
            </a:schemeClr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1" name="标题 11"/>
          <p:cNvSpPr txBox="1"/>
          <p:nvPr/>
        </p:nvSpPr>
        <p:spPr>
          <a:xfrm>
            <a:off x="4379221" y="4112279"/>
            <a:ext cx="539919" cy="4285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525252"/>
                </a:solidFill>
                <a:latin typeface="Impact MT Std" pitchFamily="34" charset="0"/>
              </a:rPr>
              <a:t>03</a:t>
            </a:r>
            <a:endParaRPr lang="zh-CN" altLang="en-US" sz="2000" dirty="0">
              <a:solidFill>
                <a:srgbClr val="525252"/>
              </a:solidFill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5685151" y="2731541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4825165" y="4092556"/>
            <a:ext cx="2364734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4794284" y="378490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729742" y="3858611"/>
            <a:ext cx="530881" cy="621345"/>
            <a:chOff x="5741988" y="3016250"/>
            <a:chExt cx="708026" cy="828676"/>
          </a:xfrm>
          <a:solidFill>
            <a:schemeClr val="accent5">
              <a:lumMod val="75000"/>
            </a:schemeClr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67653" y="1967410"/>
            <a:ext cx="1680120" cy="1683383"/>
            <a:chOff x="1581337" y="1887205"/>
            <a:chExt cx="1680120" cy="1683383"/>
          </a:xfrm>
        </p:grpSpPr>
        <p:sp>
          <p:nvSpPr>
            <p:cNvPr id="6" name="椭圆 5"/>
            <p:cNvSpPr/>
            <p:nvPr/>
          </p:nvSpPr>
          <p:spPr>
            <a:xfrm>
              <a:off x="1581337" y="1887205"/>
              <a:ext cx="1680120" cy="168338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4" name="Freeform 477"/>
            <p:cNvSpPr>
              <a:spLocks noEditPoints="1"/>
            </p:cNvSpPr>
            <p:nvPr/>
          </p:nvSpPr>
          <p:spPr bwMode="auto">
            <a:xfrm>
              <a:off x="1947804" y="2037326"/>
              <a:ext cx="976742" cy="900542"/>
            </a:xfrm>
            <a:custGeom>
              <a:avLst/>
              <a:gdLst>
                <a:gd name="T0" fmla="*/ 244 w 355"/>
                <a:gd name="T1" fmla="*/ 139 h 328"/>
                <a:gd name="T2" fmla="*/ 244 w 355"/>
                <a:gd name="T3" fmla="*/ 138 h 328"/>
                <a:gd name="T4" fmla="*/ 188 w 355"/>
                <a:gd name="T5" fmla="*/ 145 h 328"/>
                <a:gd name="T6" fmla="*/ 173 w 355"/>
                <a:gd name="T7" fmla="*/ 111 h 328"/>
                <a:gd name="T8" fmla="*/ 150 w 355"/>
                <a:gd name="T9" fmla="*/ 90 h 328"/>
                <a:gd name="T10" fmla="*/ 112 w 355"/>
                <a:gd name="T11" fmla="*/ 139 h 328"/>
                <a:gd name="T12" fmla="*/ 178 w 355"/>
                <a:gd name="T13" fmla="*/ 151 h 328"/>
                <a:gd name="T14" fmla="*/ 207 w 355"/>
                <a:gd name="T15" fmla="*/ 38 h 328"/>
                <a:gd name="T16" fmla="*/ 148 w 355"/>
                <a:gd name="T17" fmla="*/ 38 h 328"/>
                <a:gd name="T18" fmla="*/ 292 w 355"/>
                <a:gd name="T19" fmla="*/ 270 h 328"/>
                <a:gd name="T20" fmla="*/ 283 w 355"/>
                <a:gd name="T21" fmla="*/ 271 h 328"/>
                <a:gd name="T22" fmla="*/ 280 w 355"/>
                <a:gd name="T23" fmla="*/ 277 h 328"/>
                <a:gd name="T24" fmla="*/ 286 w 355"/>
                <a:gd name="T25" fmla="*/ 283 h 328"/>
                <a:gd name="T26" fmla="*/ 294 w 355"/>
                <a:gd name="T27" fmla="*/ 282 h 328"/>
                <a:gd name="T28" fmla="*/ 297 w 355"/>
                <a:gd name="T29" fmla="*/ 273 h 328"/>
                <a:gd name="T30" fmla="*/ 292 w 355"/>
                <a:gd name="T31" fmla="*/ 270 h 328"/>
                <a:gd name="T32" fmla="*/ 318 w 355"/>
                <a:gd name="T33" fmla="*/ 213 h 328"/>
                <a:gd name="T34" fmla="*/ 259 w 355"/>
                <a:gd name="T35" fmla="*/ 213 h 328"/>
                <a:gd name="T36" fmla="*/ 181 w 355"/>
                <a:gd name="T37" fmla="*/ 95 h 328"/>
                <a:gd name="T38" fmla="*/ 172 w 355"/>
                <a:gd name="T39" fmla="*/ 95 h 328"/>
                <a:gd name="T40" fmla="*/ 169 w 355"/>
                <a:gd name="T41" fmla="*/ 101 h 328"/>
                <a:gd name="T42" fmla="*/ 175 w 355"/>
                <a:gd name="T43" fmla="*/ 108 h 328"/>
                <a:gd name="T44" fmla="*/ 183 w 355"/>
                <a:gd name="T45" fmla="*/ 107 h 328"/>
                <a:gd name="T46" fmla="*/ 186 w 355"/>
                <a:gd name="T47" fmla="*/ 98 h 328"/>
                <a:gd name="T48" fmla="*/ 181 w 355"/>
                <a:gd name="T49" fmla="*/ 95 h 328"/>
                <a:gd name="T50" fmla="*/ 227 w 355"/>
                <a:gd name="T51" fmla="*/ 259 h 328"/>
                <a:gd name="T52" fmla="*/ 231 w 355"/>
                <a:gd name="T53" fmla="*/ 258 h 328"/>
                <a:gd name="T54" fmla="*/ 243 w 355"/>
                <a:gd name="T55" fmla="*/ 240 h 328"/>
                <a:gd name="T56" fmla="*/ 229 w 355"/>
                <a:gd name="T57" fmla="*/ 227 h 328"/>
                <a:gd name="T58" fmla="*/ 225 w 355"/>
                <a:gd name="T59" fmla="*/ 231 h 328"/>
                <a:gd name="T60" fmla="*/ 185 w 355"/>
                <a:gd name="T61" fmla="*/ 199 h 328"/>
                <a:gd name="T62" fmla="*/ 169 w 355"/>
                <a:gd name="T63" fmla="*/ 170 h 328"/>
                <a:gd name="T64" fmla="*/ 129 w 355"/>
                <a:gd name="T65" fmla="*/ 237 h 328"/>
                <a:gd name="T66" fmla="*/ 127 w 355"/>
                <a:gd name="T67" fmla="*/ 228 h 328"/>
                <a:gd name="T68" fmla="*/ 123 w 355"/>
                <a:gd name="T69" fmla="*/ 228 h 328"/>
                <a:gd name="T70" fmla="*/ 111 w 355"/>
                <a:gd name="T71" fmla="*/ 246 h 328"/>
                <a:gd name="T72" fmla="*/ 125 w 355"/>
                <a:gd name="T73" fmla="*/ 259 h 328"/>
                <a:gd name="T74" fmla="*/ 129 w 355"/>
                <a:gd name="T75" fmla="*/ 255 h 328"/>
                <a:gd name="T76" fmla="*/ 177 w 355"/>
                <a:gd name="T77" fmla="*/ 224 h 328"/>
                <a:gd name="T78" fmla="*/ 225 w 355"/>
                <a:gd name="T79" fmla="*/ 255 h 328"/>
                <a:gd name="T80" fmla="*/ 96 w 355"/>
                <a:gd name="T81" fmla="*/ 213 h 328"/>
                <a:gd name="T82" fmla="*/ 37 w 355"/>
                <a:gd name="T83" fmla="*/ 213 h 328"/>
                <a:gd name="T84" fmla="*/ 355 w 355"/>
                <a:gd name="T85" fmla="*/ 314 h 328"/>
                <a:gd name="T86" fmla="*/ 299 w 355"/>
                <a:gd name="T87" fmla="*/ 320 h 328"/>
                <a:gd name="T88" fmla="*/ 284 w 355"/>
                <a:gd name="T89" fmla="*/ 287 h 328"/>
                <a:gd name="T90" fmla="*/ 261 w 355"/>
                <a:gd name="T91" fmla="*/ 266 h 328"/>
                <a:gd name="T92" fmla="*/ 223 w 355"/>
                <a:gd name="T93" fmla="*/ 314 h 328"/>
                <a:gd name="T94" fmla="*/ 289 w 355"/>
                <a:gd name="T95" fmla="*/ 327 h 328"/>
                <a:gd name="T96" fmla="*/ 355 w 355"/>
                <a:gd name="T97" fmla="*/ 314 h 328"/>
                <a:gd name="T98" fmla="*/ 63 w 355"/>
                <a:gd name="T99" fmla="*/ 270 h 328"/>
                <a:gd name="T100" fmla="*/ 59 w 355"/>
                <a:gd name="T101" fmla="*/ 273 h 328"/>
                <a:gd name="T102" fmla="*/ 62 w 355"/>
                <a:gd name="T103" fmla="*/ 282 h 328"/>
                <a:gd name="T104" fmla="*/ 69 w 355"/>
                <a:gd name="T105" fmla="*/ 283 h 328"/>
                <a:gd name="T106" fmla="*/ 75 w 355"/>
                <a:gd name="T107" fmla="*/ 277 h 328"/>
                <a:gd name="T108" fmla="*/ 72 w 355"/>
                <a:gd name="T109" fmla="*/ 271 h 328"/>
                <a:gd name="T110" fmla="*/ 94 w 355"/>
                <a:gd name="T111" fmla="*/ 266 h 328"/>
                <a:gd name="T112" fmla="*/ 71 w 355"/>
                <a:gd name="T113" fmla="*/ 287 h 328"/>
                <a:gd name="T114" fmla="*/ 57 w 355"/>
                <a:gd name="T115" fmla="*/ 320 h 328"/>
                <a:gd name="T116" fmla="*/ 0 w 355"/>
                <a:gd name="T117" fmla="*/ 314 h 328"/>
                <a:gd name="T118" fmla="*/ 0 w 355"/>
                <a:gd name="T119" fmla="*/ 315 h 328"/>
                <a:gd name="T120" fmla="*/ 133 w 355"/>
                <a:gd name="T121" fmla="*/ 315 h 328"/>
                <a:gd name="T122" fmla="*/ 133 w 355"/>
                <a:gd name="T123" fmla="*/ 3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5" h="328">
                  <a:moveTo>
                    <a:pt x="178" y="151"/>
                  </a:moveTo>
                  <a:cubicBezTo>
                    <a:pt x="233" y="151"/>
                    <a:pt x="244" y="153"/>
                    <a:pt x="244" y="139"/>
                  </a:cubicBezTo>
                  <a:cubicBezTo>
                    <a:pt x="244" y="139"/>
                    <a:pt x="244" y="139"/>
                    <a:pt x="244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18"/>
                    <a:pt x="228" y="99"/>
                    <a:pt x="205" y="90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27" y="99"/>
                    <a:pt x="111" y="11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53"/>
                    <a:pt x="125" y="151"/>
                    <a:pt x="178" y="151"/>
                  </a:cubicBezTo>
                  <a:close/>
                  <a:moveTo>
                    <a:pt x="178" y="81"/>
                  </a:moveTo>
                  <a:cubicBezTo>
                    <a:pt x="194" y="81"/>
                    <a:pt x="207" y="59"/>
                    <a:pt x="207" y="38"/>
                  </a:cubicBezTo>
                  <a:cubicBezTo>
                    <a:pt x="207" y="17"/>
                    <a:pt x="194" y="0"/>
                    <a:pt x="178" y="0"/>
                  </a:cubicBezTo>
                  <a:cubicBezTo>
                    <a:pt x="161" y="0"/>
                    <a:pt x="148" y="17"/>
                    <a:pt x="148" y="38"/>
                  </a:cubicBezTo>
                  <a:cubicBezTo>
                    <a:pt x="148" y="59"/>
                    <a:pt x="161" y="81"/>
                    <a:pt x="178" y="81"/>
                  </a:cubicBezTo>
                  <a:close/>
                  <a:moveTo>
                    <a:pt x="292" y="270"/>
                  </a:moveTo>
                  <a:cubicBezTo>
                    <a:pt x="285" y="270"/>
                    <a:pt x="285" y="270"/>
                    <a:pt x="285" y="270"/>
                  </a:cubicBezTo>
                  <a:cubicBezTo>
                    <a:pt x="284" y="270"/>
                    <a:pt x="284" y="270"/>
                    <a:pt x="283" y="271"/>
                  </a:cubicBezTo>
                  <a:cubicBezTo>
                    <a:pt x="281" y="273"/>
                    <a:pt x="281" y="273"/>
                    <a:pt x="281" y="273"/>
                  </a:cubicBezTo>
                  <a:cubicBezTo>
                    <a:pt x="280" y="274"/>
                    <a:pt x="280" y="275"/>
                    <a:pt x="280" y="277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3"/>
                    <a:pt x="285" y="283"/>
                    <a:pt x="286" y="283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92" y="283"/>
                    <a:pt x="293" y="283"/>
                    <a:pt x="294" y="282"/>
                  </a:cubicBezTo>
                  <a:cubicBezTo>
                    <a:pt x="297" y="277"/>
                    <a:pt x="297" y="277"/>
                    <a:pt x="297" y="277"/>
                  </a:cubicBezTo>
                  <a:cubicBezTo>
                    <a:pt x="298" y="275"/>
                    <a:pt x="297" y="274"/>
                    <a:pt x="297" y="273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93" y="270"/>
                    <a:pt x="293" y="270"/>
                    <a:pt x="292" y="270"/>
                  </a:cubicBezTo>
                  <a:close/>
                  <a:moveTo>
                    <a:pt x="289" y="257"/>
                  </a:moveTo>
                  <a:cubicBezTo>
                    <a:pt x="305" y="257"/>
                    <a:pt x="318" y="234"/>
                    <a:pt x="318" y="213"/>
                  </a:cubicBezTo>
                  <a:cubicBezTo>
                    <a:pt x="318" y="192"/>
                    <a:pt x="305" y="175"/>
                    <a:pt x="289" y="175"/>
                  </a:cubicBezTo>
                  <a:cubicBezTo>
                    <a:pt x="272" y="175"/>
                    <a:pt x="259" y="192"/>
                    <a:pt x="259" y="213"/>
                  </a:cubicBezTo>
                  <a:cubicBezTo>
                    <a:pt x="259" y="234"/>
                    <a:pt x="272" y="257"/>
                    <a:pt x="289" y="257"/>
                  </a:cubicBezTo>
                  <a:close/>
                  <a:moveTo>
                    <a:pt x="181" y="95"/>
                  </a:moveTo>
                  <a:cubicBezTo>
                    <a:pt x="174" y="95"/>
                    <a:pt x="174" y="95"/>
                    <a:pt x="174" y="95"/>
                  </a:cubicBezTo>
                  <a:cubicBezTo>
                    <a:pt x="173" y="95"/>
                    <a:pt x="173" y="95"/>
                    <a:pt x="172" y="95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100"/>
                    <a:pt x="169" y="101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8"/>
                    <a:pt x="174" y="108"/>
                    <a:pt x="175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1" y="108"/>
                    <a:pt x="182" y="108"/>
                    <a:pt x="183" y="107"/>
                  </a:cubicBezTo>
                  <a:cubicBezTo>
                    <a:pt x="186" y="101"/>
                    <a:pt x="186" y="101"/>
                    <a:pt x="186" y="101"/>
                  </a:cubicBezTo>
                  <a:cubicBezTo>
                    <a:pt x="187" y="100"/>
                    <a:pt x="186" y="99"/>
                    <a:pt x="186" y="98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2" y="95"/>
                    <a:pt x="182" y="95"/>
                    <a:pt x="181" y="95"/>
                  </a:cubicBezTo>
                  <a:close/>
                  <a:moveTo>
                    <a:pt x="225" y="255"/>
                  </a:moveTo>
                  <a:cubicBezTo>
                    <a:pt x="225" y="257"/>
                    <a:pt x="226" y="258"/>
                    <a:pt x="227" y="259"/>
                  </a:cubicBezTo>
                  <a:cubicBezTo>
                    <a:pt x="228" y="259"/>
                    <a:pt x="228" y="259"/>
                    <a:pt x="229" y="259"/>
                  </a:cubicBezTo>
                  <a:cubicBezTo>
                    <a:pt x="230" y="259"/>
                    <a:pt x="231" y="259"/>
                    <a:pt x="231" y="258"/>
                  </a:cubicBezTo>
                  <a:cubicBezTo>
                    <a:pt x="243" y="246"/>
                    <a:pt x="243" y="246"/>
                    <a:pt x="243" y="246"/>
                  </a:cubicBezTo>
                  <a:cubicBezTo>
                    <a:pt x="245" y="244"/>
                    <a:pt x="245" y="242"/>
                    <a:pt x="243" y="240"/>
                  </a:cubicBezTo>
                  <a:cubicBezTo>
                    <a:pt x="231" y="228"/>
                    <a:pt x="231" y="228"/>
                    <a:pt x="231" y="228"/>
                  </a:cubicBezTo>
                  <a:cubicBezTo>
                    <a:pt x="231" y="228"/>
                    <a:pt x="230" y="227"/>
                    <a:pt x="229" y="227"/>
                  </a:cubicBezTo>
                  <a:cubicBezTo>
                    <a:pt x="228" y="227"/>
                    <a:pt x="228" y="227"/>
                    <a:pt x="227" y="228"/>
                  </a:cubicBezTo>
                  <a:cubicBezTo>
                    <a:pt x="226" y="228"/>
                    <a:pt x="225" y="230"/>
                    <a:pt x="225" y="231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187" y="233"/>
                    <a:pt x="185" y="200"/>
                    <a:pt x="185" y="199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99"/>
                    <a:pt x="169" y="199"/>
                    <a:pt x="169" y="199"/>
                  </a:cubicBezTo>
                  <a:cubicBezTo>
                    <a:pt x="169" y="200"/>
                    <a:pt x="168" y="233"/>
                    <a:pt x="129" y="237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9" y="230"/>
                    <a:pt x="128" y="228"/>
                    <a:pt x="127" y="228"/>
                  </a:cubicBezTo>
                  <a:cubicBezTo>
                    <a:pt x="126" y="227"/>
                    <a:pt x="126" y="227"/>
                    <a:pt x="125" y="227"/>
                  </a:cubicBezTo>
                  <a:cubicBezTo>
                    <a:pt x="124" y="227"/>
                    <a:pt x="123" y="228"/>
                    <a:pt x="123" y="228"/>
                  </a:cubicBezTo>
                  <a:cubicBezTo>
                    <a:pt x="111" y="240"/>
                    <a:pt x="111" y="240"/>
                    <a:pt x="111" y="240"/>
                  </a:cubicBezTo>
                  <a:cubicBezTo>
                    <a:pt x="109" y="242"/>
                    <a:pt x="109" y="244"/>
                    <a:pt x="111" y="246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59"/>
                    <a:pt x="124" y="259"/>
                    <a:pt x="125" y="259"/>
                  </a:cubicBezTo>
                  <a:cubicBezTo>
                    <a:pt x="126" y="259"/>
                    <a:pt x="126" y="259"/>
                    <a:pt x="127" y="259"/>
                  </a:cubicBezTo>
                  <a:cubicBezTo>
                    <a:pt x="128" y="258"/>
                    <a:pt x="129" y="257"/>
                    <a:pt x="129" y="255"/>
                  </a:cubicBezTo>
                  <a:cubicBezTo>
                    <a:pt x="129" y="252"/>
                    <a:pt x="129" y="252"/>
                    <a:pt x="129" y="252"/>
                  </a:cubicBezTo>
                  <a:cubicBezTo>
                    <a:pt x="155" y="250"/>
                    <a:pt x="169" y="238"/>
                    <a:pt x="177" y="224"/>
                  </a:cubicBezTo>
                  <a:cubicBezTo>
                    <a:pt x="185" y="238"/>
                    <a:pt x="199" y="250"/>
                    <a:pt x="225" y="252"/>
                  </a:cubicBezTo>
                  <a:lnTo>
                    <a:pt x="225" y="255"/>
                  </a:lnTo>
                  <a:close/>
                  <a:moveTo>
                    <a:pt x="67" y="257"/>
                  </a:moveTo>
                  <a:cubicBezTo>
                    <a:pt x="83" y="257"/>
                    <a:pt x="96" y="234"/>
                    <a:pt x="96" y="213"/>
                  </a:cubicBezTo>
                  <a:cubicBezTo>
                    <a:pt x="96" y="192"/>
                    <a:pt x="83" y="175"/>
                    <a:pt x="67" y="175"/>
                  </a:cubicBezTo>
                  <a:cubicBezTo>
                    <a:pt x="50" y="175"/>
                    <a:pt x="37" y="192"/>
                    <a:pt x="37" y="213"/>
                  </a:cubicBezTo>
                  <a:cubicBezTo>
                    <a:pt x="37" y="234"/>
                    <a:pt x="50" y="257"/>
                    <a:pt x="67" y="257"/>
                  </a:cubicBezTo>
                  <a:close/>
                  <a:moveTo>
                    <a:pt x="355" y="314"/>
                  </a:moveTo>
                  <a:cubicBezTo>
                    <a:pt x="355" y="294"/>
                    <a:pt x="339" y="274"/>
                    <a:pt x="316" y="266"/>
                  </a:cubicBezTo>
                  <a:cubicBezTo>
                    <a:pt x="299" y="320"/>
                    <a:pt x="299" y="320"/>
                    <a:pt x="299" y="320"/>
                  </a:cubicBezTo>
                  <a:cubicBezTo>
                    <a:pt x="293" y="287"/>
                    <a:pt x="293" y="287"/>
                    <a:pt x="293" y="287"/>
                  </a:cubicBezTo>
                  <a:cubicBezTo>
                    <a:pt x="284" y="287"/>
                    <a:pt x="284" y="287"/>
                    <a:pt x="284" y="287"/>
                  </a:cubicBezTo>
                  <a:cubicBezTo>
                    <a:pt x="279" y="320"/>
                    <a:pt x="279" y="320"/>
                    <a:pt x="279" y="320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38" y="274"/>
                    <a:pt x="222" y="294"/>
                    <a:pt x="222" y="314"/>
                  </a:cubicBezTo>
                  <a:cubicBezTo>
                    <a:pt x="223" y="314"/>
                    <a:pt x="223" y="314"/>
                    <a:pt x="223" y="314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28"/>
                    <a:pt x="236" y="327"/>
                    <a:pt x="289" y="327"/>
                  </a:cubicBezTo>
                  <a:cubicBezTo>
                    <a:pt x="344" y="327"/>
                    <a:pt x="355" y="328"/>
                    <a:pt x="355" y="315"/>
                  </a:cubicBezTo>
                  <a:cubicBezTo>
                    <a:pt x="355" y="314"/>
                    <a:pt x="355" y="314"/>
                    <a:pt x="355" y="314"/>
                  </a:cubicBezTo>
                  <a:close/>
                  <a:moveTo>
                    <a:pt x="70" y="270"/>
                  </a:moveTo>
                  <a:cubicBezTo>
                    <a:pt x="63" y="270"/>
                    <a:pt x="63" y="270"/>
                    <a:pt x="63" y="270"/>
                  </a:cubicBezTo>
                  <a:cubicBezTo>
                    <a:pt x="62" y="270"/>
                    <a:pt x="62" y="270"/>
                    <a:pt x="61" y="271"/>
                  </a:cubicBezTo>
                  <a:cubicBezTo>
                    <a:pt x="59" y="273"/>
                    <a:pt x="59" y="273"/>
                    <a:pt x="59" y="273"/>
                  </a:cubicBezTo>
                  <a:cubicBezTo>
                    <a:pt x="58" y="274"/>
                    <a:pt x="58" y="275"/>
                    <a:pt x="58" y="277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3"/>
                    <a:pt x="63" y="283"/>
                    <a:pt x="64" y="283"/>
                  </a:cubicBezTo>
                  <a:cubicBezTo>
                    <a:pt x="69" y="283"/>
                    <a:pt x="69" y="283"/>
                    <a:pt x="69" y="283"/>
                  </a:cubicBezTo>
                  <a:cubicBezTo>
                    <a:pt x="70" y="283"/>
                    <a:pt x="71" y="283"/>
                    <a:pt x="72" y="282"/>
                  </a:cubicBezTo>
                  <a:cubicBezTo>
                    <a:pt x="75" y="277"/>
                    <a:pt x="75" y="277"/>
                    <a:pt x="75" y="277"/>
                  </a:cubicBezTo>
                  <a:cubicBezTo>
                    <a:pt x="76" y="275"/>
                    <a:pt x="75" y="274"/>
                    <a:pt x="75" y="273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71" y="270"/>
                    <a:pt x="71" y="270"/>
                    <a:pt x="70" y="270"/>
                  </a:cubicBezTo>
                  <a:close/>
                  <a:moveTo>
                    <a:pt x="94" y="266"/>
                  </a:moveTo>
                  <a:cubicBezTo>
                    <a:pt x="77" y="320"/>
                    <a:pt x="77" y="320"/>
                    <a:pt x="77" y="320"/>
                  </a:cubicBezTo>
                  <a:cubicBezTo>
                    <a:pt x="71" y="287"/>
                    <a:pt x="71" y="287"/>
                    <a:pt x="71" y="287"/>
                  </a:cubicBezTo>
                  <a:cubicBezTo>
                    <a:pt x="62" y="287"/>
                    <a:pt x="62" y="287"/>
                    <a:pt x="62" y="287"/>
                  </a:cubicBezTo>
                  <a:cubicBezTo>
                    <a:pt x="57" y="320"/>
                    <a:pt x="57" y="320"/>
                    <a:pt x="57" y="32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16" y="274"/>
                    <a:pt x="0" y="294"/>
                    <a:pt x="0" y="314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8"/>
                    <a:pt x="14" y="327"/>
                    <a:pt x="67" y="327"/>
                  </a:cubicBezTo>
                  <a:cubicBezTo>
                    <a:pt x="122" y="327"/>
                    <a:pt x="133" y="328"/>
                    <a:pt x="133" y="315"/>
                  </a:cubicBezTo>
                  <a:cubicBezTo>
                    <a:pt x="133" y="314"/>
                    <a:pt x="133" y="314"/>
                    <a:pt x="133" y="314"/>
                  </a:cubicBezTo>
                  <a:cubicBezTo>
                    <a:pt x="133" y="314"/>
                    <a:pt x="133" y="314"/>
                    <a:pt x="133" y="314"/>
                  </a:cubicBezTo>
                  <a:cubicBezTo>
                    <a:pt x="133" y="294"/>
                    <a:pt x="117" y="274"/>
                    <a:pt x="94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3" name="标题 11"/>
            <p:cNvSpPr txBox="1"/>
            <p:nvPr/>
          </p:nvSpPr>
          <p:spPr>
            <a:xfrm>
              <a:off x="1900099" y="3061100"/>
              <a:ext cx="1052143" cy="428513"/>
            </a:xfrm>
            <a:prstGeom prst="rect">
              <a:avLst/>
            </a:prstGeom>
          </p:spPr>
          <p:txBody>
            <a:bodyPr>
              <a:normAutofit fontScale="4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2" grpId="0"/>
      <p:bldP spid="26" grpId="0"/>
      <p:bldP spid="27" grpId="0"/>
      <p:bldP spid="51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30949" y="2999963"/>
            <a:ext cx="14792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/>
              <a:t>请在此处输入详细的文字介绍信息和简介，表达图表的含义</a:t>
            </a:r>
            <a:r>
              <a:rPr lang="en-US" altLang="zh-CN" sz="1200" dirty="0"/>
              <a:t>.</a:t>
            </a:r>
            <a:r>
              <a:rPr lang="zh-CN" altLang="en-US" sz="1200" dirty="0"/>
              <a:t>表达图表的含义</a:t>
            </a:r>
            <a:r>
              <a:rPr lang="en-US" altLang="zh-CN" sz="1200" dirty="0"/>
              <a:t>.</a:t>
            </a:r>
            <a:endParaRPr lang="zh-CN" altLang="en-US" sz="1200" dirty="0"/>
          </a:p>
        </p:txBody>
      </p:sp>
      <p:sp>
        <p:nvSpPr>
          <p:cNvPr id="35" name="燕尾形箭头 34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6674" y="1463045"/>
            <a:ext cx="645364" cy="6453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04018" y="1463045"/>
            <a:ext cx="645364" cy="6453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350572" y="1463045"/>
            <a:ext cx="645364" cy="6453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3596462" y="1600647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28" name="Freeform 35"/>
          <p:cNvSpPr>
            <a:spLocks noEditPoints="1"/>
          </p:cNvSpPr>
          <p:nvPr/>
        </p:nvSpPr>
        <p:spPr bwMode="auto">
          <a:xfrm>
            <a:off x="7539278" y="1629643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5593492" y="1560322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grpSp>
        <p:nvGrpSpPr>
          <p:cNvPr id="37" name="组合 36"/>
          <p:cNvGrpSpPr/>
          <p:nvPr/>
        </p:nvGrpSpPr>
        <p:grpSpPr>
          <a:xfrm>
            <a:off x="901946" y="2392603"/>
            <a:ext cx="1675638" cy="323166"/>
            <a:chOff x="901946" y="2392603"/>
            <a:chExt cx="1675638" cy="323166"/>
          </a:xfrm>
        </p:grpSpPr>
        <p:sp>
          <p:nvSpPr>
            <p:cNvPr id="31" name="矩形 30"/>
            <p:cNvSpPr/>
            <p:nvPr/>
          </p:nvSpPr>
          <p:spPr>
            <a:xfrm>
              <a:off x="901946" y="2392603"/>
              <a:ext cx="1675638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9000" y="2392603"/>
              <a:ext cx="15311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99812" y="1463045"/>
            <a:ext cx="645364" cy="645364"/>
            <a:chOff x="824277" y="1491630"/>
            <a:chExt cx="645364" cy="645364"/>
          </a:xfrm>
          <a:effectLst/>
        </p:grpSpPr>
        <p:sp>
          <p:nvSpPr>
            <p:cNvPr id="22" name="椭圆 21"/>
            <p:cNvSpPr/>
            <p:nvPr/>
          </p:nvSpPr>
          <p:spPr>
            <a:xfrm>
              <a:off x="824277" y="1491630"/>
              <a:ext cx="645364" cy="6453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rgbClr val="002060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1000830" y="1642521"/>
              <a:ext cx="334257" cy="343054"/>
            </a:xfrm>
            <a:custGeom>
              <a:avLst/>
              <a:gdLst>
                <a:gd name="T0" fmla="*/ 261 w 447"/>
                <a:gd name="T1" fmla="*/ 25 h 460"/>
                <a:gd name="T2" fmla="*/ 286 w 447"/>
                <a:gd name="T3" fmla="*/ 99 h 460"/>
                <a:gd name="T4" fmla="*/ 310 w 447"/>
                <a:gd name="T5" fmla="*/ 25 h 460"/>
                <a:gd name="T6" fmla="*/ 124 w 447"/>
                <a:gd name="T7" fmla="*/ 3 h 460"/>
                <a:gd name="T8" fmla="*/ 100 w 447"/>
                <a:gd name="T9" fmla="*/ 28 h 460"/>
                <a:gd name="T10" fmla="*/ 125 w 447"/>
                <a:gd name="T11" fmla="*/ 103 h 460"/>
                <a:gd name="T12" fmla="*/ 149 w 447"/>
                <a:gd name="T13" fmla="*/ 28 h 460"/>
                <a:gd name="T14" fmla="*/ 31 w 447"/>
                <a:gd name="T15" fmla="*/ 70 h 460"/>
                <a:gd name="T16" fmla="*/ 7 w 447"/>
                <a:gd name="T17" fmla="*/ 82 h 460"/>
                <a:gd name="T18" fmla="*/ 0 w 447"/>
                <a:gd name="T19" fmla="*/ 401 h 460"/>
                <a:gd name="T20" fmla="*/ 31 w 447"/>
                <a:gd name="T21" fmla="*/ 436 h 460"/>
                <a:gd name="T22" fmla="*/ 237 w 447"/>
                <a:gd name="T23" fmla="*/ 397 h 460"/>
                <a:gd name="T24" fmla="*/ 153 w 447"/>
                <a:gd name="T25" fmla="*/ 302 h 460"/>
                <a:gd name="T26" fmla="*/ 241 w 447"/>
                <a:gd name="T27" fmla="*/ 314 h 460"/>
                <a:gd name="T28" fmla="*/ 265 w 447"/>
                <a:gd name="T29" fmla="*/ 278 h 460"/>
                <a:gd name="T30" fmla="*/ 359 w 447"/>
                <a:gd name="T31" fmla="*/ 174 h 460"/>
                <a:gd name="T32" fmla="*/ 399 w 447"/>
                <a:gd name="T33" fmla="*/ 267 h 460"/>
                <a:gd name="T34" fmla="*/ 392 w 447"/>
                <a:gd name="T35" fmla="*/ 82 h 460"/>
                <a:gd name="T36" fmla="*/ 325 w 447"/>
                <a:gd name="T37" fmla="*/ 70 h 460"/>
                <a:gd name="T38" fmla="*/ 313 w 447"/>
                <a:gd name="T39" fmla="*/ 108 h 460"/>
                <a:gd name="T40" fmla="*/ 256 w 447"/>
                <a:gd name="T41" fmla="*/ 108 h 460"/>
                <a:gd name="T42" fmla="*/ 245 w 447"/>
                <a:gd name="T43" fmla="*/ 70 h 460"/>
                <a:gd name="T44" fmla="*/ 165 w 447"/>
                <a:gd name="T45" fmla="*/ 91 h 460"/>
                <a:gd name="T46" fmla="*/ 125 w 447"/>
                <a:gd name="T47" fmla="*/ 115 h 460"/>
                <a:gd name="T48" fmla="*/ 85 w 447"/>
                <a:gd name="T49" fmla="*/ 91 h 460"/>
                <a:gd name="T50" fmla="*/ 31 w 447"/>
                <a:gd name="T51" fmla="*/ 70 h 460"/>
                <a:gd name="T52" fmla="*/ 40 w 447"/>
                <a:gd name="T53" fmla="*/ 174 h 460"/>
                <a:gd name="T54" fmla="*/ 129 w 447"/>
                <a:gd name="T55" fmla="*/ 278 h 460"/>
                <a:gd name="T56" fmla="*/ 40 w 447"/>
                <a:gd name="T57" fmla="*/ 174 h 460"/>
                <a:gd name="T58" fmla="*/ 153 w 447"/>
                <a:gd name="T59" fmla="*/ 174 h 460"/>
                <a:gd name="T60" fmla="*/ 241 w 447"/>
                <a:gd name="T61" fmla="*/ 278 h 460"/>
                <a:gd name="T62" fmla="*/ 153 w 447"/>
                <a:gd name="T63" fmla="*/ 174 h 460"/>
                <a:gd name="T64" fmla="*/ 352 w 447"/>
                <a:gd name="T65" fmla="*/ 281 h 460"/>
                <a:gd name="T66" fmla="*/ 357 w 447"/>
                <a:gd name="T67" fmla="*/ 460 h 460"/>
                <a:gd name="T68" fmla="*/ 357 w 447"/>
                <a:gd name="T69" fmla="*/ 281 h 460"/>
                <a:gd name="T70" fmla="*/ 40 w 447"/>
                <a:gd name="T71" fmla="*/ 302 h 460"/>
                <a:gd name="T72" fmla="*/ 129 w 447"/>
                <a:gd name="T73" fmla="*/ 302 h 460"/>
                <a:gd name="T74" fmla="*/ 40 w 447"/>
                <a:gd name="T75" fmla="*/ 397 h 460"/>
                <a:gd name="T76" fmla="*/ 319 w 447"/>
                <a:gd name="T77" fmla="*/ 316 h 460"/>
                <a:gd name="T78" fmla="*/ 414 w 447"/>
                <a:gd name="T79" fmla="*/ 316 h 460"/>
                <a:gd name="T80" fmla="*/ 364 w 447"/>
                <a:gd name="T81" fmla="*/ 432 h 460"/>
                <a:gd name="T82" fmla="*/ 371 w 447"/>
                <a:gd name="T83" fmla="*/ 345 h 460"/>
                <a:gd name="T84" fmla="*/ 352 w 447"/>
                <a:gd name="T85" fmla="*/ 345 h 460"/>
                <a:gd name="T86" fmla="*/ 316 w 447"/>
                <a:gd name="T87" fmla="*/ 34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460">
                  <a:moveTo>
                    <a:pt x="285" y="0"/>
                  </a:moveTo>
                  <a:cubicBezTo>
                    <a:pt x="272" y="0"/>
                    <a:pt x="261" y="12"/>
                    <a:pt x="261" y="25"/>
                  </a:cubicBezTo>
                  <a:lnTo>
                    <a:pt x="261" y="75"/>
                  </a:lnTo>
                  <a:cubicBezTo>
                    <a:pt x="261" y="88"/>
                    <a:pt x="273" y="99"/>
                    <a:pt x="286" y="99"/>
                  </a:cubicBezTo>
                  <a:cubicBezTo>
                    <a:pt x="298" y="99"/>
                    <a:pt x="310" y="88"/>
                    <a:pt x="310" y="75"/>
                  </a:cubicBezTo>
                  <a:lnTo>
                    <a:pt x="310" y="25"/>
                  </a:lnTo>
                  <a:cubicBezTo>
                    <a:pt x="310" y="12"/>
                    <a:pt x="298" y="0"/>
                    <a:pt x="285" y="0"/>
                  </a:cubicBezTo>
                  <a:close/>
                  <a:moveTo>
                    <a:pt x="124" y="3"/>
                  </a:moveTo>
                  <a:lnTo>
                    <a:pt x="124" y="3"/>
                  </a:lnTo>
                  <a:cubicBezTo>
                    <a:pt x="111" y="3"/>
                    <a:pt x="100" y="15"/>
                    <a:pt x="100" y="28"/>
                  </a:cubicBezTo>
                  <a:lnTo>
                    <a:pt x="100" y="78"/>
                  </a:lnTo>
                  <a:cubicBezTo>
                    <a:pt x="100" y="91"/>
                    <a:pt x="112" y="103"/>
                    <a:pt x="125" y="103"/>
                  </a:cubicBezTo>
                  <a:cubicBezTo>
                    <a:pt x="138" y="103"/>
                    <a:pt x="149" y="91"/>
                    <a:pt x="149" y="78"/>
                  </a:cubicBezTo>
                  <a:lnTo>
                    <a:pt x="149" y="28"/>
                  </a:lnTo>
                  <a:cubicBezTo>
                    <a:pt x="150" y="15"/>
                    <a:pt x="138" y="3"/>
                    <a:pt x="124" y="3"/>
                  </a:cubicBezTo>
                  <a:close/>
                  <a:moveTo>
                    <a:pt x="31" y="70"/>
                  </a:moveTo>
                  <a:lnTo>
                    <a:pt x="31" y="70"/>
                  </a:lnTo>
                  <a:cubicBezTo>
                    <a:pt x="21" y="70"/>
                    <a:pt x="13" y="75"/>
                    <a:pt x="7" y="82"/>
                  </a:cubicBezTo>
                  <a:cubicBezTo>
                    <a:pt x="2" y="89"/>
                    <a:pt x="0" y="97"/>
                    <a:pt x="0" y="105"/>
                  </a:cubicBezTo>
                  <a:lnTo>
                    <a:pt x="0" y="401"/>
                  </a:lnTo>
                  <a:cubicBezTo>
                    <a:pt x="0" y="410"/>
                    <a:pt x="2" y="418"/>
                    <a:pt x="7" y="424"/>
                  </a:cubicBezTo>
                  <a:cubicBezTo>
                    <a:pt x="13" y="431"/>
                    <a:pt x="21" y="436"/>
                    <a:pt x="31" y="436"/>
                  </a:cubicBezTo>
                  <a:lnTo>
                    <a:pt x="262" y="436"/>
                  </a:lnTo>
                  <a:cubicBezTo>
                    <a:pt x="251" y="425"/>
                    <a:pt x="243" y="412"/>
                    <a:pt x="237" y="397"/>
                  </a:cubicBezTo>
                  <a:lnTo>
                    <a:pt x="153" y="397"/>
                  </a:lnTo>
                  <a:lnTo>
                    <a:pt x="153" y="302"/>
                  </a:lnTo>
                  <a:lnTo>
                    <a:pt x="241" y="302"/>
                  </a:lnTo>
                  <a:lnTo>
                    <a:pt x="241" y="314"/>
                  </a:lnTo>
                  <a:cubicBezTo>
                    <a:pt x="247" y="301"/>
                    <a:pt x="256" y="288"/>
                    <a:pt x="267" y="278"/>
                  </a:cubicBezTo>
                  <a:lnTo>
                    <a:pt x="265" y="278"/>
                  </a:lnTo>
                  <a:lnTo>
                    <a:pt x="265" y="174"/>
                  </a:lnTo>
                  <a:lnTo>
                    <a:pt x="359" y="174"/>
                  </a:lnTo>
                  <a:lnTo>
                    <a:pt x="359" y="251"/>
                  </a:lnTo>
                  <a:cubicBezTo>
                    <a:pt x="374" y="254"/>
                    <a:pt x="387" y="259"/>
                    <a:pt x="399" y="267"/>
                  </a:cubicBezTo>
                  <a:lnTo>
                    <a:pt x="399" y="105"/>
                  </a:lnTo>
                  <a:cubicBezTo>
                    <a:pt x="399" y="97"/>
                    <a:pt x="397" y="89"/>
                    <a:pt x="392" y="82"/>
                  </a:cubicBezTo>
                  <a:cubicBezTo>
                    <a:pt x="386" y="75"/>
                    <a:pt x="377" y="70"/>
                    <a:pt x="367" y="70"/>
                  </a:cubicBezTo>
                  <a:lnTo>
                    <a:pt x="325" y="70"/>
                  </a:lnTo>
                  <a:lnTo>
                    <a:pt x="325" y="91"/>
                  </a:lnTo>
                  <a:cubicBezTo>
                    <a:pt x="325" y="97"/>
                    <a:pt x="321" y="103"/>
                    <a:pt x="313" y="108"/>
                  </a:cubicBezTo>
                  <a:cubicBezTo>
                    <a:pt x="306" y="112"/>
                    <a:pt x="295" y="115"/>
                    <a:pt x="285" y="115"/>
                  </a:cubicBezTo>
                  <a:cubicBezTo>
                    <a:pt x="274" y="115"/>
                    <a:pt x="264" y="112"/>
                    <a:pt x="256" y="108"/>
                  </a:cubicBezTo>
                  <a:cubicBezTo>
                    <a:pt x="249" y="103"/>
                    <a:pt x="245" y="97"/>
                    <a:pt x="245" y="91"/>
                  </a:cubicBezTo>
                  <a:lnTo>
                    <a:pt x="245" y="70"/>
                  </a:lnTo>
                  <a:lnTo>
                    <a:pt x="165" y="70"/>
                  </a:lnTo>
                  <a:lnTo>
                    <a:pt x="165" y="91"/>
                  </a:lnTo>
                  <a:cubicBezTo>
                    <a:pt x="165" y="97"/>
                    <a:pt x="161" y="103"/>
                    <a:pt x="153" y="108"/>
                  </a:cubicBezTo>
                  <a:cubicBezTo>
                    <a:pt x="146" y="112"/>
                    <a:pt x="135" y="115"/>
                    <a:pt x="125" y="115"/>
                  </a:cubicBezTo>
                  <a:cubicBezTo>
                    <a:pt x="114" y="115"/>
                    <a:pt x="104" y="112"/>
                    <a:pt x="96" y="108"/>
                  </a:cubicBezTo>
                  <a:cubicBezTo>
                    <a:pt x="89" y="103"/>
                    <a:pt x="85" y="97"/>
                    <a:pt x="85" y="91"/>
                  </a:cubicBezTo>
                  <a:lnTo>
                    <a:pt x="85" y="70"/>
                  </a:lnTo>
                  <a:lnTo>
                    <a:pt x="31" y="70"/>
                  </a:lnTo>
                  <a:close/>
                  <a:moveTo>
                    <a:pt x="40" y="174"/>
                  </a:moveTo>
                  <a:lnTo>
                    <a:pt x="40" y="174"/>
                  </a:lnTo>
                  <a:lnTo>
                    <a:pt x="129" y="174"/>
                  </a:lnTo>
                  <a:lnTo>
                    <a:pt x="129" y="278"/>
                  </a:lnTo>
                  <a:lnTo>
                    <a:pt x="40" y="278"/>
                  </a:lnTo>
                  <a:lnTo>
                    <a:pt x="40" y="174"/>
                  </a:lnTo>
                  <a:close/>
                  <a:moveTo>
                    <a:pt x="153" y="174"/>
                  </a:moveTo>
                  <a:lnTo>
                    <a:pt x="153" y="174"/>
                  </a:lnTo>
                  <a:lnTo>
                    <a:pt x="241" y="174"/>
                  </a:lnTo>
                  <a:lnTo>
                    <a:pt x="241" y="278"/>
                  </a:lnTo>
                  <a:lnTo>
                    <a:pt x="153" y="278"/>
                  </a:lnTo>
                  <a:lnTo>
                    <a:pt x="153" y="174"/>
                  </a:lnTo>
                  <a:close/>
                  <a:moveTo>
                    <a:pt x="352" y="281"/>
                  </a:moveTo>
                  <a:lnTo>
                    <a:pt x="352" y="281"/>
                  </a:lnTo>
                  <a:cubicBezTo>
                    <a:pt x="305" y="283"/>
                    <a:pt x="267" y="322"/>
                    <a:pt x="267" y="370"/>
                  </a:cubicBezTo>
                  <a:cubicBezTo>
                    <a:pt x="267" y="420"/>
                    <a:pt x="307" y="460"/>
                    <a:pt x="357" y="460"/>
                  </a:cubicBezTo>
                  <a:cubicBezTo>
                    <a:pt x="407" y="460"/>
                    <a:pt x="447" y="420"/>
                    <a:pt x="447" y="370"/>
                  </a:cubicBezTo>
                  <a:cubicBezTo>
                    <a:pt x="447" y="321"/>
                    <a:pt x="407" y="281"/>
                    <a:pt x="357" y="281"/>
                  </a:cubicBezTo>
                  <a:cubicBezTo>
                    <a:pt x="355" y="281"/>
                    <a:pt x="354" y="281"/>
                    <a:pt x="352" y="281"/>
                  </a:cubicBezTo>
                  <a:close/>
                  <a:moveTo>
                    <a:pt x="40" y="302"/>
                  </a:moveTo>
                  <a:lnTo>
                    <a:pt x="40" y="302"/>
                  </a:lnTo>
                  <a:lnTo>
                    <a:pt x="129" y="302"/>
                  </a:lnTo>
                  <a:lnTo>
                    <a:pt x="129" y="397"/>
                  </a:lnTo>
                  <a:lnTo>
                    <a:pt x="40" y="397"/>
                  </a:lnTo>
                  <a:lnTo>
                    <a:pt x="40" y="302"/>
                  </a:lnTo>
                  <a:close/>
                  <a:moveTo>
                    <a:pt x="319" y="316"/>
                  </a:moveTo>
                  <a:lnTo>
                    <a:pt x="319" y="316"/>
                  </a:lnTo>
                  <a:lnTo>
                    <a:pt x="414" y="316"/>
                  </a:lnTo>
                  <a:lnTo>
                    <a:pt x="414" y="330"/>
                  </a:lnTo>
                  <a:lnTo>
                    <a:pt x="364" y="432"/>
                  </a:lnTo>
                  <a:lnTo>
                    <a:pt x="329" y="432"/>
                  </a:lnTo>
                  <a:lnTo>
                    <a:pt x="371" y="345"/>
                  </a:lnTo>
                  <a:cubicBezTo>
                    <a:pt x="371" y="345"/>
                    <a:pt x="365" y="345"/>
                    <a:pt x="362" y="345"/>
                  </a:cubicBezTo>
                  <a:cubicBezTo>
                    <a:pt x="359" y="345"/>
                    <a:pt x="355" y="345"/>
                    <a:pt x="352" y="345"/>
                  </a:cubicBezTo>
                  <a:cubicBezTo>
                    <a:pt x="348" y="345"/>
                    <a:pt x="345" y="345"/>
                    <a:pt x="341" y="345"/>
                  </a:cubicBezTo>
                  <a:cubicBezTo>
                    <a:pt x="334" y="346"/>
                    <a:pt x="325" y="346"/>
                    <a:pt x="316" y="346"/>
                  </a:cubicBezTo>
                  <a:lnTo>
                    <a:pt x="31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5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96362" y="2380451"/>
            <a:ext cx="1675638" cy="323166"/>
            <a:chOff x="901946" y="2392603"/>
            <a:chExt cx="1675638" cy="323166"/>
          </a:xfrm>
        </p:grpSpPr>
        <p:sp>
          <p:nvSpPr>
            <p:cNvPr id="39" name="矩形 38"/>
            <p:cNvSpPr/>
            <p:nvPr/>
          </p:nvSpPr>
          <p:spPr>
            <a:xfrm>
              <a:off x="901946" y="2392603"/>
              <a:ext cx="1675638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"/>
            <p:cNvSpPr txBox="1"/>
            <p:nvPr/>
          </p:nvSpPr>
          <p:spPr>
            <a:xfrm>
              <a:off x="979000" y="2392603"/>
              <a:ext cx="15311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49673" y="2380451"/>
            <a:ext cx="1675638" cy="323166"/>
            <a:chOff x="901946" y="2392603"/>
            <a:chExt cx="1675638" cy="323166"/>
          </a:xfrm>
        </p:grpSpPr>
        <p:sp>
          <p:nvSpPr>
            <p:cNvPr id="42" name="矩形 41"/>
            <p:cNvSpPr/>
            <p:nvPr/>
          </p:nvSpPr>
          <p:spPr>
            <a:xfrm>
              <a:off x="901946" y="2392603"/>
              <a:ext cx="1675638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3"/>
            <p:cNvSpPr txBox="1"/>
            <p:nvPr/>
          </p:nvSpPr>
          <p:spPr>
            <a:xfrm>
              <a:off x="979000" y="2392603"/>
              <a:ext cx="15311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37236" y="2392603"/>
            <a:ext cx="1675638" cy="323166"/>
            <a:chOff x="901946" y="2392603"/>
            <a:chExt cx="1675638" cy="323166"/>
          </a:xfrm>
        </p:grpSpPr>
        <p:sp>
          <p:nvSpPr>
            <p:cNvPr id="45" name="矩形 44"/>
            <p:cNvSpPr/>
            <p:nvPr/>
          </p:nvSpPr>
          <p:spPr>
            <a:xfrm>
              <a:off x="901946" y="2392603"/>
              <a:ext cx="1675638" cy="32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979000" y="2392603"/>
              <a:ext cx="15311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在此处添加标题</a:t>
              </a:r>
            </a:p>
          </p:txBody>
        </p:sp>
      </p:grpSp>
      <p:sp>
        <p:nvSpPr>
          <p:cNvPr id="47" name="TextBox 29"/>
          <p:cNvSpPr txBox="1"/>
          <p:nvPr/>
        </p:nvSpPr>
        <p:spPr>
          <a:xfrm>
            <a:off x="2998511" y="2999963"/>
            <a:ext cx="14792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/>
              <a:t>请在此处输入详细的文字介绍信息和简介，表达图表的含义</a:t>
            </a:r>
            <a:r>
              <a:rPr lang="en-US" altLang="zh-CN" sz="1200" dirty="0"/>
              <a:t>.</a:t>
            </a:r>
            <a:r>
              <a:rPr lang="zh-CN" altLang="en-US" sz="1200" dirty="0"/>
              <a:t>表达图表的含义</a:t>
            </a:r>
            <a:r>
              <a:rPr lang="en-US" altLang="zh-CN" sz="1200" dirty="0"/>
              <a:t>.</a:t>
            </a:r>
            <a:endParaRPr lang="zh-CN" altLang="en-US" sz="1200" dirty="0"/>
          </a:p>
        </p:txBody>
      </p:sp>
      <p:sp>
        <p:nvSpPr>
          <p:cNvPr id="48" name="TextBox 29"/>
          <p:cNvSpPr txBox="1"/>
          <p:nvPr/>
        </p:nvSpPr>
        <p:spPr>
          <a:xfrm>
            <a:off x="4966073" y="2999963"/>
            <a:ext cx="14792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/>
              <a:t>请在此处输入详细的文字介绍信息和简介，表达图表的含义</a:t>
            </a:r>
            <a:r>
              <a:rPr lang="en-US" altLang="zh-CN" sz="1200" dirty="0"/>
              <a:t>.</a:t>
            </a:r>
            <a:r>
              <a:rPr lang="zh-CN" altLang="en-US" sz="1200" dirty="0"/>
              <a:t>表达图表的含义</a:t>
            </a:r>
            <a:r>
              <a:rPr lang="en-US" altLang="zh-CN" sz="1200" dirty="0"/>
              <a:t>.</a:t>
            </a:r>
            <a:endParaRPr lang="zh-CN" altLang="en-US" sz="1200" dirty="0"/>
          </a:p>
        </p:txBody>
      </p:sp>
      <p:sp>
        <p:nvSpPr>
          <p:cNvPr id="49" name="TextBox 29"/>
          <p:cNvSpPr txBox="1"/>
          <p:nvPr/>
        </p:nvSpPr>
        <p:spPr>
          <a:xfrm>
            <a:off x="6933634" y="2999963"/>
            <a:ext cx="14792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/>
              <a:t>请在此处输入详细的文字介绍信息和简介，表达图表的含义</a:t>
            </a:r>
            <a:r>
              <a:rPr lang="en-US" altLang="zh-CN" sz="1200" dirty="0"/>
              <a:t>.</a:t>
            </a:r>
            <a:r>
              <a:rPr lang="zh-CN" altLang="en-US" sz="1200" dirty="0"/>
              <a:t>表达图表的含义</a:t>
            </a:r>
            <a:r>
              <a:rPr lang="en-US" altLang="zh-CN" sz="1200" dirty="0"/>
              <a:t>.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5" grpId="0" animBg="1"/>
          <p:bldP spid="23" grpId="0" animBg="1"/>
          <p:bldP spid="24" grpId="0" animBg="1"/>
          <p:bldP spid="25" grpId="0" animBg="1"/>
          <p:bldP spid="27" grpId="0" animBg="1"/>
          <p:bldP spid="28" grpId="0" animBg="1"/>
          <p:bldP spid="29" grpId="0" animBg="1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5" grpId="0" animBg="1"/>
          <p:bldP spid="23" grpId="0" animBg="1"/>
          <p:bldP spid="24" grpId="0" animBg="1"/>
          <p:bldP spid="25" grpId="0" animBg="1"/>
          <p:bldP spid="27" grpId="0" animBg="1"/>
          <p:bldP spid="28" grpId="0" animBg="1"/>
          <p:bldP spid="29" grpId="0" animBg="1"/>
          <p:bldP spid="47" grpId="0"/>
          <p:bldP spid="48" grpId="0"/>
          <p:bldP spid="4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 rot="16200000">
            <a:off x="1037307" y="1830625"/>
            <a:ext cx="830991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4" name="矩形 163"/>
          <p:cNvSpPr/>
          <p:nvPr/>
        </p:nvSpPr>
        <p:spPr>
          <a:xfrm rot="16200000">
            <a:off x="1487220" y="2012176"/>
            <a:ext cx="471086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5" name="矩形 164"/>
          <p:cNvSpPr/>
          <p:nvPr/>
        </p:nvSpPr>
        <p:spPr>
          <a:xfrm rot="16200000">
            <a:off x="1361260" y="1616256"/>
            <a:ext cx="1262926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6" name="矩形 165"/>
          <p:cNvSpPr/>
          <p:nvPr/>
        </p:nvSpPr>
        <p:spPr>
          <a:xfrm rot="16200000">
            <a:off x="1747447" y="1732483"/>
            <a:ext cx="1030472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7" name="矩形 166"/>
          <p:cNvSpPr/>
          <p:nvPr/>
        </p:nvSpPr>
        <p:spPr>
          <a:xfrm rot="16200000">
            <a:off x="2567020" y="1560666"/>
            <a:ext cx="1370909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8" name="矩形 167"/>
          <p:cNvSpPr/>
          <p:nvPr/>
        </p:nvSpPr>
        <p:spPr>
          <a:xfrm rot="16200000">
            <a:off x="3330424" y="2055708"/>
            <a:ext cx="384021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9" name="矩形 168"/>
          <p:cNvSpPr/>
          <p:nvPr/>
        </p:nvSpPr>
        <p:spPr>
          <a:xfrm rot="16200000">
            <a:off x="3302713" y="1758037"/>
            <a:ext cx="979363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0" name="矩形 169"/>
          <p:cNvSpPr/>
          <p:nvPr/>
        </p:nvSpPr>
        <p:spPr>
          <a:xfrm rot="16200000">
            <a:off x="3718828" y="1904192"/>
            <a:ext cx="687053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1" name="矩形 170"/>
          <p:cNvSpPr/>
          <p:nvPr/>
        </p:nvSpPr>
        <p:spPr>
          <a:xfrm rot="16200000">
            <a:off x="4618712" y="1776633"/>
            <a:ext cx="938974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2" name="矩形 171"/>
          <p:cNvSpPr/>
          <p:nvPr/>
        </p:nvSpPr>
        <p:spPr>
          <a:xfrm rot="16200000">
            <a:off x="5022216" y="1911775"/>
            <a:ext cx="671888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3" name="矩形 172"/>
          <p:cNvSpPr/>
          <p:nvPr/>
        </p:nvSpPr>
        <p:spPr>
          <a:xfrm rot="16200000">
            <a:off x="4996657" y="1616256"/>
            <a:ext cx="1262926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4" name="矩形 173"/>
          <p:cNvSpPr/>
          <p:nvPr/>
        </p:nvSpPr>
        <p:spPr>
          <a:xfrm rot="16200000">
            <a:off x="5481786" y="1831424"/>
            <a:ext cx="832589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5" name="矩形 174"/>
          <p:cNvSpPr/>
          <p:nvPr/>
        </p:nvSpPr>
        <p:spPr>
          <a:xfrm rot="16200000">
            <a:off x="6370889" y="1668650"/>
            <a:ext cx="1154941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6" name="矩形 175"/>
          <p:cNvSpPr/>
          <p:nvPr/>
        </p:nvSpPr>
        <p:spPr>
          <a:xfrm rot="16200000">
            <a:off x="6960701" y="1990100"/>
            <a:ext cx="515237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7" name="矩形 176"/>
          <p:cNvSpPr/>
          <p:nvPr/>
        </p:nvSpPr>
        <p:spPr>
          <a:xfrm rot="16200000">
            <a:off x="6802025" y="1561466"/>
            <a:ext cx="1372508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矩形 177"/>
          <p:cNvSpPr/>
          <p:nvPr/>
        </p:nvSpPr>
        <p:spPr>
          <a:xfrm rot="16200000">
            <a:off x="7374219" y="1863698"/>
            <a:ext cx="768041" cy="2218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0" name="标题 11"/>
          <p:cNvSpPr txBox="1"/>
          <p:nvPr/>
        </p:nvSpPr>
        <p:spPr>
          <a:xfrm>
            <a:off x="1514204" y="3186545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1709818" y="2709649"/>
            <a:ext cx="320461" cy="35878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82" name="标题 11"/>
          <p:cNvSpPr txBox="1"/>
          <p:nvPr/>
        </p:nvSpPr>
        <p:spPr>
          <a:xfrm>
            <a:off x="1208608" y="363172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83" name="组合 182"/>
          <p:cNvGrpSpPr/>
          <p:nvPr/>
        </p:nvGrpSpPr>
        <p:grpSpPr>
          <a:xfrm>
            <a:off x="1316592" y="3901166"/>
            <a:ext cx="1106839" cy="54512"/>
            <a:chOff x="4369395" y="1412083"/>
            <a:chExt cx="1476169" cy="72701"/>
          </a:xfrm>
          <a:solidFill>
            <a:srgbClr val="525252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208608" y="4009669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90" name="标题 11"/>
          <p:cNvSpPr txBox="1"/>
          <p:nvPr/>
        </p:nvSpPr>
        <p:spPr>
          <a:xfrm>
            <a:off x="3295938" y="3163618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3412723" y="2653376"/>
            <a:ext cx="472555" cy="462833"/>
            <a:chOff x="5711825" y="3052763"/>
            <a:chExt cx="771525" cy="755651"/>
          </a:xfrm>
          <a:solidFill>
            <a:schemeClr val="accent5">
              <a:lumMod val="75000"/>
            </a:schemeClr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2990342" y="363172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3098326" y="3901166"/>
            <a:ext cx="1106839" cy="54512"/>
            <a:chOff x="4369395" y="1412083"/>
            <a:chExt cx="1476169" cy="72701"/>
          </a:xfrm>
          <a:solidFill>
            <a:srgbClr val="525252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2990342" y="4009669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</a:p>
        </p:txBody>
      </p:sp>
      <p:sp>
        <p:nvSpPr>
          <p:cNvPr id="203" name="燕尾形 202"/>
          <p:cNvSpPr/>
          <p:nvPr/>
        </p:nvSpPr>
        <p:spPr>
          <a:xfrm>
            <a:off x="2612398" y="2866927"/>
            <a:ext cx="265380" cy="26538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4398712" y="2880419"/>
            <a:ext cx="265380" cy="26538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5208583" y="3163618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/>
          <p:nvPr/>
        </p:nvSpPr>
        <p:spPr bwMode="auto">
          <a:xfrm>
            <a:off x="5312076" y="2635392"/>
            <a:ext cx="454700" cy="44755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08" name="标题 11"/>
          <p:cNvSpPr txBox="1"/>
          <p:nvPr/>
        </p:nvSpPr>
        <p:spPr>
          <a:xfrm>
            <a:off x="4880059" y="357773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4988044" y="3847174"/>
            <a:ext cx="1106839" cy="54512"/>
            <a:chOff x="4369395" y="1412083"/>
            <a:chExt cx="1476169" cy="72701"/>
          </a:xfrm>
          <a:solidFill>
            <a:srgbClr val="525252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4880060" y="3955678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5" name="燕尾形 214"/>
          <p:cNvSpPr/>
          <p:nvPr/>
        </p:nvSpPr>
        <p:spPr>
          <a:xfrm>
            <a:off x="6283850" y="2821847"/>
            <a:ext cx="265380" cy="26538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6990317" y="313255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7098698" y="2645949"/>
            <a:ext cx="466162" cy="457081"/>
            <a:chOff x="5730875" y="3073401"/>
            <a:chExt cx="733425" cy="719138"/>
          </a:xfrm>
          <a:solidFill>
            <a:schemeClr val="accent5">
              <a:lumMod val="75000"/>
            </a:schemeClr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6715785" y="357773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6823770" y="3847174"/>
            <a:ext cx="1106839" cy="54512"/>
            <a:chOff x="4369395" y="1412083"/>
            <a:chExt cx="1476169" cy="72701"/>
          </a:xfrm>
          <a:solidFill>
            <a:srgbClr val="525252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6715786" y="3955678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378135" y="1792472"/>
            <a:ext cx="4387031" cy="22823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9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-10383" y="1792470"/>
            <a:ext cx="2377631" cy="22823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9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6776050" y="1792470"/>
            <a:ext cx="2377631" cy="228230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9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958758" y="1894875"/>
            <a:ext cx="3225781" cy="20313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。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Others_1"/>
          <p:cNvSpPr txBox="1"/>
          <p:nvPr>
            <p:custDataLst>
              <p:tags r:id="rId2"/>
            </p:custDataLst>
          </p:nvPr>
        </p:nvSpPr>
        <p:spPr bwMode="auto">
          <a:xfrm>
            <a:off x="1812292" y="595703"/>
            <a:ext cx="1808260" cy="4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Content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5124" name="MH_Others_2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764152" y="1011159"/>
            <a:ext cx="2240910" cy="0"/>
          </a:xfrm>
          <a:prstGeom prst="line">
            <a:avLst/>
          </a:prstGeom>
          <a:noFill/>
          <a:ln w="12700" algn="ctr">
            <a:solidFill>
              <a:srgbClr val="CFCFC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MH_Number_1"/>
          <p:cNvSpPr txBox="1"/>
          <p:nvPr>
            <p:custDataLst>
              <p:tags r:id="rId4"/>
            </p:custDataLst>
          </p:nvPr>
        </p:nvSpPr>
        <p:spPr>
          <a:xfrm>
            <a:off x="3093192" y="1857752"/>
            <a:ext cx="5273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MH_Entry_1"/>
          <p:cNvSpPr/>
          <p:nvPr>
            <p:custDataLst>
              <p:tags r:id="rId5"/>
            </p:custDataLst>
          </p:nvPr>
        </p:nvSpPr>
        <p:spPr>
          <a:xfrm>
            <a:off x="3620552" y="1904422"/>
            <a:ext cx="2895346" cy="3296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Number_2"/>
          <p:cNvSpPr txBox="1"/>
          <p:nvPr>
            <p:custDataLst>
              <p:tags r:id="rId6"/>
            </p:custDataLst>
          </p:nvPr>
        </p:nvSpPr>
        <p:spPr>
          <a:xfrm>
            <a:off x="3093192" y="2500769"/>
            <a:ext cx="5273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02</a:t>
            </a:r>
            <a:endParaRPr lang="en-US" sz="18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MH_Entry_2"/>
          <p:cNvSpPr/>
          <p:nvPr>
            <p:custDataLst>
              <p:tags r:id="rId7"/>
            </p:custDataLst>
          </p:nvPr>
        </p:nvSpPr>
        <p:spPr>
          <a:xfrm>
            <a:off x="3620552" y="2547439"/>
            <a:ext cx="2895346" cy="32962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67489" tIns="35095" rIns="67489" bIns="35095" anchor="ctr">
            <a:normAutofit/>
          </a:bodyPr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  <a:endParaRPr lang="en-US" altLang="zh-CN" sz="15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MH_Number_3"/>
          <p:cNvSpPr txBox="1"/>
          <p:nvPr>
            <p:custDataLst>
              <p:tags r:id="rId8"/>
            </p:custDataLst>
          </p:nvPr>
        </p:nvSpPr>
        <p:spPr>
          <a:xfrm>
            <a:off x="3093192" y="3143787"/>
            <a:ext cx="5273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8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03</a:t>
            </a:r>
            <a:endParaRPr lang="en-US" sz="18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MH_Entry_3"/>
          <p:cNvSpPr/>
          <p:nvPr>
            <p:custDataLst>
              <p:tags r:id="rId9"/>
            </p:custDataLst>
          </p:nvPr>
        </p:nvSpPr>
        <p:spPr>
          <a:xfrm>
            <a:off x="3620552" y="3190457"/>
            <a:ext cx="2895346" cy="3296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67489" tIns="35095" rIns="67489" bIns="35095" anchor="ctr">
            <a:normAutofit/>
          </a:bodyPr>
          <a:lstStyle/>
          <a:p>
            <a:pPr algn="ctr">
              <a:defRPr/>
            </a:pPr>
            <a:r>
              <a:rPr lang="zh-CN" altLang="en-US" sz="15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  <a:endParaRPr lang="en-US" altLang="zh-CN" sz="15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52698" y="807596"/>
            <a:ext cx="122614" cy="4335481"/>
            <a:chOff x="4995822" y="1135212"/>
            <a:chExt cx="172445" cy="6097438"/>
          </a:xfrm>
        </p:grpSpPr>
        <p:cxnSp>
          <p:nvCxnSpPr>
            <p:cNvPr id="5123" name="MH_Others_3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5091252" y="1135212"/>
              <a:ext cx="0" cy="6097438"/>
            </a:xfrm>
            <a:prstGeom prst="line">
              <a:avLst/>
            </a:prstGeom>
            <a:noFill/>
            <a:ln w="12700" algn="ctr">
              <a:solidFill>
                <a:srgbClr val="CFCFC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MH_Others_4"/>
            <p:cNvCxnSpPr/>
            <p:nvPr>
              <p:custDataLst>
                <p:tags r:id="rId14"/>
              </p:custDataLst>
            </p:nvPr>
          </p:nvCxnSpPr>
          <p:spPr>
            <a:xfrm>
              <a:off x="4995822" y="3209713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1" name="MH_Others_5"/>
            <p:cNvCxnSpPr/>
            <p:nvPr>
              <p:custDataLst>
                <p:tags r:id="rId15"/>
              </p:custDataLst>
            </p:nvPr>
          </p:nvCxnSpPr>
          <p:spPr>
            <a:xfrm>
              <a:off x="4995822" y="4114056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5" name="MH_Others_6"/>
            <p:cNvCxnSpPr/>
            <p:nvPr>
              <p:custDataLst>
                <p:tags r:id="rId16"/>
              </p:custDataLst>
            </p:nvPr>
          </p:nvCxnSpPr>
          <p:spPr>
            <a:xfrm>
              <a:off x="4995822" y="5018398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9" name="MH_Others_7"/>
            <p:cNvCxnSpPr/>
            <p:nvPr>
              <p:custDataLst>
                <p:tags r:id="rId17"/>
              </p:custDataLst>
            </p:nvPr>
          </p:nvCxnSpPr>
          <p:spPr>
            <a:xfrm>
              <a:off x="4995822" y="5922741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</p:grpSp>
      <p:sp>
        <p:nvSpPr>
          <p:cNvPr id="70" name="MH_Number_4"/>
          <p:cNvSpPr txBox="1"/>
          <p:nvPr>
            <p:custDataLst>
              <p:tags r:id="rId10"/>
            </p:custDataLst>
          </p:nvPr>
        </p:nvSpPr>
        <p:spPr>
          <a:xfrm>
            <a:off x="3093192" y="3786804"/>
            <a:ext cx="5273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04</a:t>
            </a:r>
            <a:endParaRPr lang="en-US" sz="18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MH_Entry_4"/>
          <p:cNvSpPr/>
          <p:nvPr>
            <p:custDataLst>
              <p:tags r:id="rId11"/>
            </p:custDataLst>
          </p:nvPr>
        </p:nvSpPr>
        <p:spPr>
          <a:xfrm>
            <a:off x="3620552" y="3833475"/>
            <a:ext cx="2895346" cy="32962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67489" tIns="35095" rIns="67489" bIns="35095" anchor="ctr">
            <a:normAutofit/>
          </a:bodyPr>
          <a:lstStyle/>
          <a:p>
            <a:pPr algn="ctr">
              <a:defRPr/>
            </a:pPr>
            <a:r>
              <a:rPr lang="zh-CN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  <a:endParaRPr lang="en-US" altLang="zh-CN" sz="15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1"/>
          <p:cNvSpPr txBox="1"/>
          <p:nvPr>
            <p:custDataLst>
              <p:tags r:id="rId12"/>
            </p:custDataLst>
          </p:nvPr>
        </p:nvSpPr>
        <p:spPr bwMode="auto">
          <a:xfrm>
            <a:off x="1968228" y="1123963"/>
            <a:ext cx="1024001" cy="30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98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目 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4" grpId="0"/>
      <p:bldP spid="23" grpId="0" animBg="1"/>
      <p:bldP spid="62" grpId="0"/>
      <p:bldP spid="63" grpId="0" animBg="1"/>
      <p:bldP spid="66" grpId="0"/>
      <p:bldP spid="67" grpId="0" animBg="1"/>
      <p:bldP spid="70" grpId="0"/>
      <p:bldP spid="71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78151" y="1455818"/>
            <a:ext cx="2223248" cy="2223248"/>
            <a:chOff x="908496" y="1360586"/>
            <a:chExt cx="2223248" cy="2223248"/>
          </a:xfrm>
        </p:grpSpPr>
        <p:sp>
          <p:nvSpPr>
            <p:cNvPr id="2" name="椭圆 3079"/>
            <p:cNvSpPr>
              <a:spLocks noChangeArrowheads="1"/>
            </p:cNvSpPr>
            <p:nvPr/>
          </p:nvSpPr>
          <p:spPr bwMode="auto">
            <a:xfrm>
              <a:off x="908496" y="1360586"/>
              <a:ext cx="2223248" cy="2223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67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3080"/>
            <p:cNvSpPr txBox="1">
              <a:spLocks noChangeArrowheads="1"/>
            </p:cNvSpPr>
            <p:nvPr/>
          </p:nvSpPr>
          <p:spPr bwMode="auto">
            <a:xfrm>
              <a:off x="1139526" y="1776955"/>
              <a:ext cx="1761188" cy="139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84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5" name="椭圆 3087"/>
          <p:cNvSpPr>
            <a:spLocks noChangeArrowheads="1"/>
          </p:cNvSpPr>
          <p:nvPr/>
        </p:nvSpPr>
        <p:spPr bwMode="auto">
          <a:xfrm>
            <a:off x="3801399" y="1214743"/>
            <a:ext cx="482150" cy="4821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3550" y="2136554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3549" y="2687994"/>
            <a:ext cx="3979240" cy="456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修改文字内容，也可以直接复制你的内容到此。修改文字内容，也可以直接复制你的内容到此</a:t>
            </a:r>
            <a:r>
              <a:rPr lang="zh-CN" alt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47807" y="1858392"/>
            <a:ext cx="533261" cy="426133"/>
            <a:chOff x="5738813" y="3144838"/>
            <a:chExt cx="711200" cy="568325"/>
          </a:xfrm>
          <a:solidFill>
            <a:schemeClr val="accent5">
              <a:lumMod val="75000"/>
            </a:schemeClr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1809951" y="1993893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01</a:t>
            </a:r>
            <a:endParaRPr lang="zh-CN" altLang="en-US" sz="3300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3115881" y="613155"/>
            <a:ext cx="53992" cy="2591613"/>
            <a:chOff x="3419789" y="2128318"/>
            <a:chExt cx="72008" cy="3456384"/>
          </a:xfrm>
          <a:solidFill>
            <a:srgbClr val="525252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2241887" y="1936479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2225014" y="166651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5535395" y="1993893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02</a:t>
            </a:r>
            <a:endParaRPr lang="zh-CN" altLang="en-US" sz="3300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6841325" y="613155"/>
            <a:ext cx="53992" cy="2591613"/>
            <a:chOff x="3419789" y="2128318"/>
            <a:chExt cx="72008" cy="3456384"/>
          </a:xfrm>
          <a:solidFill>
            <a:srgbClr val="525252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5967331" y="1936479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5950458" y="166651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762636" y="1774504"/>
            <a:ext cx="612225" cy="612225"/>
            <a:chOff x="5734050" y="3063875"/>
            <a:chExt cx="727075" cy="727075"/>
          </a:xfrm>
          <a:solidFill>
            <a:schemeClr val="accent5">
              <a:lumMod val="75000"/>
            </a:schemeClr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1" name="标题 11"/>
          <p:cNvSpPr txBox="1"/>
          <p:nvPr/>
        </p:nvSpPr>
        <p:spPr>
          <a:xfrm>
            <a:off x="1809951" y="3343692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03</a:t>
            </a:r>
            <a:endParaRPr lang="zh-CN" altLang="en-US" sz="3300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3115881" y="1962954"/>
            <a:ext cx="53992" cy="2591613"/>
            <a:chOff x="3419789" y="2128318"/>
            <a:chExt cx="72008" cy="3456384"/>
          </a:xfrm>
          <a:solidFill>
            <a:srgbClr val="525252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2241887" y="3286278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2225014" y="301631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160472" y="3090024"/>
            <a:ext cx="530881" cy="621345"/>
            <a:chOff x="5741988" y="3016250"/>
            <a:chExt cx="708026" cy="828676"/>
          </a:xfrm>
          <a:solidFill>
            <a:schemeClr val="accent5">
              <a:lumMod val="75000"/>
            </a:schemeClr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标题 11"/>
          <p:cNvSpPr txBox="1"/>
          <p:nvPr/>
        </p:nvSpPr>
        <p:spPr>
          <a:xfrm>
            <a:off x="5535395" y="3343692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04</a:t>
            </a:r>
            <a:endParaRPr lang="zh-CN" altLang="en-US" sz="3300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>
            <a:off x="6841325" y="1962954"/>
            <a:ext cx="53992" cy="2591613"/>
            <a:chOff x="3419789" y="2128318"/>
            <a:chExt cx="72008" cy="3456384"/>
          </a:xfrm>
          <a:solidFill>
            <a:srgbClr val="525252"/>
          </a:solidFill>
        </p:grpSpPr>
        <p:cxnSp>
          <p:nvCxnSpPr>
            <p:cNvPr id="75" name="直接连接符 7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7" name="标题 11"/>
          <p:cNvSpPr txBox="1"/>
          <p:nvPr/>
        </p:nvSpPr>
        <p:spPr>
          <a:xfrm>
            <a:off x="5967331" y="3286278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11"/>
          <p:cNvSpPr txBox="1"/>
          <p:nvPr/>
        </p:nvSpPr>
        <p:spPr>
          <a:xfrm>
            <a:off x="5950458" y="301631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4819604" y="3157495"/>
            <a:ext cx="578494" cy="565399"/>
            <a:chOff x="5710238" y="3049588"/>
            <a:chExt cx="771526" cy="754062"/>
          </a:xfrm>
          <a:solidFill>
            <a:schemeClr val="accent5">
              <a:lumMod val="75000"/>
            </a:schemeClr>
          </a:solidFill>
        </p:grpSpPr>
        <p:sp>
          <p:nvSpPr>
            <p:cNvPr id="8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2" grpId="0"/>
      <p:bldP spid="26" grpId="0"/>
      <p:bldP spid="27" grpId="0"/>
      <p:bldP spid="51" grpId="0"/>
      <p:bldP spid="55" grpId="0"/>
      <p:bldP spid="56" grpId="0"/>
      <p:bldP spid="73" grpId="0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4"/>
          <p:cNvSpPr/>
          <p:nvPr/>
        </p:nvSpPr>
        <p:spPr bwMode="auto">
          <a:xfrm>
            <a:off x="1015092" y="1380949"/>
            <a:ext cx="7044073" cy="836919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</a:ln>
        </p:spPr>
        <p:txBody>
          <a:bodyPr vert="horz" wrap="square" lIns="83692" tIns="41846" rIns="83692" bIns="41846" numCol="1" rtlCol="0" anchor="t" anchorCtr="0" compatLnSpc="1"/>
          <a:lstStyle/>
          <a:p>
            <a:pPr algn="ctr"/>
            <a:endParaRPr lang="en-US" sz="117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Right Arrow 5"/>
          <p:cNvSpPr/>
          <p:nvPr/>
        </p:nvSpPr>
        <p:spPr bwMode="auto">
          <a:xfrm>
            <a:off x="2632364" y="2002573"/>
            <a:ext cx="5426802" cy="836919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</a:ln>
        </p:spPr>
        <p:txBody>
          <a:bodyPr vert="horz" wrap="square" lIns="83692" tIns="41846" rIns="83692" bIns="41846" numCol="1" rtlCol="0" anchor="t" anchorCtr="0" compatLnSpc="1"/>
          <a:lstStyle/>
          <a:p>
            <a:pPr algn="ctr"/>
            <a:endParaRPr lang="en-US" sz="117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Right Arrow 6"/>
          <p:cNvSpPr/>
          <p:nvPr/>
        </p:nvSpPr>
        <p:spPr bwMode="auto">
          <a:xfrm>
            <a:off x="4182822" y="2639360"/>
            <a:ext cx="3876343" cy="836919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</a:ln>
        </p:spPr>
        <p:txBody>
          <a:bodyPr vert="horz" wrap="square" lIns="83692" tIns="41846" rIns="83692" bIns="41846" numCol="1" rtlCol="0" anchor="t" anchorCtr="0" compatLnSpc="1"/>
          <a:lstStyle/>
          <a:p>
            <a:pPr algn="ctr"/>
            <a:endParaRPr lang="en-US" sz="117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Right Arrow 7"/>
          <p:cNvSpPr/>
          <p:nvPr/>
        </p:nvSpPr>
        <p:spPr bwMode="auto">
          <a:xfrm>
            <a:off x="5687894" y="3257953"/>
            <a:ext cx="2371272" cy="836919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</a:ln>
        </p:spPr>
        <p:txBody>
          <a:bodyPr vert="horz" wrap="square" lIns="83692" tIns="41846" rIns="83692" bIns="41846" numCol="1" rtlCol="0" anchor="t" anchorCtr="0" compatLnSpc="1"/>
          <a:lstStyle/>
          <a:p>
            <a:pPr algn="ctr"/>
            <a:endParaRPr lang="en-US" sz="117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1588612" y="1700857"/>
            <a:ext cx="1144544" cy="197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36930">
              <a:spcBef>
                <a:spcPct val="20000"/>
              </a:spcBef>
              <a:defRPr/>
            </a:pPr>
            <a:r>
              <a:rPr lang="zh-CN" altLang="en-US" sz="128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在此处添加标题</a:t>
            </a:r>
            <a:endParaRPr lang="en-US" sz="128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3107391" y="2322482"/>
            <a:ext cx="1144544" cy="197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36930">
              <a:spcBef>
                <a:spcPct val="20000"/>
              </a:spcBef>
              <a:defRPr/>
            </a:pPr>
            <a:r>
              <a:rPr lang="zh-CN" altLang="en-US" sz="128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在此处添加标题</a:t>
            </a:r>
            <a:endParaRPr lang="en-US" altLang="zh-CN" sz="128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4738146" y="2959268"/>
            <a:ext cx="1144544" cy="197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36930">
              <a:spcBef>
                <a:spcPct val="20000"/>
              </a:spcBef>
              <a:defRPr/>
            </a:pPr>
            <a:r>
              <a:rPr lang="zh-CN" altLang="en-US" sz="128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在此处添加标题</a:t>
            </a:r>
            <a:endParaRPr lang="en-US" altLang="zh-CN" sz="128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6166365" y="3577861"/>
            <a:ext cx="1144544" cy="197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36930">
              <a:spcBef>
                <a:spcPct val="20000"/>
              </a:spcBef>
              <a:defRPr/>
            </a:pPr>
            <a:r>
              <a:rPr lang="zh-CN" altLang="en-US" sz="128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在此处添加标题</a:t>
            </a:r>
            <a:endParaRPr lang="en-US" altLang="zh-CN" sz="128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ooter Text"/>
          <p:cNvSpPr txBox="1"/>
          <p:nvPr/>
        </p:nvSpPr>
        <p:spPr>
          <a:xfrm>
            <a:off x="1015092" y="2136788"/>
            <a:ext cx="1493890" cy="111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添加标题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in</a:t>
            </a:r>
          </a:p>
        </p:txBody>
      </p:sp>
      <p:sp>
        <p:nvSpPr>
          <p:cNvPr id="11" name="Footer Text"/>
          <p:cNvSpPr txBox="1"/>
          <p:nvPr/>
        </p:nvSpPr>
        <p:spPr>
          <a:xfrm>
            <a:off x="2619188" y="2743866"/>
            <a:ext cx="149389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添加标题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ooter Text"/>
          <p:cNvSpPr txBox="1"/>
          <p:nvPr/>
        </p:nvSpPr>
        <p:spPr>
          <a:xfrm>
            <a:off x="4182822" y="3362459"/>
            <a:ext cx="149389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添加标题</a:t>
            </a:r>
            <a:endParaRPr lang="en-US" altLang="zh-CN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5708124" y="3940630"/>
            <a:ext cx="149389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16"/>
          <p:cNvSpPr>
            <a:spLocks noEditPoints="1"/>
          </p:cNvSpPr>
          <p:nvPr/>
        </p:nvSpPr>
        <p:spPr bwMode="auto">
          <a:xfrm>
            <a:off x="2707126" y="2287612"/>
            <a:ext cx="297180" cy="23966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sz="11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57"/>
          <p:cNvSpPr>
            <a:spLocks noEditPoints="1"/>
          </p:cNvSpPr>
          <p:nvPr/>
        </p:nvSpPr>
        <p:spPr bwMode="auto">
          <a:xfrm>
            <a:off x="1116340" y="1634575"/>
            <a:ext cx="325173" cy="32517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sz="11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245"/>
          <p:cNvSpPr/>
          <p:nvPr/>
        </p:nvSpPr>
        <p:spPr bwMode="auto">
          <a:xfrm>
            <a:off x="5744513" y="3503571"/>
            <a:ext cx="335472" cy="33546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sz="11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152"/>
          <p:cNvSpPr>
            <a:spLocks noEditPoints="1"/>
          </p:cNvSpPr>
          <p:nvPr/>
        </p:nvSpPr>
        <p:spPr bwMode="auto">
          <a:xfrm>
            <a:off x="4289996" y="2897109"/>
            <a:ext cx="349745" cy="32321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sz="11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981880" y="1517726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标题 11"/>
          <p:cNvSpPr txBox="1"/>
          <p:nvPr/>
        </p:nvSpPr>
        <p:spPr>
          <a:xfrm>
            <a:off x="3018449" y="1685149"/>
            <a:ext cx="605512" cy="4285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80902" y="3624029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标题 11"/>
          <p:cNvSpPr txBox="1"/>
          <p:nvPr/>
        </p:nvSpPr>
        <p:spPr>
          <a:xfrm>
            <a:off x="2993944" y="3801382"/>
            <a:ext cx="605512" cy="4285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12837" y="2609782"/>
            <a:ext cx="605512" cy="605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3" name="标题 11"/>
          <p:cNvSpPr txBox="1"/>
          <p:nvPr/>
        </p:nvSpPr>
        <p:spPr>
          <a:xfrm>
            <a:off x="3436732" y="2788406"/>
            <a:ext cx="605512" cy="42851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4142452" y="3904183"/>
            <a:ext cx="3414047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4142452" y="3691332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4062450" y="1517727"/>
            <a:ext cx="2846350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4045577" y="130518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91" name="标题 11"/>
          <p:cNvSpPr txBox="1"/>
          <p:nvPr/>
        </p:nvSpPr>
        <p:spPr>
          <a:xfrm>
            <a:off x="4548376" y="2651557"/>
            <a:ext cx="3008123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11"/>
          <p:cNvSpPr txBox="1"/>
          <p:nvPr/>
        </p:nvSpPr>
        <p:spPr>
          <a:xfrm>
            <a:off x="4531505" y="243901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3" name="直接箭头连接符 102"/>
          <p:cNvCxnSpPr/>
          <p:nvPr/>
        </p:nvCxnSpPr>
        <p:spPr>
          <a:xfrm flipV="1">
            <a:off x="2483748" y="2055481"/>
            <a:ext cx="511580" cy="2840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2492249" y="3482497"/>
            <a:ext cx="422905" cy="33611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2678146" y="2918222"/>
            <a:ext cx="60551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1"/>
          <p:cNvSpPr txBox="1"/>
          <p:nvPr/>
        </p:nvSpPr>
        <p:spPr>
          <a:xfrm>
            <a:off x="1307151" y="3369092"/>
            <a:ext cx="1187823" cy="42851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93" name="Freeform 5"/>
          <p:cNvSpPr/>
          <p:nvPr/>
        </p:nvSpPr>
        <p:spPr bwMode="auto">
          <a:xfrm>
            <a:off x="1757035" y="3094984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4" name="Freeform 6"/>
          <p:cNvSpPr/>
          <p:nvPr/>
        </p:nvSpPr>
        <p:spPr bwMode="auto">
          <a:xfrm>
            <a:off x="1827263" y="2910485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5" name="Freeform 9"/>
          <p:cNvSpPr/>
          <p:nvPr/>
        </p:nvSpPr>
        <p:spPr bwMode="auto">
          <a:xfrm>
            <a:off x="1371372" y="3094984"/>
            <a:ext cx="289247" cy="1690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6" name="Freeform 10"/>
          <p:cNvSpPr/>
          <p:nvPr/>
        </p:nvSpPr>
        <p:spPr bwMode="auto">
          <a:xfrm>
            <a:off x="1442791" y="2910485"/>
            <a:ext cx="147599" cy="172596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1730848" y="2411743"/>
            <a:ext cx="340430" cy="201164"/>
          </a:xfrm>
          <a:custGeom>
            <a:avLst/>
            <a:gdLst>
              <a:gd name="T0" fmla="*/ 21 w 120"/>
              <a:gd name="T1" fmla="*/ 45 h 71"/>
              <a:gd name="T2" fmla="*/ 24 w 120"/>
              <a:gd name="T3" fmla="*/ 36 h 71"/>
              <a:gd name="T4" fmla="*/ 24 w 120"/>
              <a:gd name="T5" fmla="*/ 70 h 71"/>
              <a:gd name="T6" fmla="*/ 60 w 120"/>
              <a:gd name="T7" fmla="*/ 71 h 71"/>
              <a:gd name="T8" fmla="*/ 95 w 120"/>
              <a:gd name="T9" fmla="*/ 70 h 71"/>
              <a:gd name="T10" fmla="*/ 95 w 120"/>
              <a:gd name="T11" fmla="*/ 36 h 71"/>
              <a:gd name="T12" fmla="*/ 98 w 120"/>
              <a:gd name="T13" fmla="*/ 45 h 71"/>
              <a:gd name="T14" fmla="*/ 98 w 120"/>
              <a:gd name="T15" fmla="*/ 69 h 71"/>
              <a:gd name="T16" fmla="*/ 120 w 120"/>
              <a:gd name="T17" fmla="*/ 67 h 71"/>
              <a:gd name="T18" fmla="*/ 120 w 120"/>
              <a:gd name="T19" fmla="*/ 38 h 71"/>
              <a:gd name="T20" fmla="*/ 110 w 120"/>
              <a:gd name="T21" fmla="*/ 12 h 71"/>
              <a:gd name="T22" fmla="*/ 79 w 120"/>
              <a:gd name="T23" fmla="*/ 0 h 71"/>
              <a:gd name="T24" fmla="*/ 79 w 120"/>
              <a:gd name="T25" fmla="*/ 0 h 71"/>
              <a:gd name="T26" fmla="*/ 78 w 120"/>
              <a:gd name="T27" fmla="*/ 0 h 71"/>
              <a:gd name="T28" fmla="*/ 69 w 120"/>
              <a:gd name="T29" fmla="*/ 45 h 71"/>
              <a:gd name="T30" fmla="*/ 64 w 120"/>
              <a:gd name="T31" fmla="*/ 15 h 71"/>
              <a:gd name="T32" fmla="*/ 67 w 120"/>
              <a:gd name="T33" fmla="*/ 7 h 71"/>
              <a:gd name="T34" fmla="*/ 62 w 120"/>
              <a:gd name="T35" fmla="*/ 3 h 71"/>
              <a:gd name="T36" fmla="*/ 60 w 120"/>
              <a:gd name="T37" fmla="*/ 3 h 71"/>
              <a:gd name="T38" fmla="*/ 60 w 120"/>
              <a:gd name="T39" fmla="*/ 3 h 71"/>
              <a:gd name="T40" fmla="*/ 58 w 120"/>
              <a:gd name="T41" fmla="*/ 3 h 71"/>
              <a:gd name="T42" fmla="*/ 53 w 120"/>
              <a:gd name="T43" fmla="*/ 7 h 71"/>
              <a:gd name="T44" fmla="*/ 56 w 120"/>
              <a:gd name="T45" fmla="*/ 15 h 71"/>
              <a:gd name="T46" fmla="*/ 51 w 120"/>
              <a:gd name="T47" fmla="*/ 45 h 71"/>
              <a:gd name="T48" fmla="*/ 42 w 120"/>
              <a:gd name="T49" fmla="*/ 0 h 71"/>
              <a:gd name="T50" fmla="*/ 41 w 120"/>
              <a:gd name="T51" fmla="*/ 0 h 71"/>
              <a:gd name="T52" fmla="*/ 41 w 120"/>
              <a:gd name="T53" fmla="*/ 0 h 71"/>
              <a:gd name="T54" fmla="*/ 10 w 120"/>
              <a:gd name="T55" fmla="*/ 12 h 71"/>
              <a:gd name="T56" fmla="*/ 0 w 120"/>
              <a:gd name="T57" fmla="*/ 38 h 71"/>
              <a:gd name="T58" fmla="*/ 0 w 120"/>
              <a:gd name="T59" fmla="*/ 67 h 71"/>
              <a:gd name="T60" fmla="*/ 21 w 120"/>
              <a:gd name="T61" fmla="*/ 69 h 71"/>
              <a:gd name="T62" fmla="*/ 21 w 120"/>
              <a:gd name="T63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" h="71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8" name="Freeform 12"/>
          <p:cNvSpPr/>
          <p:nvPr/>
        </p:nvSpPr>
        <p:spPr bwMode="auto">
          <a:xfrm>
            <a:off x="1812979" y="2197487"/>
            <a:ext cx="176167" cy="203544"/>
          </a:xfrm>
          <a:custGeom>
            <a:avLst/>
            <a:gdLst>
              <a:gd name="T0" fmla="*/ 7 w 62"/>
              <a:gd name="T1" fmla="*/ 46 h 72"/>
              <a:gd name="T2" fmla="*/ 31 w 62"/>
              <a:gd name="T3" fmla="*/ 72 h 72"/>
              <a:gd name="T4" fmla="*/ 56 w 62"/>
              <a:gd name="T5" fmla="*/ 46 h 72"/>
              <a:gd name="T6" fmla="*/ 61 w 62"/>
              <a:gd name="T7" fmla="*/ 35 h 72"/>
              <a:gd name="T8" fmla="*/ 57 w 62"/>
              <a:gd name="T9" fmla="*/ 30 h 72"/>
              <a:gd name="T10" fmla="*/ 31 w 62"/>
              <a:gd name="T11" fmla="*/ 0 h 72"/>
              <a:gd name="T12" fmla="*/ 5 w 62"/>
              <a:gd name="T13" fmla="*/ 29 h 72"/>
              <a:gd name="T14" fmla="*/ 1 w 62"/>
              <a:gd name="T15" fmla="*/ 35 h 72"/>
              <a:gd name="T16" fmla="*/ 7 w 62"/>
              <a:gd name="T17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9" name="Freeform 13"/>
          <p:cNvSpPr/>
          <p:nvPr/>
        </p:nvSpPr>
        <p:spPr bwMode="auto">
          <a:xfrm>
            <a:off x="1496356" y="2641475"/>
            <a:ext cx="809414" cy="235682"/>
          </a:xfrm>
          <a:custGeom>
            <a:avLst/>
            <a:gdLst>
              <a:gd name="T0" fmla="*/ 5 w 286"/>
              <a:gd name="T1" fmla="*/ 83 h 83"/>
              <a:gd name="T2" fmla="*/ 11 w 286"/>
              <a:gd name="T3" fmla="*/ 77 h 83"/>
              <a:gd name="T4" fmla="*/ 11 w 286"/>
              <a:gd name="T5" fmla="*/ 44 h 83"/>
              <a:gd name="T6" fmla="*/ 16 w 286"/>
              <a:gd name="T7" fmla="*/ 39 h 83"/>
              <a:gd name="T8" fmla="*/ 137 w 286"/>
              <a:gd name="T9" fmla="*/ 39 h 83"/>
              <a:gd name="T10" fmla="*/ 137 w 286"/>
              <a:gd name="T11" fmla="*/ 77 h 83"/>
              <a:gd name="T12" fmla="*/ 143 w 286"/>
              <a:gd name="T13" fmla="*/ 83 h 83"/>
              <a:gd name="T14" fmla="*/ 149 w 286"/>
              <a:gd name="T15" fmla="*/ 77 h 83"/>
              <a:gd name="T16" fmla="*/ 149 w 286"/>
              <a:gd name="T17" fmla="*/ 39 h 83"/>
              <a:gd name="T18" fmla="*/ 270 w 286"/>
              <a:gd name="T19" fmla="*/ 39 h 83"/>
              <a:gd name="T20" fmla="*/ 275 w 286"/>
              <a:gd name="T21" fmla="*/ 44 h 83"/>
              <a:gd name="T22" fmla="*/ 275 w 286"/>
              <a:gd name="T23" fmla="*/ 77 h 83"/>
              <a:gd name="T24" fmla="*/ 281 w 286"/>
              <a:gd name="T25" fmla="*/ 83 h 83"/>
              <a:gd name="T26" fmla="*/ 286 w 286"/>
              <a:gd name="T27" fmla="*/ 77 h 83"/>
              <a:gd name="T28" fmla="*/ 286 w 286"/>
              <a:gd name="T29" fmla="*/ 44 h 83"/>
              <a:gd name="T30" fmla="*/ 270 w 286"/>
              <a:gd name="T31" fmla="*/ 28 h 83"/>
              <a:gd name="T32" fmla="*/ 149 w 286"/>
              <a:gd name="T33" fmla="*/ 28 h 83"/>
              <a:gd name="T34" fmla="*/ 149 w 286"/>
              <a:gd name="T35" fmla="*/ 6 h 83"/>
              <a:gd name="T36" fmla="*/ 143 w 286"/>
              <a:gd name="T37" fmla="*/ 0 h 83"/>
              <a:gd name="T38" fmla="*/ 137 w 286"/>
              <a:gd name="T39" fmla="*/ 6 h 83"/>
              <a:gd name="T40" fmla="*/ 137 w 286"/>
              <a:gd name="T41" fmla="*/ 28 h 83"/>
              <a:gd name="T42" fmla="*/ 16 w 286"/>
              <a:gd name="T43" fmla="*/ 28 h 83"/>
              <a:gd name="T44" fmla="*/ 0 w 286"/>
              <a:gd name="T45" fmla="*/ 44 h 83"/>
              <a:gd name="T46" fmla="*/ 0 w 286"/>
              <a:gd name="T47" fmla="*/ 77 h 83"/>
              <a:gd name="T48" fmla="*/ 5 w 286"/>
              <a:gd name="T4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83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46379" y="2918222"/>
            <a:ext cx="294604" cy="353524"/>
            <a:chOff x="5502275" y="2714625"/>
            <a:chExt cx="1190625" cy="1428750"/>
          </a:xfrm>
          <a:solidFill>
            <a:schemeClr val="accent5">
              <a:lumMod val="75000"/>
            </a:schemeClr>
          </a:solidFill>
        </p:grpSpPr>
        <p:sp>
          <p:nvSpPr>
            <p:cNvPr id="10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91" grpId="0"/>
      <p:bldP spid="92" grpId="0"/>
      <p:bldP spid="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604" y="2131818"/>
            <a:ext cx="7910310" cy="108244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267970" indent="-267970">
              <a:lnSpc>
                <a:spcPct val="120000"/>
              </a:lnSpc>
              <a:defRPr/>
            </a:pPr>
            <a:endParaRPr lang="zh-CN" altLang="en-US" sz="12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489748" y="2112300"/>
            <a:ext cx="672811" cy="1107911"/>
          </a:xfrm>
          <a:prstGeom prst="chevron">
            <a:avLst>
              <a:gd name="adj" fmla="val 5547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matte">
            <a:contourClr>
              <a:schemeClr val="bg1"/>
            </a:contourClr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035423" y="2112300"/>
            <a:ext cx="670689" cy="1107911"/>
          </a:xfrm>
          <a:prstGeom prst="chevron">
            <a:avLst>
              <a:gd name="adj" fmla="val 5547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matte">
            <a:contourClr>
              <a:schemeClr val="bg1"/>
            </a:contourClr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48451" y="2112301"/>
            <a:ext cx="672812" cy="1107910"/>
          </a:xfrm>
          <a:prstGeom prst="chevron">
            <a:avLst>
              <a:gd name="adj" fmla="val 5547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matte">
            <a:contourClr>
              <a:schemeClr val="bg1"/>
            </a:contourClr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53005" y="2112300"/>
            <a:ext cx="670689" cy="1107911"/>
          </a:xfrm>
          <a:prstGeom prst="chevron">
            <a:avLst>
              <a:gd name="adj" fmla="val 5547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contourW="12700" prstMaterial="matte">
            <a:contourClr>
              <a:schemeClr val="bg1"/>
            </a:contourClr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646" y="2572806"/>
            <a:ext cx="842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1800" dirty="0">
              <a:solidFill>
                <a:srgbClr val="52525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200" y="2572806"/>
            <a:ext cx="831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1800" dirty="0">
              <a:solidFill>
                <a:srgbClr val="52525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584" y="2572806"/>
            <a:ext cx="840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2016</a:t>
            </a:r>
            <a:endParaRPr lang="zh-CN" altLang="en-US" sz="1800" dirty="0">
              <a:solidFill>
                <a:srgbClr val="52525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9764" y="2572806"/>
            <a:ext cx="831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solidFill>
                  <a:srgbClr val="525252"/>
                </a:solidFill>
                <a:latin typeface="Impact MT Std" pitchFamily="34" charset="0"/>
                <a:ea typeface="微软雅黑" panose="020B0503020204020204" pitchFamily="34" charset="-122"/>
              </a:rPr>
              <a:t>2017</a:t>
            </a:r>
            <a:endParaRPr lang="zh-CN" altLang="en-US" sz="1800" dirty="0">
              <a:solidFill>
                <a:srgbClr val="52525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3"/>
          <p:cNvGrpSpPr/>
          <p:nvPr/>
        </p:nvGrpSpPr>
        <p:grpSpPr bwMode="auto">
          <a:xfrm>
            <a:off x="959468" y="2679734"/>
            <a:ext cx="3234589" cy="1606409"/>
            <a:chOff x="941884" y="3983470"/>
            <a:chExt cx="1925931" cy="1358533"/>
          </a:xfrm>
        </p:grpSpPr>
        <p:cxnSp>
          <p:nvCxnSpPr>
            <p:cNvPr id="16" name="直接连接符 2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rgbClr val="52525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41884" y="4394509"/>
              <a:ext cx="1925931" cy="8979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8" name="组合 14"/>
          <p:cNvGrpSpPr/>
          <p:nvPr/>
        </p:nvGrpSpPr>
        <p:grpSpPr bwMode="auto">
          <a:xfrm>
            <a:off x="2433558" y="1009119"/>
            <a:ext cx="3056305" cy="1778599"/>
            <a:chOff x="2293144" y="1916833"/>
            <a:chExt cx="1925931" cy="1502548"/>
          </a:xfrm>
        </p:grpSpPr>
        <p:cxnSp>
          <p:nvCxnSpPr>
            <p:cNvPr id="19" name="直接连接符 21"/>
            <p:cNvCxnSpPr>
              <a:cxnSpLocks noChangeShapeType="1"/>
            </p:cNvCxnSpPr>
            <p:nvPr/>
          </p:nvCxnSpPr>
          <p:spPr bwMode="auto">
            <a:xfrm>
              <a:off x="2293144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rgbClr val="52525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293144" y="1916833"/>
              <a:ext cx="1925931" cy="897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1" name="组合 15"/>
          <p:cNvGrpSpPr/>
          <p:nvPr/>
        </p:nvGrpSpPr>
        <p:grpSpPr bwMode="auto">
          <a:xfrm>
            <a:off x="3910964" y="2625742"/>
            <a:ext cx="2820714" cy="1608024"/>
            <a:chOff x="3641104" y="3980384"/>
            <a:chExt cx="1925931" cy="1358533"/>
          </a:xfrm>
        </p:grpSpPr>
        <p:cxnSp>
          <p:nvCxnSpPr>
            <p:cNvPr id="22" name="直接连接符 19"/>
            <p:cNvCxnSpPr>
              <a:cxnSpLocks noChangeShapeType="1"/>
            </p:cNvCxnSpPr>
            <p:nvPr/>
          </p:nvCxnSpPr>
          <p:spPr bwMode="auto">
            <a:xfrm>
              <a:off x="3648596" y="3980384"/>
              <a:ext cx="0" cy="1358533"/>
            </a:xfrm>
            <a:prstGeom prst="line">
              <a:avLst/>
            </a:prstGeom>
            <a:noFill/>
            <a:ln w="9525" algn="ctr">
              <a:solidFill>
                <a:srgbClr val="52525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41104" y="4392805"/>
              <a:ext cx="1925931" cy="897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5331473" y="1009118"/>
            <a:ext cx="2911979" cy="1778600"/>
            <a:chOff x="5044092" y="1916832"/>
            <a:chExt cx="1925931" cy="1502549"/>
          </a:xfrm>
        </p:grpSpPr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5044092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rgbClr val="52525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5044092" y="1916832"/>
              <a:ext cx="1925931" cy="897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93653" y="1605906"/>
            <a:ext cx="1984843" cy="1984843"/>
            <a:chOff x="304800" y="673100"/>
            <a:chExt cx="4000500" cy="4000500"/>
          </a:xfrm>
          <a:solidFill>
            <a:schemeClr val="accent5">
              <a:lumMod val="75000"/>
            </a:schemeClr>
          </a:solidFill>
          <a:effectLst/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162"/>
          <p:cNvSpPr>
            <a:spLocks noChangeArrowheads="1"/>
          </p:cNvSpPr>
          <p:nvPr/>
        </p:nvSpPr>
        <p:spPr bwMode="auto">
          <a:xfrm>
            <a:off x="7314490" y="2321328"/>
            <a:ext cx="1253403" cy="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11"/>
          <p:cNvSpPr txBox="1"/>
          <p:nvPr/>
        </p:nvSpPr>
        <p:spPr>
          <a:xfrm>
            <a:off x="2051252" y="1307241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2034379" y="109469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标题 11"/>
          <p:cNvSpPr txBox="1"/>
          <p:nvPr/>
        </p:nvSpPr>
        <p:spPr>
          <a:xfrm>
            <a:off x="4283686" y="1598442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accent5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 dirty="0">
              <a:solidFill>
                <a:schemeClr val="accent5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92068" y="1111838"/>
            <a:ext cx="466162" cy="457081"/>
            <a:chOff x="5730875" y="3073401"/>
            <a:chExt cx="733425" cy="719138"/>
          </a:xfrm>
          <a:solidFill>
            <a:schemeClr val="accent5">
              <a:lumMod val="75000"/>
            </a:schemeClr>
          </a:solidFill>
        </p:grpSpPr>
        <p:sp>
          <p:nvSpPr>
            <p:cNvPr id="22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3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4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3581791" y="2624288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accent5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3300" b="1" dirty="0">
              <a:solidFill>
                <a:schemeClr val="accent5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258"/>
          <p:cNvSpPr/>
          <p:nvPr/>
        </p:nvSpPr>
        <p:spPr bwMode="auto">
          <a:xfrm>
            <a:off x="3685284" y="2096062"/>
            <a:ext cx="454700" cy="44755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0" name="标题 11"/>
          <p:cNvSpPr txBox="1"/>
          <p:nvPr/>
        </p:nvSpPr>
        <p:spPr>
          <a:xfrm>
            <a:off x="4430378" y="3463554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accent5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 dirty="0">
              <a:solidFill>
                <a:schemeClr val="accent5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47162" y="2953312"/>
            <a:ext cx="472555" cy="462833"/>
            <a:chOff x="5711825" y="3052763"/>
            <a:chExt cx="771525" cy="755651"/>
          </a:xfrm>
          <a:solidFill>
            <a:schemeClr val="accent5">
              <a:lumMod val="75000"/>
            </a:schemeClr>
          </a:solidFill>
        </p:grpSpPr>
        <p:sp>
          <p:nvSpPr>
            <p:cNvPr id="1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8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3742557" y="447493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accent5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 dirty="0">
              <a:solidFill>
                <a:schemeClr val="accent5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487"/>
          <p:cNvSpPr>
            <a:spLocks noEditPoints="1"/>
          </p:cNvSpPr>
          <p:nvPr/>
        </p:nvSpPr>
        <p:spPr bwMode="auto">
          <a:xfrm>
            <a:off x="3942452" y="3981441"/>
            <a:ext cx="320461" cy="35878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5" name="组合 24"/>
          <p:cNvGrpSpPr/>
          <p:nvPr/>
        </p:nvGrpSpPr>
        <p:grpSpPr>
          <a:xfrm>
            <a:off x="4572383" y="3985655"/>
            <a:ext cx="1766068" cy="36415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1"/>
          <p:cNvSpPr txBox="1"/>
          <p:nvPr/>
        </p:nvSpPr>
        <p:spPr>
          <a:xfrm>
            <a:off x="5005524" y="4306184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4988652" y="409363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66294" y="3013800"/>
            <a:ext cx="1766068" cy="364151"/>
            <a:chOff x="5902457" y="4797152"/>
            <a:chExt cx="2355370" cy="485661"/>
          </a:xfrm>
        </p:grpSpPr>
        <p:sp>
          <p:nvSpPr>
            <p:cNvPr id="32" name="椭圆 3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cxnSp>
          <p:nvCxnSpPr>
            <p:cNvPr id="33" name="直接连接符 32"/>
            <p:cNvCxnSpPr>
              <a:stCxn id="3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标题 11"/>
          <p:cNvSpPr txBox="1"/>
          <p:nvPr/>
        </p:nvSpPr>
        <p:spPr>
          <a:xfrm>
            <a:off x="5599435" y="3334329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/>
          <p:nvPr/>
        </p:nvSpPr>
        <p:spPr>
          <a:xfrm>
            <a:off x="5582563" y="312178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 flipH="1">
            <a:off x="1748754" y="1958566"/>
            <a:ext cx="1797400" cy="364151"/>
            <a:chOff x="5902457" y="4797152"/>
            <a:chExt cx="2355370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标题 11"/>
          <p:cNvSpPr txBox="1"/>
          <p:nvPr/>
        </p:nvSpPr>
        <p:spPr>
          <a:xfrm>
            <a:off x="1349356" y="2279096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1332484" y="206655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2450649" y="986711"/>
            <a:ext cx="1797400" cy="364151"/>
            <a:chOff x="5902457" y="4797152"/>
            <a:chExt cx="2355370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4" grpId="0"/>
      <p:bldP spid="12" grpId="0"/>
      <p:bldP spid="20" grpId="0" animBg="1"/>
      <p:bldP spid="10" grpId="0"/>
      <p:bldP spid="7" grpId="0"/>
      <p:bldP spid="8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1"/>
          <a:stretch>
            <a:fillRect/>
          </a:stretch>
        </p:blipFill>
        <p:spPr>
          <a:xfrm>
            <a:off x="0" y="-38355"/>
            <a:ext cx="9144000" cy="339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0" y="3327400"/>
            <a:ext cx="91440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3621361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 下次再见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4506186"/>
            <a:ext cx="9144000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>
                <a:solidFill>
                  <a:srgbClr val="002060"/>
                </a:solidFill>
              </a:rPr>
              <a:t>主持人：</a:t>
            </a:r>
            <a:r>
              <a:rPr lang="en-US" altLang="zh-CN" sz="2400">
                <a:solidFill>
                  <a:srgbClr val="002060"/>
                </a:solidFill>
              </a:rPr>
              <a:t>xiazaii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9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78151" y="1455818"/>
            <a:ext cx="2223248" cy="2223248"/>
            <a:chOff x="908496" y="1360586"/>
            <a:chExt cx="2223248" cy="2223248"/>
          </a:xfrm>
        </p:grpSpPr>
        <p:sp>
          <p:nvSpPr>
            <p:cNvPr id="2" name="椭圆 3079"/>
            <p:cNvSpPr>
              <a:spLocks noChangeArrowheads="1"/>
            </p:cNvSpPr>
            <p:nvPr/>
          </p:nvSpPr>
          <p:spPr bwMode="auto">
            <a:xfrm>
              <a:off x="908496" y="1360586"/>
              <a:ext cx="2223248" cy="2223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67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3080"/>
            <p:cNvSpPr txBox="1">
              <a:spLocks noChangeArrowheads="1"/>
            </p:cNvSpPr>
            <p:nvPr/>
          </p:nvSpPr>
          <p:spPr bwMode="auto">
            <a:xfrm>
              <a:off x="1139526" y="1776955"/>
              <a:ext cx="1761188" cy="139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84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5" name="椭圆 3087"/>
          <p:cNvSpPr>
            <a:spLocks noChangeArrowheads="1"/>
          </p:cNvSpPr>
          <p:nvPr/>
        </p:nvSpPr>
        <p:spPr bwMode="auto">
          <a:xfrm>
            <a:off x="3801399" y="1214743"/>
            <a:ext cx="482150" cy="4821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3550" y="2136554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3549" y="2687994"/>
            <a:ext cx="3979240" cy="456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修改文字内容，也可以直接复制你的内容到此。修改文字内容，也可以直接复制你的内容到此</a:t>
            </a:r>
            <a:r>
              <a:rPr lang="zh-CN" alt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4"/>
          <p:cNvSpPr/>
          <p:nvPr/>
        </p:nvSpPr>
        <p:spPr>
          <a:xfrm>
            <a:off x="4643806" y="1545272"/>
            <a:ext cx="2613674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" name="Freeform 477"/>
          <p:cNvSpPr>
            <a:spLocks noEditPoints="1"/>
          </p:cNvSpPr>
          <p:nvPr/>
        </p:nvSpPr>
        <p:spPr bwMode="auto">
          <a:xfrm>
            <a:off x="4109328" y="1715108"/>
            <a:ext cx="705382" cy="65035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latin typeface="Impact MT Std" pitchFamily="34" charset="0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3892380" y="2417003"/>
            <a:ext cx="1062967" cy="214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2017 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 flipH="1" flipV="1">
            <a:off x="1624719" y="2497575"/>
            <a:ext cx="2645605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标题 11"/>
          <p:cNvSpPr txBox="1"/>
          <p:nvPr/>
        </p:nvSpPr>
        <p:spPr>
          <a:xfrm>
            <a:off x="5134195" y="2197613"/>
            <a:ext cx="539919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20%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5566131" y="2197613"/>
            <a:ext cx="178173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5549258" y="198506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4643806" y="3202150"/>
            <a:ext cx="2613674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" name="标题 11"/>
          <p:cNvSpPr txBox="1"/>
          <p:nvPr/>
        </p:nvSpPr>
        <p:spPr>
          <a:xfrm>
            <a:off x="3953783" y="4059840"/>
            <a:ext cx="1062967" cy="214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2016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4"/>
          <p:cNvSpPr/>
          <p:nvPr/>
        </p:nvSpPr>
        <p:spPr>
          <a:xfrm flipH="1" flipV="1">
            <a:off x="1624719" y="4154453"/>
            <a:ext cx="2645605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" name="标题 11"/>
          <p:cNvSpPr txBox="1"/>
          <p:nvPr/>
        </p:nvSpPr>
        <p:spPr>
          <a:xfrm>
            <a:off x="5134195" y="3854491"/>
            <a:ext cx="539919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40%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5566131" y="3854491"/>
            <a:ext cx="178173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5549258" y="364194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Freeform 482"/>
          <p:cNvSpPr>
            <a:spLocks noEditPoints="1"/>
          </p:cNvSpPr>
          <p:nvPr/>
        </p:nvSpPr>
        <p:spPr bwMode="auto">
          <a:xfrm>
            <a:off x="4113353" y="3456779"/>
            <a:ext cx="631036" cy="576034"/>
          </a:xfrm>
          <a:custGeom>
            <a:avLst/>
            <a:gdLst>
              <a:gd name="T0" fmla="*/ 298 w 356"/>
              <a:gd name="T1" fmla="*/ 267 h 326"/>
              <a:gd name="T2" fmla="*/ 294 w 356"/>
              <a:gd name="T3" fmla="*/ 269 h 326"/>
              <a:gd name="T4" fmla="*/ 296 w 356"/>
              <a:gd name="T5" fmla="*/ 277 h 326"/>
              <a:gd name="T6" fmla="*/ 303 w 356"/>
              <a:gd name="T7" fmla="*/ 278 h 326"/>
              <a:gd name="T8" fmla="*/ 307 w 356"/>
              <a:gd name="T9" fmla="*/ 272 h 326"/>
              <a:gd name="T10" fmla="*/ 305 w 356"/>
              <a:gd name="T11" fmla="*/ 267 h 326"/>
              <a:gd name="T12" fmla="*/ 325 w 356"/>
              <a:gd name="T13" fmla="*/ 219 h 326"/>
              <a:gd name="T14" fmla="*/ 276 w 356"/>
              <a:gd name="T15" fmla="*/ 219 h 326"/>
              <a:gd name="T16" fmla="*/ 325 w 356"/>
              <a:gd name="T17" fmla="*/ 219 h 326"/>
              <a:gd name="T18" fmla="*/ 128 w 356"/>
              <a:gd name="T19" fmla="*/ 162 h 326"/>
              <a:gd name="T20" fmla="*/ 135 w 356"/>
              <a:gd name="T21" fmla="*/ 173 h 326"/>
              <a:gd name="T22" fmla="*/ 172 w 356"/>
              <a:gd name="T23" fmla="*/ 156 h 326"/>
              <a:gd name="T24" fmla="*/ 327 w 356"/>
              <a:gd name="T25" fmla="*/ 82 h 326"/>
              <a:gd name="T26" fmla="*/ 112 w 356"/>
              <a:gd name="T27" fmla="*/ 82 h 326"/>
              <a:gd name="T28" fmla="*/ 267 w 356"/>
              <a:gd name="T29" fmla="*/ 75 h 326"/>
              <a:gd name="T30" fmla="*/ 267 w 356"/>
              <a:gd name="T31" fmla="*/ 98 h 326"/>
              <a:gd name="T32" fmla="*/ 267 w 356"/>
              <a:gd name="T33" fmla="*/ 75 h 326"/>
              <a:gd name="T34" fmla="*/ 233 w 356"/>
              <a:gd name="T35" fmla="*/ 86 h 326"/>
              <a:gd name="T36" fmla="*/ 209 w 356"/>
              <a:gd name="T37" fmla="*/ 86 h 326"/>
              <a:gd name="T38" fmla="*/ 174 w 356"/>
              <a:gd name="T39" fmla="*/ 75 h 326"/>
              <a:gd name="T40" fmla="*/ 174 w 356"/>
              <a:gd name="T41" fmla="*/ 98 h 326"/>
              <a:gd name="T42" fmla="*/ 174 w 356"/>
              <a:gd name="T43" fmla="*/ 75 h 326"/>
              <a:gd name="T44" fmla="*/ 247 w 356"/>
              <a:gd name="T45" fmla="*/ 252 h 326"/>
              <a:gd name="T46" fmla="*/ 259 w 356"/>
              <a:gd name="T47" fmla="*/ 258 h 326"/>
              <a:gd name="T48" fmla="*/ 216 w 356"/>
              <a:gd name="T49" fmla="*/ 298 h 326"/>
              <a:gd name="T50" fmla="*/ 169 w 356"/>
              <a:gd name="T51" fmla="*/ 292 h 326"/>
              <a:gd name="T52" fmla="*/ 169 w 356"/>
              <a:gd name="T53" fmla="*/ 293 h 326"/>
              <a:gd name="T54" fmla="*/ 233 w 356"/>
              <a:gd name="T55" fmla="*/ 303 h 326"/>
              <a:gd name="T56" fmla="*/ 233 w 356"/>
              <a:gd name="T57" fmla="*/ 298 h 326"/>
              <a:gd name="T58" fmla="*/ 221 w 356"/>
              <a:gd name="T59" fmla="*/ 270 h 326"/>
              <a:gd name="T60" fmla="*/ 323 w 356"/>
              <a:gd name="T61" fmla="*/ 263 h 326"/>
              <a:gd name="T62" fmla="*/ 304 w 356"/>
              <a:gd name="T63" fmla="*/ 281 h 326"/>
              <a:gd name="T64" fmla="*/ 292 w 356"/>
              <a:gd name="T65" fmla="*/ 308 h 326"/>
              <a:gd name="T66" fmla="*/ 245 w 356"/>
              <a:gd name="T67" fmla="*/ 303 h 326"/>
              <a:gd name="T68" fmla="*/ 245 w 356"/>
              <a:gd name="T69" fmla="*/ 304 h 326"/>
              <a:gd name="T70" fmla="*/ 356 w 356"/>
              <a:gd name="T71" fmla="*/ 304 h 326"/>
              <a:gd name="T72" fmla="*/ 356 w 356"/>
              <a:gd name="T73" fmla="*/ 303 h 326"/>
              <a:gd name="T74" fmla="*/ 224 w 356"/>
              <a:gd name="T75" fmla="*/ 177 h 326"/>
              <a:gd name="T76" fmla="*/ 224 w 356"/>
              <a:gd name="T77" fmla="*/ 245 h 326"/>
              <a:gd name="T78" fmla="*/ 96 w 356"/>
              <a:gd name="T79" fmla="*/ 252 h 326"/>
              <a:gd name="T80" fmla="*/ 110 w 356"/>
              <a:gd name="T81" fmla="*/ 193 h 326"/>
              <a:gd name="T82" fmla="*/ 42 w 356"/>
              <a:gd name="T83" fmla="*/ 193 h 326"/>
              <a:gd name="T84" fmla="*/ 56 w 356"/>
              <a:gd name="T85" fmla="*/ 252 h 326"/>
              <a:gd name="T86" fmla="*/ 0 w 356"/>
              <a:gd name="T87" fmla="*/ 310 h 326"/>
              <a:gd name="T88" fmla="*/ 76 w 356"/>
              <a:gd name="T89" fmla="*/ 325 h 326"/>
              <a:gd name="T90" fmla="*/ 151 w 356"/>
              <a:gd name="T91" fmla="*/ 310 h 326"/>
              <a:gd name="T92" fmla="*/ 96 w 356"/>
              <a:gd name="T93" fmla="*/ 252 h 326"/>
              <a:gd name="T94" fmla="*/ 222 w 356"/>
              <a:gd name="T95" fmla="*/ 256 h 326"/>
              <a:gd name="T96" fmla="*/ 218 w 356"/>
              <a:gd name="T97" fmla="*/ 259 h 326"/>
              <a:gd name="T98" fmla="*/ 220 w 356"/>
              <a:gd name="T99" fmla="*/ 266 h 326"/>
              <a:gd name="T100" fmla="*/ 227 w 356"/>
              <a:gd name="T101" fmla="*/ 267 h 326"/>
              <a:gd name="T102" fmla="*/ 231 w 356"/>
              <a:gd name="T103" fmla="*/ 262 h 326"/>
              <a:gd name="T104" fmla="*/ 229 w 356"/>
              <a:gd name="T105" fmla="*/ 25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6" h="32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74" name="标题 11"/>
          <p:cNvSpPr txBox="1"/>
          <p:nvPr/>
        </p:nvSpPr>
        <p:spPr>
          <a:xfrm>
            <a:off x="1617799" y="1686400"/>
            <a:ext cx="539919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40%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75" name="标题 11"/>
          <p:cNvSpPr txBox="1"/>
          <p:nvPr/>
        </p:nvSpPr>
        <p:spPr>
          <a:xfrm>
            <a:off x="2049735" y="1686400"/>
            <a:ext cx="178173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标题 11"/>
          <p:cNvSpPr txBox="1"/>
          <p:nvPr/>
        </p:nvSpPr>
        <p:spPr>
          <a:xfrm>
            <a:off x="2032862" y="147385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7" name="标题 11"/>
          <p:cNvSpPr txBox="1"/>
          <p:nvPr/>
        </p:nvSpPr>
        <p:spPr>
          <a:xfrm>
            <a:off x="1617799" y="3403540"/>
            <a:ext cx="539919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solidFill>
                  <a:schemeClr val="bg2">
                    <a:lumMod val="25000"/>
                  </a:schemeClr>
                </a:solidFill>
                <a:latin typeface="Impact MT Std" pitchFamily="34" charset="0"/>
              </a:rPr>
              <a:t>20%</a:t>
            </a:r>
            <a:endParaRPr lang="zh-CN" altLang="en-US" sz="3300" b="1" dirty="0">
              <a:solidFill>
                <a:schemeClr val="bg2">
                  <a:lumMod val="25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78" name="标题 11"/>
          <p:cNvSpPr txBox="1"/>
          <p:nvPr/>
        </p:nvSpPr>
        <p:spPr>
          <a:xfrm>
            <a:off x="2049735" y="3403540"/>
            <a:ext cx="178173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11"/>
          <p:cNvSpPr txBox="1"/>
          <p:nvPr/>
        </p:nvSpPr>
        <p:spPr>
          <a:xfrm>
            <a:off x="2032862" y="319099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4"/>
          <p:cNvGraphicFramePr/>
          <p:nvPr/>
        </p:nvGraphicFramePr>
        <p:xfrm>
          <a:off x="909355" y="985352"/>
          <a:ext cx="1841231" cy="184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5"/>
          <p:cNvSpPr txBox="1"/>
          <p:nvPr/>
        </p:nvSpPr>
        <p:spPr>
          <a:xfrm>
            <a:off x="1479960" y="1701200"/>
            <a:ext cx="7480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1479960" y="2833765"/>
            <a:ext cx="777538" cy="316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2015</a:t>
            </a:r>
          </a:p>
        </p:txBody>
      </p:sp>
      <p:grpSp>
        <p:nvGrpSpPr>
          <p:cNvPr id="33" name="Group 16"/>
          <p:cNvGrpSpPr/>
          <p:nvPr/>
        </p:nvGrpSpPr>
        <p:grpSpPr>
          <a:xfrm>
            <a:off x="1018629" y="3358691"/>
            <a:ext cx="1700203" cy="451244"/>
            <a:chOff x="682436" y="2622550"/>
            <a:chExt cx="1454530" cy="381000"/>
          </a:xfrm>
        </p:grpSpPr>
        <p:sp>
          <p:nvSpPr>
            <p:cNvPr id="34" name="Rectangle 17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TextBox 18"/>
            <p:cNvSpPr txBox="1"/>
            <p:nvPr/>
          </p:nvSpPr>
          <p:spPr>
            <a:xfrm>
              <a:off x="682436" y="2659162"/>
              <a:ext cx="1454530" cy="259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6" name="TextBox 19"/>
          <p:cNvSpPr txBox="1"/>
          <p:nvPr/>
        </p:nvSpPr>
        <p:spPr>
          <a:xfrm>
            <a:off x="941110" y="3961236"/>
            <a:ext cx="1777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7" name="Chart 4"/>
          <p:cNvGraphicFramePr/>
          <p:nvPr/>
        </p:nvGraphicFramePr>
        <p:xfrm>
          <a:off x="3618843" y="985352"/>
          <a:ext cx="1841231" cy="184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5"/>
          <p:cNvSpPr txBox="1"/>
          <p:nvPr/>
        </p:nvSpPr>
        <p:spPr>
          <a:xfrm>
            <a:off x="4204165" y="1701200"/>
            <a:ext cx="7480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4189448" y="2833765"/>
            <a:ext cx="777538" cy="316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2016</a:t>
            </a:r>
          </a:p>
        </p:txBody>
      </p:sp>
      <p:grpSp>
        <p:nvGrpSpPr>
          <p:cNvPr id="40" name="Group 16"/>
          <p:cNvGrpSpPr/>
          <p:nvPr/>
        </p:nvGrpSpPr>
        <p:grpSpPr>
          <a:xfrm>
            <a:off x="3728111" y="3358691"/>
            <a:ext cx="1700203" cy="451244"/>
            <a:chOff x="682433" y="2622550"/>
            <a:chExt cx="1454530" cy="381000"/>
          </a:xfrm>
        </p:grpSpPr>
        <p:sp>
          <p:nvSpPr>
            <p:cNvPr id="41" name="Rectangle 17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TextBox 18"/>
            <p:cNvSpPr txBox="1"/>
            <p:nvPr/>
          </p:nvSpPr>
          <p:spPr>
            <a:xfrm>
              <a:off x="682433" y="2686560"/>
              <a:ext cx="1454530" cy="259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TextBox 19"/>
          <p:cNvSpPr txBox="1"/>
          <p:nvPr/>
        </p:nvSpPr>
        <p:spPr>
          <a:xfrm>
            <a:off x="3646663" y="4010894"/>
            <a:ext cx="1777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4" name="Chart 4"/>
          <p:cNvGraphicFramePr/>
          <p:nvPr/>
        </p:nvGraphicFramePr>
        <p:xfrm>
          <a:off x="6433664" y="977048"/>
          <a:ext cx="1841231" cy="184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TextBox 5"/>
          <p:cNvSpPr txBox="1"/>
          <p:nvPr/>
        </p:nvSpPr>
        <p:spPr>
          <a:xfrm>
            <a:off x="7018986" y="1692896"/>
            <a:ext cx="7480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90%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7004269" y="2825461"/>
            <a:ext cx="777538" cy="316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2017</a:t>
            </a:r>
          </a:p>
        </p:txBody>
      </p:sp>
      <p:grpSp>
        <p:nvGrpSpPr>
          <p:cNvPr id="47" name="Group 16"/>
          <p:cNvGrpSpPr/>
          <p:nvPr/>
        </p:nvGrpSpPr>
        <p:grpSpPr>
          <a:xfrm>
            <a:off x="6542932" y="3350387"/>
            <a:ext cx="1700203" cy="451244"/>
            <a:chOff x="682433" y="2622550"/>
            <a:chExt cx="1454530" cy="381000"/>
          </a:xfrm>
        </p:grpSpPr>
        <p:sp>
          <p:nvSpPr>
            <p:cNvPr id="48" name="Rectangle 17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682433" y="2686560"/>
              <a:ext cx="1454530" cy="259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19"/>
          <p:cNvSpPr txBox="1"/>
          <p:nvPr/>
        </p:nvSpPr>
        <p:spPr>
          <a:xfrm>
            <a:off x="6461484" y="4002590"/>
            <a:ext cx="1777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/>
      <p:bldP spid="32" grpId="0"/>
      <p:bldP spid="36" grpId="0"/>
      <p:bldGraphic spid="37" grpId="0">
        <p:bldAsOne/>
      </p:bldGraphic>
      <p:bldP spid="38" grpId="0"/>
      <p:bldP spid="39" grpId="0"/>
      <p:bldP spid="43" grpId="0"/>
      <p:bldGraphic spid="44" grpId="0">
        <p:bldAsOne/>
      </p:bldGraphic>
      <p:bldP spid="45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 bwMode="auto">
          <a:xfrm>
            <a:off x="3339343" y="1282269"/>
            <a:ext cx="3821656" cy="3215431"/>
            <a:chOff x="720" y="839"/>
            <a:chExt cx="3740" cy="3146"/>
          </a:xfrm>
          <a:solidFill>
            <a:srgbClr val="F8F8F8"/>
          </a:solidFill>
        </p:grpSpPr>
        <p:sp>
          <p:nvSpPr>
            <p:cNvPr id="3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6605298" y="2294597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57710" y="2543098"/>
            <a:ext cx="1230648" cy="75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5933951" y="2771304"/>
            <a:ext cx="252413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6186365" y="3011629"/>
            <a:ext cx="1901993" cy="81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495015" y="3486543"/>
            <a:ext cx="316249" cy="2048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11265" y="3486543"/>
            <a:ext cx="12767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881466" y="3962596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133879" y="4211097"/>
            <a:ext cx="19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7062178" y="2285846"/>
            <a:ext cx="1261949" cy="307809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8" name="矩形 77"/>
          <p:cNvSpPr/>
          <p:nvPr/>
        </p:nvSpPr>
        <p:spPr>
          <a:xfrm>
            <a:off x="7062178" y="2751470"/>
            <a:ext cx="1261949" cy="307809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9" name="矩形 78"/>
          <p:cNvSpPr/>
          <p:nvPr/>
        </p:nvSpPr>
        <p:spPr>
          <a:xfrm>
            <a:off x="7062178" y="3228142"/>
            <a:ext cx="1261949" cy="307809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0" name="矩形 79"/>
          <p:cNvSpPr/>
          <p:nvPr/>
        </p:nvSpPr>
        <p:spPr>
          <a:xfrm>
            <a:off x="7062178" y="3947507"/>
            <a:ext cx="1261949" cy="307809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1843" y="2191688"/>
            <a:ext cx="2228971" cy="20729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您的内容打在这里，或者通过复制您的文本后，在此框中选择粘贴，并选择只保留文字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79171" y="1776430"/>
            <a:ext cx="17343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在此处添加标题</a:t>
            </a:r>
            <a:endParaRPr lang="zh-CN" altLang="en-US" sz="1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368300" y="1282700"/>
            <a:ext cx="3441388" cy="3410263"/>
            <a:chOff x="1220808" y="1780444"/>
            <a:chExt cx="2736716" cy="2736716"/>
          </a:xfrm>
        </p:grpSpPr>
        <p:sp>
          <p:nvSpPr>
            <p:cNvPr id="3" name="Block Arc 5"/>
            <p:cNvSpPr/>
            <p:nvPr/>
          </p:nvSpPr>
          <p:spPr>
            <a:xfrm>
              <a:off x="1220808" y="1780444"/>
              <a:ext cx="2736716" cy="2736716"/>
            </a:xfrm>
            <a:prstGeom prst="blockArc">
              <a:avLst>
                <a:gd name="adj1" fmla="val 3356318"/>
                <a:gd name="adj2" fmla="val 20404077"/>
                <a:gd name="adj3" fmla="val 5707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Isosceles Triangle 6"/>
            <p:cNvSpPr/>
            <p:nvPr/>
          </p:nvSpPr>
          <p:spPr>
            <a:xfrm rot="3296043">
              <a:off x="3224591" y="3925113"/>
              <a:ext cx="432899" cy="373189"/>
            </a:xfrm>
            <a:prstGeom prst="triangl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3205460" y="2077286"/>
            <a:ext cx="717407" cy="710919"/>
            <a:chOff x="4004440" y="2553360"/>
            <a:chExt cx="698940" cy="698940"/>
          </a:xfrm>
        </p:grpSpPr>
        <p:sp>
          <p:nvSpPr>
            <p:cNvPr id="6" name="Oval 8"/>
            <p:cNvSpPr/>
            <p:nvPr/>
          </p:nvSpPr>
          <p:spPr>
            <a:xfrm>
              <a:off x="4004440" y="2553360"/>
              <a:ext cx="698940" cy="6989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16"/>
            <p:cNvSpPr>
              <a:spLocks noEditPoints="1"/>
            </p:cNvSpPr>
            <p:nvPr/>
          </p:nvSpPr>
          <p:spPr bwMode="auto">
            <a:xfrm>
              <a:off x="4160946" y="2747214"/>
              <a:ext cx="385929" cy="31123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1779666" y="1036575"/>
            <a:ext cx="717407" cy="710919"/>
            <a:chOff x="2971800" y="1123950"/>
            <a:chExt cx="698940" cy="698940"/>
          </a:xfrm>
        </p:grpSpPr>
        <p:sp>
          <p:nvSpPr>
            <p:cNvPr id="9" name="Oval 11"/>
            <p:cNvSpPr/>
            <p:nvPr/>
          </p:nvSpPr>
          <p:spPr>
            <a:xfrm>
              <a:off x="2971800" y="1123950"/>
              <a:ext cx="698940" cy="698940"/>
            </a:xfrm>
            <a:prstGeom prst="ellipse">
              <a:avLst/>
            </a:prstGeom>
            <a:solidFill>
              <a:srgbClr val="558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66"/>
            <p:cNvSpPr>
              <a:spLocks noEditPoints="1"/>
            </p:cNvSpPr>
            <p:nvPr/>
          </p:nvSpPr>
          <p:spPr bwMode="auto">
            <a:xfrm>
              <a:off x="3124786" y="1321020"/>
              <a:ext cx="392968" cy="304800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330392" y="1594195"/>
            <a:ext cx="717407" cy="710919"/>
            <a:chOff x="1228395" y="1581150"/>
            <a:chExt cx="698940" cy="698940"/>
          </a:xfrm>
        </p:grpSpPr>
        <p:sp>
          <p:nvSpPr>
            <p:cNvPr id="12" name="Oval 14"/>
            <p:cNvSpPr/>
            <p:nvPr/>
          </p:nvSpPr>
          <p:spPr>
            <a:xfrm>
              <a:off x="1228395" y="1581150"/>
              <a:ext cx="698940" cy="698940"/>
            </a:xfrm>
            <a:prstGeom prst="ellipse">
              <a:avLst/>
            </a:prstGeom>
            <a:solidFill>
              <a:srgbClr val="558BC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98"/>
            <p:cNvSpPr>
              <a:spLocks noEditPoints="1"/>
            </p:cNvSpPr>
            <p:nvPr/>
          </p:nvSpPr>
          <p:spPr bwMode="auto">
            <a:xfrm>
              <a:off x="1373254" y="1778220"/>
              <a:ext cx="409223" cy="304800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25" y="23"/>
                </a:cxn>
                <a:cxn ang="0">
                  <a:pos x="12" y="2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47" y="9"/>
                </a:cxn>
                <a:cxn ang="0">
                  <a:pos x="55" y="17"/>
                </a:cxn>
                <a:cxn ang="0">
                  <a:pos x="55" y="23"/>
                </a:cxn>
                <a:cxn ang="0">
                  <a:pos x="66" y="32"/>
                </a:cxn>
                <a:cxn ang="0">
                  <a:pos x="54" y="46"/>
                </a:cxn>
                <a:cxn ang="0">
                  <a:pos x="44" y="50"/>
                </a:cxn>
                <a:cxn ang="0">
                  <a:pos x="5" y="50"/>
                </a:cxn>
                <a:cxn ang="0">
                  <a:pos x="2" y="48"/>
                </a:cxn>
                <a:cxn ang="0">
                  <a:pos x="3" y="46"/>
                </a:cxn>
                <a:cxn ang="0">
                  <a:pos x="15" y="32"/>
                </a:cxn>
                <a:cxn ang="0">
                  <a:pos x="25" y="28"/>
                </a:cxn>
                <a:cxn ang="0">
                  <a:pos x="64" y="28"/>
                </a:cxn>
                <a:cxn ang="0">
                  <a:pos x="67" y="30"/>
                </a:cxn>
                <a:cxn ang="0">
                  <a:pos x="66" y="32"/>
                </a:cxn>
              </a:cxnLst>
              <a:rect l="0" t="0" r="r" b="b"/>
              <a:pathLst>
                <a:path w="67" h="50">
                  <a:moveTo>
                    <a:pt x="5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0" y="23"/>
                    <a:pt x="15" y="26"/>
                    <a:pt x="12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4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5" y="13"/>
                    <a:pt x="55" y="17"/>
                  </a:cubicBezTo>
                  <a:lnTo>
                    <a:pt x="55" y="23"/>
                  </a:lnTo>
                  <a:close/>
                  <a:moveTo>
                    <a:pt x="66" y="32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47" y="50"/>
                    <a:pt x="4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2" y="50"/>
                    <a:pt x="2" y="48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8"/>
                    <a:pt x="2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8"/>
                    <a:pt x="67" y="30"/>
                  </a:cubicBezTo>
                  <a:cubicBezTo>
                    <a:pt x="67" y="30"/>
                    <a:pt x="66" y="31"/>
                    <a:pt x="66" y="3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330392" y="3460300"/>
            <a:ext cx="717407" cy="710919"/>
            <a:chOff x="1123295" y="3409950"/>
            <a:chExt cx="698940" cy="698940"/>
          </a:xfrm>
        </p:grpSpPr>
        <p:sp>
          <p:nvSpPr>
            <p:cNvPr id="15" name="Oval 17"/>
            <p:cNvSpPr/>
            <p:nvPr/>
          </p:nvSpPr>
          <p:spPr>
            <a:xfrm>
              <a:off x="1123295" y="3409950"/>
              <a:ext cx="698940" cy="698940"/>
            </a:xfrm>
            <a:prstGeom prst="ellipse">
              <a:avLst/>
            </a:prstGeom>
            <a:solidFill>
              <a:srgbClr val="558B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62"/>
            <p:cNvSpPr>
              <a:spLocks noChangeAspect="1" noEditPoints="1"/>
            </p:cNvSpPr>
            <p:nvPr/>
          </p:nvSpPr>
          <p:spPr bwMode="auto">
            <a:xfrm>
              <a:off x="1280952" y="3566072"/>
              <a:ext cx="383627" cy="38669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1779666" y="4216681"/>
            <a:ext cx="717407" cy="710919"/>
            <a:chOff x="2590800" y="4150930"/>
            <a:chExt cx="698940" cy="698940"/>
          </a:xfrm>
        </p:grpSpPr>
        <p:sp>
          <p:nvSpPr>
            <p:cNvPr id="18" name="Oval 20"/>
            <p:cNvSpPr/>
            <p:nvPr/>
          </p:nvSpPr>
          <p:spPr>
            <a:xfrm>
              <a:off x="2590800" y="4150930"/>
              <a:ext cx="698940" cy="698940"/>
            </a:xfrm>
            <a:prstGeom prst="ellipse">
              <a:avLst/>
            </a:prstGeom>
            <a:solidFill>
              <a:srgbClr val="558BC6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228"/>
            <p:cNvSpPr>
              <a:spLocks noChangeAspect="1"/>
            </p:cNvSpPr>
            <p:nvPr/>
          </p:nvSpPr>
          <p:spPr bwMode="auto">
            <a:xfrm>
              <a:off x="2764774" y="4323711"/>
              <a:ext cx="350992" cy="35337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Freeform 46"/>
          <p:cNvSpPr>
            <a:spLocks noEditPoints="1"/>
          </p:cNvSpPr>
          <p:nvPr/>
        </p:nvSpPr>
        <p:spPr bwMode="auto">
          <a:xfrm>
            <a:off x="4452920" y="3571234"/>
            <a:ext cx="427321" cy="42345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4" name="Group 30"/>
          <p:cNvGrpSpPr/>
          <p:nvPr/>
        </p:nvGrpSpPr>
        <p:grpSpPr>
          <a:xfrm>
            <a:off x="5081048" y="1224153"/>
            <a:ext cx="3832823" cy="661789"/>
            <a:chOff x="1270277" y="1233504"/>
            <a:chExt cx="3048000" cy="531081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296750" y="1233504"/>
              <a:ext cx="979021" cy="19759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altLang="zh-C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270277" y="1418801"/>
              <a:ext cx="3048000" cy="34578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5081048" y="1957596"/>
            <a:ext cx="3832823" cy="899482"/>
            <a:chOff x="1270277" y="1233504"/>
            <a:chExt cx="3048000" cy="721828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96750" y="1233504"/>
              <a:ext cx="979021" cy="19759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altLang="zh-C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5365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081048" y="2678246"/>
            <a:ext cx="3832823" cy="899482"/>
            <a:chOff x="1270277" y="1233504"/>
            <a:chExt cx="3048000" cy="721828"/>
          </a:xfrm>
        </p:grpSpPr>
        <p:sp>
          <p:nvSpPr>
            <p:cNvPr id="31" name="Text Placeholder 3"/>
            <p:cNvSpPr txBox="1"/>
            <p:nvPr/>
          </p:nvSpPr>
          <p:spPr>
            <a:xfrm>
              <a:off x="1296750" y="1233504"/>
              <a:ext cx="979020" cy="19759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altLang="zh-C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270277" y="1418801"/>
              <a:ext cx="3048000" cy="5365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5081048" y="3398896"/>
            <a:ext cx="3832823" cy="661789"/>
            <a:chOff x="1270277" y="1233504"/>
            <a:chExt cx="3048000" cy="531081"/>
          </a:xfrm>
        </p:grpSpPr>
        <p:sp>
          <p:nvSpPr>
            <p:cNvPr id="34" name="Text Placeholder 3"/>
            <p:cNvSpPr txBox="1"/>
            <p:nvPr/>
          </p:nvSpPr>
          <p:spPr>
            <a:xfrm>
              <a:off x="1296750" y="1233504"/>
              <a:ext cx="979021" cy="19759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altLang="zh-C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Text Placeholder 3"/>
            <p:cNvSpPr txBox="1"/>
            <p:nvPr/>
          </p:nvSpPr>
          <p:spPr>
            <a:xfrm>
              <a:off x="1270277" y="1418801"/>
              <a:ext cx="3048000" cy="34578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4452920" y="1258151"/>
            <a:ext cx="427321" cy="42345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7" name="Group 30"/>
          <p:cNvGrpSpPr/>
          <p:nvPr/>
        </p:nvGrpSpPr>
        <p:grpSpPr>
          <a:xfrm>
            <a:off x="5081048" y="4122411"/>
            <a:ext cx="3832823" cy="661789"/>
            <a:chOff x="1270277" y="1233504"/>
            <a:chExt cx="3048000" cy="531081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1296750" y="1233504"/>
              <a:ext cx="979021" cy="19759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在此输入标题</a:t>
              </a:r>
              <a:endParaRPr lang="en-US" altLang="zh-C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1270277" y="1418801"/>
              <a:ext cx="3048000" cy="34578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请在此处输入详细的文字介绍信息和简介，表达图表的含义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表达图表的含义</a:t>
              </a:r>
              <a:r>
                <a:rPr lang="en-US" altLang="zh-CN" sz="1400" dirty="0">
                  <a:solidFill>
                    <a:srgbClr val="5252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Freeform 46"/>
          <p:cNvSpPr>
            <a:spLocks noEditPoints="1"/>
          </p:cNvSpPr>
          <p:nvPr/>
        </p:nvSpPr>
        <p:spPr bwMode="auto">
          <a:xfrm>
            <a:off x="4452920" y="4342261"/>
            <a:ext cx="427321" cy="42345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Freeform 46"/>
          <p:cNvSpPr>
            <a:spLocks noEditPoints="1"/>
          </p:cNvSpPr>
          <p:nvPr/>
        </p:nvSpPr>
        <p:spPr bwMode="auto">
          <a:xfrm>
            <a:off x="4452920" y="2029179"/>
            <a:ext cx="427321" cy="42345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Freeform 46"/>
          <p:cNvSpPr>
            <a:spLocks noEditPoints="1"/>
          </p:cNvSpPr>
          <p:nvPr/>
        </p:nvSpPr>
        <p:spPr bwMode="auto">
          <a:xfrm>
            <a:off x="4452920" y="2800206"/>
            <a:ext cx="427321" cy="42345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29650" y="3112614"/>
            <a:ext cx="2884701" cy="1044840"/>
            <a:chOff x="993775" y="3079750"/>
            <a:chExt cx="2713038" cy="982663"/>
          </a:xfrm>
        </p:grpSpPr>
        <p:sp>
          <p:nvSpPr>
            <p:cNvPr id="3" name="Freeform 13"/>
            <p:cNvSpPr/>
            <p:nvPr/>
          </p:nvSpPr>
          <p:spPr bwMode="auto">
            <a:xfrm>
              <a:off x="993775" y="3338513"/>
              <a:ext cx="1341438" cy="7239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45" y="203"/>
                </a:cxn>
                <a:cxn ang="0">
                  <a:pos x="845" y="456"/>
                </a:cxn>
                <a:cxn ang="0">
                  <a:pos x="0" y="148"/>
                </a:cxn>
                <a:cxn ang="0">
                  <a:pos x="108" y="0"/>
                </a:cxn>
              </a:cxnLst>
              <a:rect l="0" t="0" r="r" b="b"/>
              <a:pathLst>
                <a:path w="845" h="456">
                  <a:moveTo>
                    <a:pt x="108" y="0"/>
                  </a:moveTo>
                  <a:lnTo>
                    <a:pt x="845" y="203"/>
                  </a:lnTo>
                  <a:lnTo>
                    <a:pt x="845" y="456"/>
                  </a:lnTo>
                  <a:lnTo>
                    <a:pt x="0" y="14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14"/>
            <p:cNvSpPr/>
            <p:nvPr/>
          </p:nvSpPr>
          <p:spPr bwMode="auto">
            <a:xfrm>
              <a:off x="1165225" y="3079750"/>
              <a:ext cx="2354263" cy="581025"/>
            </a:xfrm>
            <a:custGeom>
              <a:avLst/>
              <a:gdLst/>
              <a:ahLst/>
              <a:cxnLst>
                <a:cxn ang="0">
                  <a:pos x="1483" y="162"/>
                </a:cxn>
                <a:cxn ang="0">
                  <a:pos x="737" y="366"/>
                </a:cxn>
                <a:cxn ang="0">
                  <a:pos x="0" y="163"/>
                </a:cxn>
                <a:cxn ang="0">
                  <a:pos x="737" y="0"/>
                </a:cxn>
                <a:cxn ang="0">
                  <a:pos x="1483" y="162"/>
                </a:cxn>
              </a:cxnLst>
              <a:rect l="0" t="0" r="r" b="b"/>
              <a:pathLst>
                <a:path w="1483" h="366">
                  <a:moveTo>
                    <a:pt x="1483" y="162"/>
                  </a:moveTo>
                  <a:lnTo>
                    <a:pt x="737" y="366"/>
                  </a:lnTo>
                  <a:lnTo>
                    <a:pt x="0" y="163"/>
                  </a:lnTo>
                  <a:lnTo>
                    <a:pt x="737" y="0"/>
                  </a:lnTo>
                  <a:lnTo>
                    <a:pt x="1483" y="16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15"/>
            <p:cNvSpPr/>
            <p:nvPr/>
          </p:nvSpPr>
          <p:spPr bwMode="auto">
            <a:xfrm>
              <a:off x="2335213" y="3336925"/>
              <a:ext cx="1371600" cy="725488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746" y="0"/>
                </a:cxn>
                <a:cxn ang="0">
                  <a:pos x="864" y="157"/>
                </a:cxn>
                <a:cxn ang="0">
                  <a:pos x="0" y="457"/>
                </a:cxn>
                <a:cxn ang="0">
                  <a:pos x="0" y="204"/>
                </a:cxn>
              </a:cxnLst>
              <a:rect l="0" t="0" r="r" b="b"/>
              <a:pathLst>
                <a:path w="864" h="457">
                  <a:moveTo>
                    <a:pt x="0" y="204"/>
                  </a:moveTo>
                  <a:lnTo>
                    <a:pt x="746" y="0"/>
                  </a:lnTo>
                  <a:lnTo>
                    <a:pt x="864" y="157"/>
                  </a:lnTo>
                  <a:lnTo>
                    <a:pt x="0" y="457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360900" y="2898245"/>
            <a:ext cx="2401949" cy="769704"/>
            <a:chOff x="1211263" y="2878138"/>
            <a:chExt cx="2259013" cy="723900"/>
          </a:xfrm>
        </p:grpSpPr>
        <p:sp>
          <p:nvSpPr>
            <p:cNvPr id="7" name="Freeform 16"/>
            <p:cNvSpPr/>
            <p:nvPr/>
          </p:nvSpPr>
          <p:spPr bwMode="auto">
            <a:xfrm>
              <a:off x="2335213" y="3032125"/>
              <a:ext cx="1135063" cy="569913"/>
            </a:xfrm>
            <a:custGeom>
              <a:avLst/>
              <a:gdLst/>
              <a:ahLst/>
              <a:cxnLst>
                <a:cxn ang="0">
                  <a:pos x="0" y="359"/>
                </a:cxn>
                <a:cxn ang="0">
                  <a:pos x="0" y="146"/>
                </a:cxn>
                <a:cxn ang="0">
                  <a:pos x="604" y="0"/>
                </a:cxn>
                <a:cxn ang="0">
                  <a:pos x="715" y="151"/>
                </a:cxn>
                <a:cxn ang="0">
                  <a:pos x="0" y="359"/>
                </a:cxn>
              </a:cxnLst>
              <a:rect l="0" t="0" r="r" b="b"/>
              <a:pathLst>
                <a:path w="715" h="359">
                  <a:moveTo>
                    <a:pt x="0" y="359"/>
                  </a:moveTo>
                  <a:lnTo>
                    <a:pt x="0" y="146"/>
                  </a:lnTo>
                  <a:lnTo>
                    <a:pt x="604" y="0"/>
                  </a:lnTo>
                  <a:lnTo>
                    <a:pt x="715" y="151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1211263" y="3038475"/>
              <a:ext cx="1123950" cy="56356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708" y="142"/>
                </a:cxn>
                <a:cxn ang="0">
                  <a:pos x="708" y="355"/>
                </a:cxn>
                <a:cxn ang="0">
                  <a:pos x="0" y="149"/>
                </a:cxn>
                <a:cxn ang="0">
                  <a:pos x="108" y="0"/>
                </a:cxn>
                <a:cxn ang="0">
                  <a:pos x="110" y="0"/>
                </a:cxn>
              </a:cxnLst>
              <a:rect l="0" t="0" r="r" b="b"/>
              <a:pathLst>
                <a:path w="708" h="355">
                  <a:moveTo>
                    <a:pt x="110" y="0"/>
                  </a:moveTo>
                  <a:lnTo>
                    <a:pt x="708" y="142"/>
                  </a:lnTo>
                  <a:lnTo>
                    <a:pt x="708" y="355"/>
                  </a:lnTo>
                  <a:lnTo>
                    <a:pt x="0" y="149"/>
                  </a:ln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1385888" y="2878138"/>
              <a:ext cx="1908175" cy="385763"/>
            </a:xfrm>
            <a:custGeom>
              <a:avLst/>
              <a:gdLst/>
              <a:ahLst/>
              <a:cxnLst>
                <a:cxn ang="0">
                  <a:pos x="598" y="243"/>
                </a:cxn>
                <a:cxn ang="0">
                  <a:pos x="0" y="101"/>
                </a:cxn>
                <a:cxn ang="0">
                  <a:pos x="598" y="0"/>
                </a:cxn>
                <a:cxn ang="0">
                  <a:pos x="1202" y="97"/>
                </a:cxn>
                <a:cxn ang="0">
                  <a:pos x="598" y="243"/>
                </a:cxn>
              </a:cxnLst>
              <a:rect l="0" t="0" r="r" b="b"/>
              <a:pathLst>
                <a:path w="1202" h="243">
                  <a:moveTo>
                    <a:pt x="598" y="243"/>
                  </a:moveTo>
                  <a:lnTo>
                    <a:pt x="0" y="101"/>
                  </a:lnTo>
                  <a:lnTo>
                    <a:pt x="598" y="0"/>
                  </a:lnTo>
                  <a:lnTo>
                    <a:pt x="1202" y="97"/>
                  </a:lnTo>
                  <a:lnTo>
                    <a:pt x="598" y="24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3595524" y="2629861"/>
            <a:ext cx="1932699" cy="590783"/>
            <a:chOff x="1431925" y="2625725"/>
            <a:chExt cx="1817688" cy="555626"/>
          </a:xfrm>
        </p:grpSpPr>
        <p:sp>
          <p:nvSpPr>
            <p:cNvPr id="11" name="Freeform 19"/>
            <p:cNvSpPr/>
            <p:nvPr/>
          </p:nvSpPr>
          <p:spPr bwMode="auto">
            <a:xfrm>
              <a:off x="2335213" y="2719388"/>
              <a:ext cx="914400" cy="461963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87"/>
                </a:cxn>
                <a:cxn ang="0">
                  <a:pos x="455" y="0"/>
                </a:cxn>
                <a:cxn ang="0">
                  <a:pos x="576" y="160"/>
                </a:cxn>
                <a:cxn ang="0">
                  <a:pos x="0" y="291"/>
                </a:cxn>
              </a:cxnLst>
              <a:rect l="0" t="0" r="r" b="b"/>
              <a:pathLst>
                <a:path w="576" h="291">
                  <a:moveTo>
                    <a:pt x="0" y="291"/>
                  </a:moveTo>
                  <a:lnTo>
                    <a:pt x="0" y="87"/>
                  </a:lnTo>
                  <a:lnTo>
                    <a:pt x="455" y="0"/>
                  </a:lnTo>
                  <a:lnTo>
                    <a:pt x="576" y="16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20"/>
            <p:cNvSpPr/>
            <p:nvPr/>
          </p:nvSpPr>
          <p:spPr bwMode="auto">
            <a:xfrm>
              <a:off x="1431925" y="2725738"/>
              <a:ext cx="903288" cy="45561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569" y="83"/>
                </a:cxn>
                <a:cxn ang="0">
                  <a:pos x="569" y="287"/>
                </a:cxn>
                <a:cxn ang="0">
                  <a:pos x="0" y="154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569" h="287">
                  <a:moveTo>
                    <a:pt x="115" y="0"/>
                  </a:moveTo>
                  <a:lnTo>
                    <a:pt x="569" y="83"/>
                  </a:lnTo>
                  <a:lnTo>
                    <a:pt x="569" y="287"/>
                  </a:lnTo>
                  <a:lnTo>
                    <a:pt x="0" y="154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614488" y="2625725"/>
              <a:ext cx="1443038" cy="231775"/>
            </a:xfrm>
            <a:custGeom>
              <a:avLst/>
              <a:gdLst/>
              <a:ahLst/>
              <a:cxnLst>
                <a:cxn ang="0">
                  <a:pos x="454" y="146"/>
                </a:cxn>
                <a:cxn ang="0">
                  <a:pos x="0" y="63"/>
                </a:cxn>
                <a:cxn ang="0">
                  <a:pos x="454" y="0"/>
                </a:cxn>
                <a:cxn ang="0">
                  <a:pos x="909" y="59"/>
                </a:cxn>
                <a:cxn ang="0">
                  <a:pos x="454" y="146"/>
                </a:cxn>
              </a:cxnLst>
              <a:rect l="0" t="0" r="r" b="b"/>
              <a:pathLst>
                <a:path w="909" h="146">
                  <a:moveTo>
                    <a:pt x="454" y="146"/>
                  </a:moveTo>
                  <a:lnTo>
                    <a:pt x="0" y="63"/>
                  </a:lnTo>
                  <a:lnTo>
                    <a:pt x="454" y="0"/>
                  </a:lnTo>
                  <a:lnTo>
                    <a:pt x="909" y="59"/>
                  </a:lnTo>
                  <a:lnTo>
                    <a:pt x="454" y="14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3843652" y="2331094"/>
            <a:ext cx="1431379" cy="462497"/>
            <a:chOff x="1665288" y="2344738"/>
            <a:chExt cx="1346200" cy="434975"/>
          </a:xfrm>
        </p:grpSpPr>
        <p:sp>
          <p:nvSpPr>
            <p:cNvPr id="15" name="Freeform 22"/>
            <p:cNvSpPr/>
            <p:nvPr/>
          </p:nvSpPr>
          <p:spPr bwMode="auto">
            <a:xfrm>
              <a:off x="1665288" y="2409825"/>
              <a:ext cx="669925" cy="36988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422" y="39"/>
                </a:cxn>
                <a:cxn ang="0">
                  <a:pos x="422" y="233"/>
                </a:cxn>
                <a:cxn ang="0">
                  <a:pos x="0" y="156"/>
                </a:cxn>
                <a:cxn ang="0">
                  <a:pos x="118" y="0"/>
                </a:cxn>
              </a:cxnLst>
              <a:rect l="0" t="0" r="r" b="b"/>
              <a:pathLst>
                <a:path w="422" h="233">
                  <a:moveTo>
                    <a:pt x="118" y="0"/>
                  </a:moveTo>
                  <a:lnTo>
                    <a:pt x="422" y="39"/>
                  </a:lnTo>
                  <a:lnTo>
                    <a:pt x="422" y="233"/>
                  </a:lnTo>
                  <a:lnTo>
                    <a:pt x="0" y="15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2335213" y="2398713"/>
              <a:ext cx="676275" cy="381000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426" y="163"/>
                </a:cxn>
                <a:cxn ang="0">
                  <a:pos x="0" y="240"/>
                </a:cxn>
                <a:cxn ang="0">
                  <a:pos x="0" y="46"/>
                </a:cxn>
                <a:cxn ang="0">
                  <a:pos x="305" y="0"/>
                </a:cxn>
              </a:cxnLst>
              <a:rect l="0" t="0" r="r" b="b"/>
              <a:pathLst>
                <a:path w="426" h="240">
                  <a:moveTo>
                    <a:pt x="305" y="0"/>
                  </a:moveTo>
                  <a:lnTo>
                    <a:pt x="426" y="163"/>
                  </a:lnTo>
                  <a:lnTo>
                    <a:pt x="0" y="240"/>
                  </a:lnTo>
                  <a:lnTo>
                    <a:pt x="0" y="4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1852613" y="2344738"/>
              <a:ext cx="966788" cy="1270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04" y="0"/>
                </a:cxn>
                <a:cxn ang="0">
                  <a:pos x="609" y="34"/>
                </a:cxn>
                <a:cxn ang="0">
                  <a:pos x="304" y="80"/>
                </a:cxn>
                <a:cxn ang="0">
                  <a:pos x="0" y="41"/>
                </a:cxn>
              </a:cxnLst>
              <a:rect l="0" t="0" r="r" b="b"/>
              <a:pathLst>
                <a:path w="609" h="80">
                  <a:moveTo>
                    <a:pt x="0" y="41"/>
                  </a:moveTo>
                  <a:lnTo>
                    <a:pt x="304" y="0"/>
                  </a:lnTo>
                  <a:lnTo>
                    <a:pt x="609" y="34"/>
                  </a:lnTo>
                  <a:lnTo>
                    <a:pt x="304" y="8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4377044" y="1738625"/>
            <a:ext cx="364596" cy="248128"/>
            <a:chOff x="2166938" y="1787525"/>
            <a:chExt cx="342900" cy="233363"/>
          </a:xfrm>
        </p:grpSpPr>
        <p:sp>
          <p:nvSpPr>
            <p:cNvPr id="19" name="Freeform 26"/>
            <p:cNvSpPr/>
            <p:nvPr/>
          </p:nvSpPr>
          <p:spPr bwMode="auto">
            <a:xfrm>
              <a:off x="2335213" y="1787525"/>
              <a:ext cx="174625" cy="233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139"/>
                </a:cxn>
                <a:cxn ang="0">
                  <a:pos x="0" y="147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110" h="147">
                  <a:moveTo>
                    <a:pt x="0" y="0"/>
                  </a:moveTo>
                  <a:lnTo>
                    <a:pt x="110" y="139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2166938" y="1787525"/>
              <a:ext cx="168275" cy="23336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06" y="0"/>
                </a:cxn>
                <a:cxn ang="0">
                  <a:pos x="106" y="144"/>
                </a:cxn>
                <a:cxn ang="0">
                  <a:pos x="106" y="147"/>
                </a:cxn>
                <a:cxn ang="0">
                  <a:pos x="0" y="137"/>
                </a:cxn>
              </a:cxnLst>
              <a:rect l="0" t="0" r="r" b="b"/>
              <a:pathLst>
                <a:path w="106" h="147">
                  <a:moveTo>
                    <a:pt x="0" y="137"/>
                  </a:moveTo>
                  <a:lnTo>
                    <a:pt x="106" y="0"/>
                  </a:lnTo>
                  <a:lnTo>
                    <a:pt x="106" y="144"/>
                  </a:lnTo>
                  <a:lnTo>
                    <a:pt x="106" y="14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2325688" y="2016125"/>
              <a:ext cx="95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4112035" y="2027265"/>
            <a:ext cx="903052" cy="356156"/>
            <a:chOff x="1917700" y="2058988"/>
            <a:chExt cx="849313" cy="334962"/>
          </a:xfrm>
        </p:grpSpPr>
        <p:sp>
          <p:nvSpPr>
            <p:cNvPr id="23" name="Freeform 25"/>
            <p:cNvSpPr/>
            <p:nvPr/>
          </p:nvSpPr>
          <p:spPr bwMode="auto">
            <a:xfrm>
              <a:off x="2127250" y="2058988"/>
              <a:ext cx="439738" cy="41275"/>
            </a:xfrm>
            <a:custGeom>
              <a:avLst/>
              <a:gdLst/>
              <a:ahLst/>
              <a:cxnLst>
                <a:cxn ang="0">
                  <a:pos x="277" y="13"/>
                </a:cxn>
                <a:cxn ang="0">
                  <a:pos x="131" y="26"/>
                </a:cxn>
                <a:cxn ang="0">
                  <a:pos x="0" y="17"/>
                </a:cxn>
                <a:cxn ang="0">
                  <a:pos x="131" y="0"/>
                </a:cxn>
                <a:cxn ang="0">
                  <a:pos x="277" y="13"/>
                </a:cxn>
              </a:cxnLst>
              <a:rect l="0" t="0" r="r" b="b"/>
              <a:pathLst>
                <a:path w="277" h="26">
                  <a:moveTo>
                    <a:pt x="277" y="13"/>
                  </a:moveTo>
                  <a:lnTo>
                    <a:pt x="131" y="26"/>
                  </a:lnTo>
                  <a:lnTo>
                    <a:pt x="0" y="17"/>
                  </a:lnTo>
                  <a:lnTo>
                    <a:pt x="131" y="0"/>
                  </a:lnTo>
                  <a:lnTo>
                    <a:pt x="277" y="1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1917700" y="2085975"/>
              <a:ext cx="417513" cy="307975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263" y="9"/>
                </a:cxn>
                <a:cxn ang="0">
                  <a:pos x="263" y="194"/>
                </a:cxn>
                <a:cxn ang="0">
                  <a:pos x="0" y="154"/>
                </a:cxn>
                <a:cxn ang="0">
                  <a:pos x="116" y="1"/>
                </a:cxn>
                <a:cxn ang="0">
                  <a:pos x="132" y="0"/>
                </a:cxn>
              </a:cxnLst>
              <a:rect l="0" t="0" r="r" b="b"/>
              <a:pathLst>
                <a:path w="263" h="194">
                  <a:moveTo>
                    <a:pt x="132" y="0"/>
                  </a:moveTo>
                  <a:lnTo>
                    <a:pt x="263" y="9"/>
                  </a:lnTo>
                  <a:lnTo>
                    <a:pt x="263" y="194"/>
                  </a:lnTo>
                  <a:lnTo>
                    <a:pt x="0" y="154"/>
                  </a:lnTo>
                  <a:lnTo>
                    <a:pt x="116" y="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2335213" y="2079625"/>
              <a:ext cx="431800" cy="3143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6" y="0"/>
                </a:cxn>
                <a:cxn ang="0">
                  <a:pos x="272" y="161"/>
                </a:cxn>
                <a:cxn ang="0">
                  <a:pos x="0" y="198"/>
                </a:cxn>
                <a:cxn ang="0">
                  <a:pos x="0" y="13"/>
                </a:cxn>
              </a:cxnLst>
              <a:rect l="0" t="0" r="r" b="b"/>
              <a:pathLst>
                <a:path w="272" h="198">
                  <a:moveTo>
                    <a:pt x="0" y="13"/>
                  </a:moveTo>
                  <a:lnTo>
                    <a:pt x="146" y="0"/>
                  </a:lnTo>
                  <a:lnTo>
                    <a:pt x="272" y="161"/>
                  </a:lnTo>
                  <a:lnTo>
                    <a:pt x="0" y="19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83692" tIns="41846" rIns="83692" bIns="41846" numCol="1" anchor="t" anchorCtr="0" compatLnSpc="1"/>
            <a:lstStyle/>
            <a:p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6" name="Footer Text"/>
          <p:cNvSpPr txBox="1"/>
          <p:nvPr/>
        </p:nvSpPr>
        <p:spPr>
          <a:xfrm>
            <a:off x="3176026" y="1087112"/>
            <a:ext cx="27598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在此输入标题</a:t>
            </a:r>
            <a:endParaRPr lang="en-US" altLang="zh-CN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ooter Text"/>
          <p:cNvSpPr txBox="1"/>
          <p:nvPr/>
        </p:nvSpPr>
        <p:spPr>
          <a:xfrm>
            <a:off x="5619272" y="2284752"/>
            <a:ext cx="24747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在此输入标题</a:t>
            </a:r>
            <a:endParaRPr lang="en-US" altLang="zh-CN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ooter Text"/>
          <p:cNvSpPr txBox="1"/>
          <p:nvPr/>
        </p:nvSpPr>
        <p:spPr>
          <a:xfrm>
            <a:off x="6107475" y="2956031"/>
            <a:ext cx="24747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在此输入标题</a:t>
            </a:r>
            <a:endParaRPr lang="en-US" altLang="zh-CN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779708" y="2618647"/>
            <a:ext cx="24747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在此输入标题</a:t>
            </a:r>
            <a:endParaRPr lang="en-US" altLang="zh-CN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ooter Text"/>
          <p:cNvSpPr txBox="1"/>
          <p:nvPr/>
        </p:nvSpPr>
        <p:spPr>
          <a:xfrm>
            <a:off x="1286470" y="1956085"/>
            <a:ext cx="24747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在此输入标题</a:t>
            </a:r>
            <a:endParaRPr lang="en-US" altLang="zh-CN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ooter Text"/>
          <p:cNvSpPr txBox="1"/>
          <p:nvPr/>
        </p:nvSpPr>
        <p:spPr>
          <a:xfrm>
            <a:off x="3311949" y="4192325"/>
            <a:ext cx="25032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在此输入标题</a:t>
            </a:r>
            <a:endParaRPr lang="en-US" altLang="zh-CN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1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Straight Connector 34"/>
          <p:cNvCxnSpPr/>
          <p:nvPr/>
        </p:nvCxnSpPr>
        <p:spPr>
          <a:xfrm rot="10800000" flipV="1">
            <a:off x="3852370" y="2170008"/>
            <a:ext cx="309889" cy="853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5"/>
          <p:cNvCxnSpPr/>
          <p:nvPr/>
        </p:nvCxnSpPr>
        <p:spPr>
          <a:xfrm rot="10800000" flipV="1">
            <a:off x="5204573" y="2501846"/>
            <a:ext cx="309889" cy="853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6"/>
          <p:cNvCxnSpPr/>
          <p:nvPr/>
        </p:nvCxnSpPr>
        <p:spPr>
          <a:xfrm rot="10800000" flipV="1">
            <a:off x="3326195" y="2863335"/>
            <a:ext cx="309889" cy="853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7"/>
          <p:cNvCxnSpPr/>
          <p:nvPr/>
        </p:nvCxnSpPr>
        <p:spPr>
          <a:xfrm rot="10800000" flipV="1">
            <a:off x="5717148" y="3175348"/>
            <a:ext cx="309889" cy="853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78151" y="1455818"/>
            <a:ext cx="2223248" cy="2223248"/>
            <a:chOff x="908496" y="1360586"/>
            <a:chExt cx="2223248" cy="2223248"/>
          </a:xfrm>
        </p:grpSpPr>
        <p:sp>
          <p:nvSpPr>
            <p:cNvPr id="2" name="椭圆 3079"/>
            <p:cNvSpPr>
              <a:spLocks noChangeArrowheads="1"/>
            </p:cNvSpPr>
            <p:nvPr/>
          </p:nvSpPr>
          <p:spPr bwMode="auto">
            <a:xfrm>
              <a:off x="908496" y="1360586"/>
              <a:ext cx="2223248" cy="2223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67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3080"/>
            <p:cNvSpPr txBox="1">
              <a:spLocks noChangeArrowheads="1"/>
            </p:cNvSpPr>
            <p:nvPr/>
          </p:nvSpPr>
          <p:spPr bwMode="auto">
            <a:xfrm>
              <a:off x="1139526" y="1776955"/>
              <a:ext cx="1761188" cy="139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84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5" name="椭圆 3087"/>
          <p:cNvSpPr>
            <a:spLocks noChangeArrowheads="1"/>
          </p:cNvSpPr>
          <p:nvPr/>
        </p:nvSpPr>
        <p:spPr bwMode="auto">
          <a:xfrm>
            <a:off x="3801399" y="1214743"/>
            <a:ext cx="482150" cy="4821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3550" y="2136554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3549" y="2687994"/>
            <a:ext cx="3979240" cy="456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修改文字内容，也可以直接复制你的内容到此。修改文字内容，也可以直接复制你的内容到此</a:t>
            </a:r>
            <a:r>
              <a:rPr lang="zh-CN" alt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99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AUTOCOLOR" val="TRUE"/>
  <p:tag name="MH_TYPE" val="CONTENTS"/>
  <p:tag name="ID" val="5471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3"/>
</p:tagLst>
</file>

<file path=ppt/theme/theme1.xml><?xml version="1.0" encoding="utf-8"?>
<a:theme xmlns:a="http://schemas.openxmlformats.org/drawingml/2006/main" name="www.99ppt.com 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2147</Words>
  <Application>Microsoft Office PowerPoint</Application>
  <PresentationFormat>全屏显示(16:9)</PresentationFormat>
  <Paragraphs>269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Impact MT Std</vt:lpstr>
      <vt:lpstr>等线</vt:lpstr>
      <vt:lpstr>微软雅黑</vt:lpstr>
      <vt:lpstr>Arial</vt:lpstr>
      <vt:lpstr>Calibri</vt:lpstr>
      <vt:lpstr>Calibri Light</vt:lpstr>
      <vt:lpstr>Times New Roman</vt:lpstr>
      <vt:lpstr>www.99ppt.com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2018-02-02T07:24:00Z</dcterms:created>
  <dcterms:modified xsi:type="dcterms:W3CDTF">2021-01-06T00:49:23Z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