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148" r:id="rId2"/>
    <p:sldId id="8153" r:id="rId3"/>
    <p:sldId id="8156" r:id="rId4"/>
    <p:sldId id="8160" r:id="rId5"/>
    <p:sldId id="8161" r:id="rId6"/>
    <p:sldId id="8162" r:id="rId7"/>
    <p:sldId id="8167" r:id="rId8"/>
    <p:sldId id="8151" r:id="rId9"/>
    <p:sldId id="8157" r:id="rId10"/>
    <p:sldId id="8158" r:id="rId11"/>
    <p:sldId id="8164" r:id="rId12"/>
    <p:sldId id="8165" r:id="rId13"/>
    <p:sldId id="8154" r:id="rId14"/>
    <p:sldId id="8159" r:id="rId15"/>
    <p:sldId id="8163" r:id="rId16"/>
    <p:sldId id="8166" r:id="rId17"/>
    <p:sldId id="8168" r:id="rId18"/>
    <p:sldId id="8155" r:id="rId19"/>
    <p:sldId id="8172" r:id="rId20"/>
    <p:sldId id="8169" r:id="rId21"/>
    <p:sldId id="8170" r:id="rId22"/>
    <p:sldId id="8171" r:id="rId23"/>
    <p:sldId id="8173" r:id="rId24"/>
    <p:sldId id="815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9933"/>
    <a:srgbClr val="FFFFFF"/>
    <a:srgbClr val="F5D544"/>
    <a:srgbClr val="FFFF21"/>
    <a:srgbClr val="B9CCA4"/>
    <a:srgbClr val="0075BF"/>
    <a:srgbClr val="034EA2"/>
    <a:srgbClr val="0087CD"/>
    <a:srgbClr val="C68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5178" autoAdjust="0"/>
  </p:normalViewPr>
  <p:slideViewPr>
    <p:cSldViewPr>
      <p:cViewPr varScale="1">
        <p:scale>
          <a:sx n="143" d="100"/>
          <a:sy n="143" d="100"/>
        </p:scale>
        <p:origin x="66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16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16-4A77-8C97-47EDA7BCD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16-4A77-8C97-47EDA7BCD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16-4A77-8C97-47EDA7BCD8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16-4A77-8C97-47EDA7BCD8AD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16-4A77-8C97-47EDA7BCD8AD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D716-4A77-8C97-47EDA7BCD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E730-E7F5-4CF8-BBFA-6764648D36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D312-4345-49C7-9471-91FF69C0A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79512" y="217241"/>
            <a:ext cx="8712968" cy="47525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6595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MORE THAN TEMPLATE</a:t>
            </a:r>
          </a:p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点击此处添加副标题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  <a:t>2021/1/6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  <a:t>‹#›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336222"/>
            <a:ext cx="9144000" cy="2296886"/>
          </a:xfrm>
          <a:custGeom>
            <a:avLst/>
            <a:gdLst>
              <a:gd name="connsiteX0" fmla="*/ 0 w 12192000"/>
              <a:gd name="connsiteY0" fmla="*/ 0 h 3062515"/>
              <a:gd name="connsiteX1" fmla="*/ 12192000 w 12192000"/>
              <a:gd name="connsiteY1" fmla="*/ 0 h 3062515"/>
              <a:gd name="connsiteX2" fmla="*/ 12192000 w 12192000"/>
              <a:gd name="connsiteY2" fmla="*/ 3062515 h 3062515"/>
              <a:gd name="connsiteX3" fmla="*/ 0 w 12192000"/>
              <a:gd name="connsiteY3" fmla="*/ 3062515 h 30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515">
                <a:moveTo>
                  <a:pt x="0" y="0"/>
                </a:moveTo>
                <a:lnTo>
                  <a:pt x="12192000" y="0"/>
                </a:lnTo>
                <a:lnTo>
                  <a:pt x="12192000" y="3062515"/>
                </a:lnTo>
                <a:lnTo>
                  <a:pt x="0" y="30625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9298" y="78582"/>
            <a:ext cx="5026819" cy="49851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63702" y="78581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31786" y="2595274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836069" y="0"/>
            <a:ext cx="2064544" cy="25038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108032" y="1132284"/>
            <a:ext cx="2035969" cy="2811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98896" y="1132284"/>
            <a:ext cx="2065734" cy="2811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972051" y="1132284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972051" y="2571749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2834877" y="2571749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133709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7338"/>
          <a:stretch>
            <a:fillRect/>
          </a:stretch>
        </p:blipFill>
        <p:spPr>
          <a:xfrm>
            <a:off x="0" y="-52877"/>
            <a:ext cx="9144000" cy="5249254"/>
          </a:xfrm>
          <a:prstGeom prst="rect">
            <a:avLst/>
          </a:prstGeom>
        </p:spPr>
      </p:pic>
      <p:sp>
        <p:nvSpPr>
          <p:cNvPr id="10" name="TextBox 143"/>
          <p:cNvSpPr txBox="1"/>
          <p:nvPr/>
        </p:nvSpPr>
        <p:spPr>
          <a:xfrm>
            <a:off x="2064380" y="1851670"/>
            <a:ext cx="639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年终工作总结计划</a:t>
            </a:r>
            <a:r>
              <a:rPr lang="en-US" altLang="zh-CN" sz="40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PPT</a:t>
            </a:r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模板</a:t>
            </a:r>
            <a:endParaRPr lang="en-US" altLang="zh-CN" sz="400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48158" y="3111566"/>
            <a:ext cx="219320" cy="219320"/>
            <a:chOff x="801291" y="3535885"/>
            <a:chExt cx="219347" cy="219347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</p:grpSp>
      <p:grpSp>
        <p:nvGrpSpPr>
          <p:cNvPr id="18" name="Group 14"/>
          <p:cNvGrpSpPr/>
          <p:nvPr/>
        </p:nvGrpSpPr>
        <p:grpSpPr bwMode="auto">
          <a:xfrm>
            <a:off x="5392754" y="3111566"/>
            <a:ext cx="219320" cy="219320"/>
            <a:chOff x="4248" y="3024"/>
            <a:chExt cx="600" cy="59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618421" y="3082743"/>
            <a:ext cx="132588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日期：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202X.7.30</a:t>
            </a:r>
          </a:p>
        </p:txBody>
      </p:sp>
      <p:sp>
        <p:nvSpPr>
          <p:cNvPr id="24" name="矩形 23"/>
          <p:cNvSpPr/>
          <p:nvPr/>
        </p:nvSpPr>
        <p:spPr>
          <a:xfrm>
            <a:off x="3867338" y="3088992"/>
            <a:ext cx="12490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xiazaii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2482726" y="2468910"/>
            <a:ext cx="5505259" cy="387786"/>
          </a:xfrm>
          <a:prstGeom prst="rect">
            <a:avLst/>
          </a:prstGeom>
          <a:noFill/>
        </p:spPr>
        <p:txBody>
          <a:bodyPr vert="horz" wrap="square" lIns="91429" tIns="45714" rIns="91429" bIns="45714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plan</a:t>
            </a:r>
            <a:endParaRPr lang="zh-CN" altLang="en-US" sz="64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23" grpId="0" bldLvl="0" animBg="1"/>
      <p:bldP spid="24" grpId="0" bldLvl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 bwMode="auto">
          <a:xfrm>
            <a:off x="6152847" y="2818469"/>
            <a:ext cx="2219428" cy="968013"/>
            <a:chOff x="1160463" y="2509323"/>
            <a:chExt cx="5937970" cy="968024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30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14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6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4574510" y="2488978"/>
            <a:ext cx="1547015" cy="1933769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4574510" y="2488978"/>
            <a:ext cx="771349" cy="1933769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4574510" y="3748629"/>
            <a:ext cx="1547015" cy="674119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3345110" y="1922891"/>
            <a:ext cx="1544855" cy="2499856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3345109" y="1922891"/>
            <a:ext cx="775669" cy="2499856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345110" y="3556331"/>
            <a:ext cx="1544855" cy="866415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20027" y="2167043"/>
            <a:ext cx="1540535" cy="2255704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120027" y="2167043"/>
            <a:ext cx="769187" cy="2255704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120027" y="3642757"/>
            <a:ext cx="1540535" cy="779990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84143" y="2856285"/>
            <a:ext cx="1547015" cy="1566462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84143" y="2856285"/>
            <a:ext cx="775669" cy="1566462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84143" y="3882587"/>
            <a:ext cx="1547015" cy="540159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3" tIns="45712" rIns="91423" bIns="45712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64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1095431" y="2540834"/>
            <a:ext cx="1068091" cy="300328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16231" y="2460759"/>
              <a:ext cx="757073" cy="21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2325630" y="1840787"/>
            <a:ext cx="1075685" cy="300328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50447" y="1759618"/>
              <a:ext cx="757073" cy="21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3554736" y="1605280"/>
            <a:ext cx="1070623" cy="296006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7241" y="1522948"/>
              <a:ext cx="757073" cy="21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4785114" y="2173524"/>
            <a:ext cx="1070623" cy="300328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6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07839" y="2101575"/>
              <a:ext cx="757073" cy="21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6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419559" y="3988370"/>
            <a:ext cx="513282" cy="32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54%</a:t>
            </a:r>
            <a:endParaRPr lang="zh-CN" altLang="en-US" sz="12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78606" y="3988370"/>
            <a:ext cx="513282" cy="32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78%</a:t>
            </a:r>
            <a:endParaRPr lang="zh-CN" altLang="en-US" sz="12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95071" y="3988370"/>
            <a:ext cx="513282" cy="32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zh-CN" altLang="en-US" sz="12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93197" y="3988370"/>
            <a:ext cx="513282" cy="32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8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67%</a:t>
            </a:r>
            <a:endParaRPr lang="zh-CN" altLang="en-US" sz="128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3163587" y="1072836"/>
            <a:ext cx="2871035" cy="3463338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2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3317764" y="1253801"/>
            <a:ext cx="2359689" cy="1632257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4057102" y="1408574"/>
            <a:ext cx="955424" cy="5292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3543970" y="1924681"/>
            <a:ext cx="955424" cy="5047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3708268" y="2297327"/>
            <a:ext cx="402409" cy="594089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4891089" y="1917538"/>
            <a:ext cx="579802" cy="694096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3340385" y="2297326"/>
            <a:ext cx="491105" cy="580993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4108891" y="2297327"/>
            <a:ext cx="781603" cy="5262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5295284" y="1916942"/>
            <a:ext cx="388122" cy="660166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4895850" y="1274636"/>
            <a:ext cx="761958" cy="774459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4112463" y="1249039"/>
            <a:ext cx="785174" cy="285139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3711244" y="1347854"/>
            <a:ext cx="544681" cy="575636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71450">
              <a:lnSpc>
                <a:spcPct val="120000"/>
              </a:lnSpc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3318359" y="1538940"/>
            <a:ext cx="395266" cy="757791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4497609" y="1928848"/>
            <a:ext cx="394670" cy="37264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2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1989419" y="1874082"/>
            <a:ext cx="973238" cy="347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2277810" y="1470482"/>
            <a:ext cx="368479" cy="3684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2331577" y="1551441"/>
            <a:ext cx="244660" cy="18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2703435" y="1677641"/>
            <a:ext cx="811962" cy="14703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1989419" y="2958682"/>
            <a:ext cx="973238" cy="347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2277810" y="2555082"/>
            <a:ext cx="368479" cy="3684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2331577" y="2640803"/>
            <a:ext cx="244660" cy="18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2708198" y="2546154"/>
            <a:ext cx="694096" cy="14643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2570989" y="3764691"/>
            <a:ext cx="973870" cy="3092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2859398" y="3360496"/>
            <a:ext cx="369074" cy="3684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2913761" y="3442049"/>
            <a:ext cx="244065" cy="18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3232044" y="2830697"/>
            <a:ext cx="604804" cy="54170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6030160" y="3764691"/>
            <a:ext cx="973870" cy="3092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6318569" y="3360496"/>
            <a:ext cx="368479" cy="3684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6372931" y="3446812"/>
            <a:ext cx="244065" cy="18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4763104" y="2464004"/>
            <a:ext cx="1523916" cy="91613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6224817" y="2716999"/>
            <a:ext cx="973870" cy="3092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6513225" y="2313399"/>
            <a:ext cx="369074" cy="3684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6567588" y="2399715"/>
            <a:ext cx="244065" cy="1839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5594709" y="2091360"/>
            <a:ext cx="884586" cy="24585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6220055" y="1618708"/>
            <a:ext cx="973870" cy="345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5"/>
              </a:spcBef>
            </a:pPr>
            <a:r>
              <a:rPr lang="en-US" altLang="zh-CN" sz="57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57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6509059" y="1215108"/>
            <a:ext cx="368479" cy="3684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1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6567588" y="1295470"/>
            <a:ext cx="244065" cy="184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800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800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99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745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5367908" y="1390121"/>
            <a:ext cx="1032215" cy="24585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492158" y="3486707"/>
            <a:ext cx="6159685" cy="42550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1119" tIns="30560" rIns="61119" bIns="30560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978142" y="1142737"/>
            <a:ext cx="459457" cy="2633650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626473" y="1658430"/>
            <a:ext cx="459457" cy="2117956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310883" y="2020266"/>
            <a:ext cx="459457" cy="1756121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004844" y="2455317"/>
            <a:ext cx="459457" cy="1321070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4671214" y="1604314"/>
            <a:ext cx="459457" cy="2172072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5311056" y="2075443"/>
            <a:ext cx="458395" cy="1700944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6003955" y="1885506"/>
            <a:ext cx="459457" cy="189088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6688364" y="1360261"/>
            <a:ext cx="459457" cy="2416125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1119" tIns="30560" rIns="61119" bIns="3056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1872951" y="860129"/>
            <a:ext cx="55976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6642952" y="1098713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2595918" y="1387494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3262837" y="1752211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3980072" y="2182540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4630906" y="1333778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5275142" y="1818910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5962224" y="1643199"/>
            <a:ext cx="478016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14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14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0260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65851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33109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69098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4025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8370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70375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8482" y="3992725"/>
            <a:ext cx="511679" cy="302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4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4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1492158" y="4449172"/>
            <a:ext cx="6159686" cy="210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57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4173721" y="4271204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995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0795" r="17338" b="18449"/>
          <a:stretch>
            <a:fillRect/>
          </a:stretch>
        </p:blipFill>
        <p:spPr>
          <a:xfrm>
            <a:off x="0" y="0"/>
            <a:ext cx="9144000" cy="26642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2633" y="3198873"/>
            <a:ext cx="270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 验 教 训</a:t>
            </a:r>
            <a:endParaRPr kumimoji="1"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1296989" y="3824331"/>
            <a:ext cx="6136307" cy="52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Tosummarize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what I have said: aim for the highest; never enter a bar room; do not touch liquor, or if at all only at meals; never speculate; 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49167" y="2682047"/>
            <a:ext cx="260770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THREE</a:t>
            </a:r>
            <a:endParaRPr lang="zh-CN" altLang="en-US" sz="2800" spc="60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047818" y="1547637"/>
            <a:ext cx="1242070" cy="124207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7924" y="1950219"/>
            <a:ext cx="1242070" cy="12420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15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28030" y="1547637"/>
            <a:ext cx="1242070" cy="12420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15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18136" y="1950219"/>
            <a:ext cx="1242070" cy="124207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2289888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4179994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6070100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97081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97081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278945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278945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460809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460809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646737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646737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3461960" y="1637087"/>
            <a:ext cx="2199151" cy="2197082"/>
            <a:chOff x="0" y="0"/>
            <a:chExt cx="6753151" cy="6746917"/>
          </a:xfrm>
          <a:effectLst/>
        </p:grpSpPr>
        <p:sp>
          <p:nvSpPr>
            <p:cNvPr id="33794" name="AutoShape 2"/>
            <p:cNvSpPr/>
            <p:nvPr/>
          </p:nvSpPr>
          <p:spPr bwMode="auto">
            <a:xfrm>
              <a:off x="0" y="0"/>
              <a:ext cx="6753151" cy="6746917"/>
            </a:xfrm>
            <a:custGeom>
              <a:avLst/>
              <a:gdLst>
                <a:gd name="T0" fmla="*/ 3376405 w 19777"/>
                <a:gd name="T1" fmla="*/ 3680572 h 19739"/>
                <a:gd name="T2" fmla="*/ 3376405 w 19777"/>
                <a:gd name="T3" fmla="*/ 3680572 h 19739"/>
                <a:gd name="T4" fmla="*/ 3376405 w 19777"/>
                <a:gd name="T5" fmla="*/ 3680572 h 19739"/>
                <a:gd name="T6" fmla="*/ 3376405 w 19777"/>
                <a:gd name="T7" fmla="*/ 3680572 h 197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77" h="19739">
                  <a:moveTo>
                    <a:pt x="17933" y="-1"/>
                  </a:moveTo>
                  <a:lnTo>
                    <a:pt x="15856" y="2079"/>
                  </a:lnTo>
                  <a:cubicBezTo>
                    <a:pt x="11992" y="-899"/>
                    <a:pt x="6427" y="-621"/>
                    <a:pt x="2885" y="2921"/>
                  </a:cubicBezTo>
                  <a:cubicBezTo>
                    <a:pt x="-962" y="6768"/>
                    <a:pt x="-962" y="13006"/>
                    <a:pt x="2885" y="16853"/>
                  </a:cubicBezTo>
                  <a:cubicBezTo>
                    <a:pt x="6733" y="20700"/>
                    <a:pt x="12971" y="20701"/>
                    <a:pt x="16819" y="16853"/>
                  </a:cubicBezTo>
                  <a:cubicBezTo>
                    <a:pt x="20348" y="13324"/>
                    <a:pt x="20637" y="7786"/>
                    <a:pt x="17693" y="3924"/>
                  </a:cubicBezTo>
                  <a:lnTo>
                    <a:pt x="19777" y="1836"/>
                  </a:lnTo>
                  <a:lnTo>
                    <a:pt x="19694" y="76"/>
                  </a:lnTo>
                  <a:lnTo>
                    <a:pt x="17933" y="-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5" name="AutoShape 3"/>
            <p:cNvSpPr/>
            <p:nvPr/>
          </p:nvSpPr>
          <p:spPr bwMode="auto">
            <a:xfrm>
              <a:off x="244472" y="255591"/>
              <a:ext cx="6251505" cy="6251614"/>
            </a:xfrm>
            <a:custGeom>
              <a:avLst/>
              <a:gdLst>
                <a:gd name="T0" fmla="*/ 3125594 w 19679"/>
                <a:gd name="T1" fmla="*/ 3430938 h 19679"/>
                <a:gd name="T2" fmla="*/ 3125594 w 19679"/>
                <a:gd name="T3" fmla="*/ 3430938 h 19679"/>
                <a:gd name="T4" fmla="*/ 3125594 w 19679"/>
                <a:gd name="T5" fmla="*/ 3430938 h 19679"/>
                <a:gd name="T6" fmla="*/ 3125594 w 19679"/>
                <a:gd name="T7" fmla="*/ 343093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H="1">
              <a:off x="5526027" y="346077"/>
              <a:ext cx="871527" cy="871543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3631523" y="1811302"/>
            <a:ext cx="2477276" cy="1853303"/>
            <a:chOff x="-1" y="0"/>
            <a:chExt cx="7608239" cy="5691704"/>
          </a:xfrm>
          <a:effectLst/>
        </p:grpSpPr>
        <p:sp>
          <p:nvSpPr>
            <p:cNvPr id="33798" name="AutoShape 6"/>
            <p:cNvSpPr/>
            <p:nvPr/>
          </p:nvSpPr>
          <p:spPr bwMode="auto">
            <a:xfrm>
              <a:off x="-1" y="0"/>
              <a:ext cx="7608239" cy="5691704"/>
            </a:xfrm>
            <a:custGeom>
              <a:avLst/>
              <a:gdLst>
                <a:gd name="T0" fmla="*/ 3804119 w 20840"/>
                <a:gd name="T1" fmla="*/ 2845714 h 20595"/>
                <a:gd name="T2" fmla="*/ 3804119 w 20840"/>
                <a:gd name="T3" fmla="*/ 2845714 h 20595"/>
                <a:gd name="T4" fmla="*/ 3804119 w 20840"/>
                <a:gd name="T5" fmla="*/ 2845714 h 20595"/>
                <a:gd name="T6" fmla="*/ 3804119 w 20840"/>
                <a:gd name="T7" fmla="*/ 2845714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0" h="20595">
                  <a:moveTo>
                    <a:pt x="7788" y="0"/>
                  </a:moveTo>
                  <a:cubicBezTo>
                    <a:pt x="5795" y="0"/>
                    <a:pt x="3802" y="1004"/>
                    <a:pt x="2281" y="3015"/>
                  </a:cubicBezTo>
                  <a:cubicBezTo>
                    <a:pt x="-760" y="7037"/>
                    <a:pt x="-760" y="13557"/>
                    <a:pt x="2281" y="17578"/>
                  </a:cubicBezTo>
                  <a:cubicBezTo>
                    <a:pt x="5322" y="21600"/>
                    <a:pt x="10254" y="21599"/>
                    <a:pt x="13295" y="17578"/>
                  </a:cubicBezTo>
                  <a:cubicBezTo>
                    <a:pt x="14526" y="15951"/>
                    <a:pt x="15257" y="13915"/>
                    <a:pt x="15492" y="11801"/>
                  </a:cubicBezTo>
                  <a:lnTo>
                    <a:pt x="19726" y="11801"/>
                  </a:lnTo>
                  <a:lnTo>
                    <a:pt x="20839" y="10192"/>
                  </a:lnTo>
                  <a:lnTo>
                    <a:pt x="19726" y="8584"/>
                  </a:lnTo>
                  <a:lnTo>
                    <a:pt x="15466" y="8584"/>
                  </a:lnTo>
                  <a:cubicBezTo>
                    <a:pt x="15207" y="6545"/>
                    <a:pt x="14485" y="4589"/>
                    <a:pt x="13295" y="3015"/>
                  </a:cubicBezTo>
                  <a:cubicBezTo>
                    <a:pt x="11774" y="1004"/>
                    <a:pt x="9781" y="0"/>
                    <a:pt x="7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99" name="AutoShape 7"/>
            <p:cNvSpPr/>
            <p:nvPr/>
          </p:nvSpPr>
          <p:spPr bwMode="auto">
            <a:xfrm>
              <a:off x="201637" y="222270"/>
              <a:ext cx="5258449" cy="5258278"/>
            </a:xfrm>
            <a:custGeom>
              <a:avLst/>
              <a:gdLst>
                <a:gd name="T0" fmla="*/ 2629091 w 19679"/>
                <a:gd name="T1" fmla="*/ 2885787 h 19679"/>
                <a:gd name="T2" fmla="*/ 2629091 w 19679"/>
                <a:gd name="T3" fmla="*/ 2885787 h 19679"/>
                <a:gd name="T4" fmla="*/ 2629091 w 19679"/>
                <a:gd name="T5" fmla="*/ 2885787 h 19679"/>
                <a:gd name="T6" fmla="*/ 2629091 w 19679"/>
                <a:gd name="T7" fmla="*/ 288578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418806" y="2806955"/>
              <a:ext cx="1595634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780926" y="1960703"/>
            <a:ext cx="1876567" cy="1955663"/>
            <a:chOff x="0" y="0"/>
            <a:chExt cx="5763342" cy="6005116"/>
          </a:xfrm>
          <a:effectLst/>
        </p:grpSpPr>
        <p:sp>
          <p:nvSpPr>
            <p:cNvPr id="33802" name="AutoShape 10"/>
            <p:cNvSpPr/>
            <p:nvPr/>
          </p:nvSpPr>
          <p:spPr bwMode="auto">
            <a:xfrm>
              <a:off x="0" y="0"/>
              <a:ext cx="5763342" cy="6005116"/>
            </a:xfrm>
            <a:custGeom>
              <a:avLst/>
              <a:gdLst>
                <a:gd name="T0" fmla="*/ 2881532 w 20761"/>
                <a:gd name="T1" fmla="*/ 3002558 h 21600"/>
                <a:gd name="T2" fmla="*/ 2881532 w 20761"/>
                <a:gd name="T3" fmla="*/ 3002558 h 21600"/>
                <a:gd name="T4" fmla="*/ 2881532 w 20761"/>
                <a:gd name="T5" fmla="*/ 3002558 h 21600"/>
                <a:gd name="T6" fmla="*/ 2881532 w 20761"/>
                <a:gd name="T7" fmla="*/ 300255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61" h="21600">
                  <a:moveTo>
                    <a:pt x="8590" y="0"/>
                  </a:moveTo>
                  <a:cubicBezTo>
                    <a:pt x="6391" y="0"/>
                    <a:pt x="4192" y="837"/>
                    <a:pt x="2515" y="2513"/>
                  </a:cubicBezTo>
                  <a:cubicBezTo>
                    <a:pt x="-839" y="5866"/>
                    <a:pt x="-839" y="11302"/>
                    <a:pt x="2515" y="14655"/>
                  </a:cubicBezTo>
                  <a:cubicBezTo>
                    <a:pt x="5245" y="17383"/>
                    <a:pt x="9356" y="17890"/>
                    <a:pt x="12600" y="16178"/>
                  </a:cubicBezTo>
                  <a:lnTo>
                    <a:pt x="18602" y="21600"/>
                  </a:lnTo>
                  <a:lnTo>
                    <a:pt x="20761" y="21395"/>
                  </a:lnTo>
                  <a:lnTo>
                    <a:pt x="20750" y="19230"/>
                  </a:lnTo>
                  <a:lnTo>
                    <a:pt x="15123" y="14145"/>
                  </a:lnTo>
                  <a:cubicBezTo>
                    <a:pt x="18003" y="10772"/>
                    <a:pt x="17854" y="5703"/>
                    <a:pt x="14663" y="2513"/>
                  </a:cubicBezTo>
                  <a:cubicBezTo>
                    <a:pt x="12986" y="837"/>
                    <a:pt x="10788" y="0"/>
                    <a:pt x="8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3" name="AutoShape 11"/>
            <p:cNvSpPr/>
            <p:nvPr/>
          </p:nvSpPr>
          <p:spPr bwMode="auto">
            <a:xfrm>
              <a:off x="180998" y="225410"/>
              <a:ext cx="4382045" cy="4382798"/>
            </a:xfrm>
            <a:custGeom>
              <a:avLst/>
              <a:gdLst>
                <a:gd name="T0" fmla="*/ 2190911 w 19679"/>
                <a:gd name="T1" fmla="*/ 2405316 h 19679"/>
                <a:gd name="T2" fmla="*/ 2190911 w 19679"/>
                <a:gd name="T3" fmla="*/ 2405316 h 19679"/>
                <a:gd name="T4" fmla="*/ 2190911 w 19679"/>
                <a:gd name="T5" fmla="*/ 2405316 h 19679"/>
                <a:gd name="T6" fmla="*/ 2190911 w 19679"/>
                <a:gd name="T7" fmla="*/ 240531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H="1" flipV="1">
              <a:off x="3735852" y="4101829"/>
              <a:ext cx="1579760" cy="1406432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 bwMode="auto">
          <a:xfrm>
            <a:off x="3472817" y="2110104"/>
            <a:ext cx="1745776" cy="1805227"/>
            <a:chOff x="0" y="0"/>
            <a:chExt cx="5362063" cy="5542360"/>
          </a:xfrm>
          <a:effectLst/>
        </p:grpSpPr>
        <p:sp>
          <p:nvSpPr>
            <p:cNvPr id="33806" name="AutoShape 14"/>
            <p:cNvSpPr/>
            <p:nvPr/>
          </p:nvSpPr>
          <p:spPr bwMode="auto">
            <a:xfrm>
              <a:off x="0" y="0"/>
              <a:ext cx="5362063" cy="5542360"/>
            </a:xfrm>
            <a:custGeom>
              <a:avLst/>
              <a:gdLst>
                <a:gd name="T0" fmla="*/ 2680903 w 20853"/>
                <a:gd name="T1" fmla="*/ 2771180 h 21600"/>
                <a:gd name="T2" fmla="*/ 2680903 w 20853"/>
                <a:gd name="T3" fmla="*/ 2771180 h 21600"/>
                <a:gd name="T4" fmla="*/ 2680903 w 20853"/>
                <a:gd name="T5" fmla="*/ 2771180 h 21600"/>
                <a:gd name="T6" fmla="*/ 2680903 w 20853"/>
                <a:gd name="T7" fmla="*/ 27711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53" h="21600">
                  <a:moveTo>
                    <a:pt x="13197" y="0"/>
                  </a:moveTo>
                  <a:cubicBezTo>
                    <a:pt x="11238" y="0"/>
                    <a:pt x="9279" y="749"/>
                    <a:pt x="7784" y="2248"/>
                  </a:cubicBezTo>
                  <a:cubicBezTo>
                    <a:pt x="5095" y="4946"/>
                    <a:pt x="4835" y="9149"/>
                    <a:pt x="6985" y="12149"/>
                  </a:cubicBezTo>
                  <a:lnTo>
                    <a:pt x="0" y="19149"/>
                  </a:lnTo>
                  <a:lnTo>
                    <a:pt x="104" y="21493"/>
                  </a:lnTo>
                  <a:lnTo>
                    <a:pt x="2444" y="21600"/>
                  </a:lnTo>
                  <a:lnTo>
                    <a:pt x="9583" y="14446"/>
                  </a:lnTo>
                  <a:cubicBezTo>
                    <a:pt x="12480" y="16005"/>
                    <a:pt x="16165" y="15560"/>
                    <a:pt x="18610" y="13108"/>
                  </a:cubicBezTo>
                  <a:cubicBezTo>
                    <a:pt x="21599" y="10109"/>
                    <a:pt x="21599" y="5247"/>
                    <a:pt x="18610" y="2248"/>
                  </a:cubicBezTo>
                  <a:cubicBezTo>
                    <a:pt x="17115" y="749"/>
                    <a:pt x="15156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AutoShape 15"/>
            <p:cNvSpPr/>
            <p:nvPr/>
          </p:nvSpPr>
          <p:spPr bwMode="auto">
            <a:xfrm>
              <a:off x="1611636" y="193632"/>
              <a:ext cx="3536074" cy="3536191"/>
            </a:xfrm>
            <a:custGeom>
              <a:avLst/>
              <a:gdLst>
                <a:gd name="T0" fmla="*/ 1767947 w 19679"/>
                <a:gd name="T1" fmla="*/ 1940691 h 19679"/>
                <a:gd name="T2" fmla="*/ 1767947 w 19679"/>
                <a:gd name="T3" fmla="*/ 1940691 h 19679"/>
                <a:gd name="T4" fmla="*/ 1767947 w 19679"/>
                <a:gd name="T5" fmla="*/ 1940691 h 19679"/>
                <a:gd name="T6" fmla="*/ 1767947 w 19679"/>
                <a:gd name="T7" fmla="*/ 194069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369961" y="3271135"/>
              <a:ext cx="1906971" cy="1906179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7"/>
          <p:cNvGrpSpPr/>
          <p:nvPr/>
        </p:nvGrpSpPr>
        <p:grpSpPr bwMode="auto">
          <a:xfrm>
            <a:off x="3016858" y="2263126"/>
            <a:ext cx="2049232" cy="977572"/>
            <a:chOff x="0" y="-1"/>
            <a:chExt cx="6292395" cy="3002312"/>
          </a:xfrm>
        </p:grpSpPr>
        <p:sp>
          <p:nvSpPr>
            <p:cNvPr id="33810" name="AutoShape 18"/>
            <p:cNvSpPr/>
            <p:nvPr/>
          </p:nvSpPr>
          <p:spPr bwMode="auto">
            <a:xfrm>
              <a:off x="0" y="-1"/>
              <a:ext cx="6292395" cy="3002312"/>
            </a:xfrm>
            <a:custGeom>
              <a:avLst/>
              <a:gdLst>
                <a:gd name="T0" fmla="*/ 3146048 w 21109"/>
                <a:gd name="T1" fmla="*/ 1501083 h 20595"/>
                <a:gd name="T2" fmla="*/ 3146048 w 21109"/>
                <a:gd name="T3" fmla="*/ 1501083 h 20595"/>
                <a:gd name="T4" fmla="*/ 3146048 w 21109"/>
                <a:gd name="T5" fmla="*/ 1501083 h 20595"/>
                <a:gd name="T6" fmla="*/ 3146048 w 21109"/>
                <a:gd name="T7" fmla="*/ 1501083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09" h="20595">
                  <a:moveTo>
                    <a:pt x="16077" y="0"/>
                  </a:moveTo>
                  <a:cubicBezTo>
                    <a:pt x="14790" y="0"/>
                    <a:pt x="13502" y="1005"/>
                    <a:pt x="12520" y="3016"/>
                  </a:cubicBezTo>
                  <a:cubicBezTo>
                    <a:pt x="11895" y="4295"/>
                    <a:pt x="11470" y="5826"/>
                    <a:pt x="11243" y="7451"/>
                  </a:cubicBezTo>
                  <a:lnTo>
                    <a:pt x="1363" y="7451"/>
                  </a:lnTo>
                  <a:lnTo>
                    <a:pt x="0" y="10500"/>
                  </a:lnTo>
                  <a:lnTo>
                    <a:pt x="1363" y="13549"/>
                  </a:lnTo>
                  <a:lnTo>
                    <a:pt x="11308" y="13549"/>
                  </a:lnTo>
                  <a:cubicBezTo>
                    <a:pt x="11547" y="15021"/>
                    <a:pt x="11947" y="16407"/>
                    <a:pt x="12520" y="17578"/>
                  </a:cubicBezTo>
                  <a:cubicBezTo>
                    <a:pt x="14485" y="21599"/>
                    <a:pt x="17670" y="21599"/>
                    <a:pt x="19635" y="17578"/>
                  </a:cubicBezTo>
                  <a:cubicBezTo>
                    <a:pt x="21599" y="13557"/>
                    <a:pt x="21600" y="7037"/>
                    <a:pt x="19635" y="3016"/>
                  </a:cubicBezTo>
                  <a:cubicBezTo>
                    <a:pt x="18652" y="1005"/>
                    <a:pt x="17365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1" name="AutoShape 19"/>
            <p:cNvSpPr/>
            <p:nvPr/>
          </p:nvSpPr>
          <p:spPr bwMode="auto">
            <a:xfrm>
              <a:off x="3562093" y="263555"/>
              <a:ext cx="2481082" cy="2481551"/>
            </a:xfrm>
            <a:custGeom>
              <a:avLst/>
              <a:gdLst>
                <a:gd name="T0" fmla="*/ 1240478 w 19679"/>
                <a:gd name="T1" fmla="*/ 1361896 h 19679"/>
                <a:gd name="T2" fmla="*/ 1240478 w 19679"/>
                <a:gd name="T3" fmla="*/ 1361896 h 19679"/>
                <a:gd name="T4" fmla="*/ 1240478 w 19679"/>
                <a:gd name="T5" fmla="*/ 1361896 h 19679"/>
                <a:gd name="T6" fmla="*/ 1240478 w 19679"/>
                <a:gd name="T7" fmla="*/ 136189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541298" y="1522588"/>
              <a:ext cx="3131912" cy="0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1"/>
          <p:cNvGrpSpPr/>
          <p:nvPr/>
        </p:nvGrpSpPr>
        <p:grpSpPr bwMode="auto">
          <a:xfrm>
            <a:off x="3472300" y="1634501"/>
            <a:ext cx="1443871" cy="1455761"/>
            <a:chOff x="0" y="0"/>
            <a:chExt cx="4433297" cy="4470884"/>
          </a:xfrm>
          <a:effectLst/>
        </p:grpSpPr>
        <p:sp>
          <p:nvSpPr>
            <p:cNvPr id="33814" name="AutoShape 22"/>
            <p:cNvSpPr/>
            <p:nvPr/>
          </p:nvSpPr>
          <p:spPr bwMode="auto">
            <a:xfrm>
              <a:off x="0" y="0"/>
              <a:ext cx="4433297" cy="4470884"/>
            </a:xfrm>
            <a:custGeom>
              <a:avLst/>
              <a:gdLst>
                <a:gd name="T0" fmla="*/ 2216544 w 21117"/>
                <a:gd name="T1" fmla="*/ 2235336 h 21121"/>
                <a:gd name="T2" fmla="*/ 2216544 w 21117"/>
                <a:gd name="T3" fmla="*/ 2235336 h 21121"/>
                <a:gd name="T4" fmla="*/ 2216544 w 21117"/>
                <a:gd name="T5" fmla="*/ 2235336 h 21121"/>
                <a:gd name="T6" fmla="*/ 2216544 w 21117"/>
                <a:gd name="T7" fmla="*/ 2235336 h 21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17" h="21121">
                  <a:moveTo>
                    <a:pt x="2994" y="0"/>
                  </a:moveTo>
                  <a:lnTo>
                    <a:pt x="128" y="127"/>
                  </a:lnTo>
                  <a:lnTo>
                    <a:pt x="0" y="2969"/>
                  </a:lnTo>
                  <a:lnTo>
                    <a:pt x="11559" y="14434"/>
                  </a:lnTo>
                  <a:cubicBezTo>
                    <a:pt x="10874" y="16192"/>
                    <a:pt x="11241" y="18263"/>
                    <a:pt x="12671" y="19682"/>
                  </a:cubicBezTo>
                  <a:cubicBezTo>
                    <a:pt x="14603" y="21600"/>
                    <a:pt x="17735" y="21599"/>
                    <a:pt x="19667" y="19682"/>
                  </a:cubicBezTo>
                  <a:cubicBezTo>
                    <a:pt x="21600" y="17764"/>
                    <a:pt x="21599" y="14653"/>
                    <a:pt x="19667" y="12735"/>
                  </a:cubicBezTo>
                  <a:cubicBezTo>
                    <a:pt x="18305" y="11383"/>
                    <a:pt x="16347" y="10989"/>
                    <a:pt x="14633" y="11543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14888" tIns="14888" rIns="14888" bIns="14888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5" name="AutoShape 23"/>
            <p:cNvSpPr/>
            <p:nvPr/>
          </p:nvSpPr>
          <p:spPr bwMode="auto">
            <a:xfrm>
              <a:off x="2771406" y="2835582"/>
              <a:ext cx="1196815" cy="1197105"/>
            </a:xfrm>
            <a:custGeom>
              <a:avLst/>
              <a:gdLst>
                <a:gd name="T0" fmla="*/ 598377 w 19679"/>
                <a:gd name="T1" fmla="*/ 656981 h 19679"/>
                <a:gd name="T2" fmla="*/ 598377 w 19679"/>
                <a:gd name="T3" fmla="*/ 656981 h 19679"/>
                <a:gd name="T4" fmla="*/ 598377 w 19679"/>
                <a:gd name="T5" fmla="*/ 656981 h 19679"/>
                <a:gd name="T6" fmla="*/ 598377 w 19679"/>
                <a:gd name="T7" fmla="*/ 65698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 flipV="1">
              <a:off x="430156" y="446134"/>
              <a:ext cx="2963466" cy="2962597"/>
            </a:xfrm>
            <a:prstGeom prst="line">
              <a:avLst/>
            </a:prstGeom>
            <a:noFill/>
            <a:ln w="63500" cap="flat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 lIns="0" tIns="0" rIns="0" bIns="0" anchor="ctr"/>
            <a:lstStyle/>
            <a:p>
              <a:pPr defTabSz="148590">
                <a:defRPr/>
              </a:pPr>
              <a:endParaRPr lang="es-ES" sz="39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1" name="AutoShape 29"/>
          <p:cNvSpPr/>
          <p:nvPr/>
        </p:nvSpPr>
        <p:spPr bwMode="auto">
          <a:xfrm>
            <a:off x="6010060" y="1817504"/>
            <a:ext cx="1019484" cy="3117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/>
          <p:nvPr/>
        </p:nvSpPr>
        <p:spPr bwMode="auto">
          <a:xfrm>
            <a:off x="6005924" y="1632950"/>
            <a:ext cx="845745" cy="166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AutoShape 31"/>
          <p:cNvSpPr/>
          <p:nvPr/>
        </p:nvSpPr>
        <p:spPr bwMode="auto">
          <a:xfrm>
            <a:off x="5829123" y="1658798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86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4" name="AutoShape 32"/>
          <p:cNvSpPr/>
          <p:nvPr/>
        </p:nvSpPr>
        <p:spPr bwMode="auto">
          <a:xfrm>
            <a:off x="6361593" y="2818341"/>
            <a:ext cx="1019064" cy="3117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5" name="AutoShape 33"/>
          <p:cNvSpPr/>
          <p:nvPr/>
        </p:nvSpPr>
        <p:spPr bwMode="auto">
          <a:xfrm>
            <a:off x="6356939" y="2633785"/>
            <a:ext cx="845746" cy="166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6" name="AutoShape 34"/>
          <p:cNvSpPr/>
          <p:nvPr/>
        </p:nvSpPr>
        <p:spPr bwMode="auto">
          <a:xfrm>
            <a:off x="6180139" y="2659634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86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27" name="AutoShape 35"/>
          <p:cNvSpPr/>
          <p:nvPr/>
        </p:nvSpPr>
        <p:spPr bwMode="auto">
          <a:xfrm>
            <a:off x="5902532" y="3841923"/>
            <a:ext cx="1019484" cy="3117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8" name="AutoShape 36"/>
          <p:cNvSpPr/>
          <p:nvPr/>
        </p:nvSpPr>
        <p:spPr bwMode="auto">
          <a:xfrm>
            <a:off x="5897879" y="3657367"/>
            <a:ext cx="846298" cy="166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9" name="AutoShape 37"/>
          <p:cNvSpPr/>
          <p:nvPr/>
        </p:nvSpPr>
        <p:spPr bwMode="auto">
          <a:xfrm>
            <a:off x="5721079" y="3683216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1305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0" name="AutoShape 38"/>
          <p:cNvSpPr/>
          <p:nvPr/>
        </p:nvSpPr>
        <p:spPr bwMode="auto">
          <a:xfrm>
            <a:off x="2093639" y="3882245"/>
            <a:ext cx="1055044" cy="2714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1" name="AutoShape 39"/>
          <p:cNvSpPr/>
          <p:nvPr/>
        </p:nvSpPr>
        <p:spPr bwMode="auto">
          <a:xfrm>
            <a:off x="2269331" y="3697175"/>
            <a:ext cx="874699" cy="144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2" name="AutoShape 40"/>
          <p:cNvSpPr/>
          <p:nvPr/>
        </p:nvSpPr>
        <p:spPr bwMode="auto">
          <a:xfrm>
            <a:off x="3203998" y="3723539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86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3" name="AutoShape 41"/>
          <p:cNvSpPr/>
          <p:nvPr/>
        </p:nvSpPr>
        <p:spPr bwMode="auto">
          <a:xfrm>
            <a:off x="1699199" y="2853494"/>
            <a:ext cx="1055044" cy="2714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4" name="AutoShape 42"/>
          <p:cNvSpPr/>
          <p:nvPr/>
        </p:nvSpPr>
        <p:spPr bwMode="auto">
          <a:xfrm>
            <a:off x="1874891" y="2668422"/>
            <a:ext cx="874698" cy="144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5" name="AutoShape 43"/>
          <p:cNvSpPr/>
          <p:nvPr/>
        </p:nvSpPr>
        <p:spPr bwMode="auto">
          <a:xfrm>
            <a:off x="2793014" y="2694788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86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3836" name="AutoShape 44"/>
          <p:cNvSpPr/>
          <p:nvPr/>
        </p:nvSpPr>
        <p:spPr bwMode="auto">
          <a:xfrm>
            <a:off x="2096740" y="1821640"/>
            <a:ext cx="1055044" cy="2714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5"/>
              </a:spcBef>
            </a:pPr>
            <a:r>
              <a:rPr lang="en-US" altLang="zh-CN" sz="495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61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7" name="AutoShape 45"/>
          <p:cNvSpPr/>
          <p:nvPr/>
        </p:nvSpPr>
        <p:spPr bwMode="auto">
          <a:xfrm>
            <a:off x="2273794" y="1637086"/>
            <a:ext cx="879023" cy="144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86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86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8" name="AutoShape 46"/>
          <p:cNvSpPr/>
          <p:nvPr/>
        </p:nvSpPr>
        <p:spPr bwMode="auto">
          <a:xfrm>
            <a:off x="3207099" y="1662934"/>
            <a:ext cx="140613" cy="140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190500">
              <a:lnSpc>
                <a:spcPct val="120000"/>
              </a:lnSpc>
              <a:defRPr/>
            </a:pPr>
            <a:endParaRPr lang="es-ES" sz="865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 autoUpdateAnimBg="0"/>
      <p:bldP spid="33822" grpId="0" autoUpdateAnimBg="0"/>
      <p:bldP spid="33824" grpId="0" autoUpdateAnimBg="0"/>
      <p:bldP spid="33825" grpId="0" autoUpdateAnimBg="0"/>
      <p:bldP spid="33827" grpId="0" autoUpdateAnimBg="0"/>
      <p:bldP spid="33828" grpId="0" autoUpdateAnimBg="0"/>
      <p:bldP spid="33830" grpId="0" autoUpdateAnimBg="0"/>
      <p:bldP spid="33831" grpId="0" autoUpdateAnimBg="0"/>
      <p:bldP spid="33833" grpId="0" autoUpdateAnimBg="0"/>
      <p:bldP spid="33834" grpId="0" autoUpdateAnimBg="0"/>
      <p:bldP spid="33836" grpId="0" autoUpdateAnimBg="0"/>
      <p:bldP spid="338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1046" y="2138686"/>
            <a:ext cx="1502731" cy="20474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26" name="矩形 25"/>
          <p:cNvSpPr/>
          <p:nvPr/>
        </p:nvSpPr>
        <p:spPr>
          <a:xfrm>
            <a:off x="4533903" y="2138686"/>
            <a:ext cx="1518807" cy="204746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34817" name="AutoShape 1"/>
          <p:cNvSpPr/>
          <p:nvPr/>
        </p:nvSpPr>
        <p:spPr bwMode="auto">
          <a:xfrm>
            <a:off x="2670279" y="4186149"/>
            <a:ext cx="1854098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6051469" y="2143149"/>
            <a:ext cx="1816000" cy="2043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2717904" y="2143149"/>
            <a:ext cx="1812823" cy="2043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241609" y="4186149"/>
            <a:ext cx="1501692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4527554" y="4186149"/>
            <a:ext cx="153979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6060993" y="4186150"/>
            <a:ext cx="1816000" cy="85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2867119" y="3271800"/>
            <a:ext cx="1547728" cy="5079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2838546" y="3119408"/>
            <a:ext cx="1509630" cy="126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6213385" y="3271800"/>
            <a:ext cx="1549315" cy="5079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6186399" y="3119408"/>
            <a:ext cx="1509629" cy="126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2838545" y="2870183"/>
            <a:ext cx="1221398" cy="203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6186399" y="2870183"/>
            <a:ext cx="1221398" cy="203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4"/>
          <p:cNvGrpSpPr/>
          <p:nvPr/>
        </p:nvGrpSpPr>
        <p:grpSpPr>
          <a:xfrm>
            <a:off x="858376" y="984374"/>
            <a:ext cx="7242805" cy="295598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up 163"/>
          <p:cNvGrpSpPr/>
          <p:nvPr/>
        </p:nvGrpSpPr>
        <p:grpSpPr>
          <a:xfrm>
            <a:off x="1844657" y="1491672"/>
            <a:ext cx="6109879" cy="2262176"/>
            <a:chOff x="1555495" y="1707103"/>
            <a:chExt cx="6110211" cy="2262300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55495" y="2701212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62154" y="1759917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24441" y="2816509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17493" y="3693159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60767" y="1707103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691481" y="2904035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788396" y="2382017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68040" y="2495068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16398" y="3226709"/>
              <a:ext cx="697666" cy="276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4308151" y="3782687"/>
            <a:ext cx="3793030" cy="31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0795" r="17338" b="18449"/>
          <a:stretch>
            <a:fillRect/>
          </a:stretch>
        </p:blipFill>
        <p:spPr>
          <a:xfrm>
            <a:off x="0" y="0"/>
            <a:ext cx="9144000" cy="26642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2634" y="3363838"/>
            <a:ext cx="270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阶 段 计 划 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1296990" y="3989296"/>
            <a:ext cx="6136307" cy="52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Tosummarize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what I have said: aim for the highest; never enter a bar room; do not touch liquor, or if at all only at meals; never speculate; 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4428" y="2847012"/>
            <a:ext cx="236244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FOUR</a:t>
            </a:r>
            <a:endParaRPr lang="zh-CN" altLang="en-US" sz="2800" spc="60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047818" y="1547637"/>
            <a:ext cx="1242070" cy="124207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37924" y="1950219"/>
            <a:ext cx="1242070" cy="12420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15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28030" y="1547637"/>
            <a:ext cx="1242070" cy="124207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15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18136" y="1950219"/>
            <a:ext cx="1242070" cy="124207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2289888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4179994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6070100" y="2168672"/>
            <a:ext cx="648036" cy="40258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97081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97081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278945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278945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460809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460809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6467379" y="3609944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6467379" y="3824194"/>
            <a:ext cx="1586609" cy="46338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0795" r="17338" b="18449"/>
          <a:stretch>
            <a:fillRect/>
          </a:stretch>
        </p:blipFill>
        <p:spPr>
          <a:xfrm>
            <a:off x="0" y="0"/>
            <a:ext cx="9144000" cy="26642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1697" y="3642001"/>
            <a:ext cx="1193826" cy="27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工作概况 </a:t>
            </a:r>
          </a:p>
        </p:txBody>
      </p:sp>
      <p:sp>
        <p:nvSpPr>
          <p:cNvPr id="8" name="矩形 7"/>
          <p:cNvSpPr/>
          <p:nvPr/>
        </p:nvSpPr>
        <p:spPr>
          <a:xfrm>
            <a:off x="380388" y="3626337"/>
            <a:ext cx="740908" cy="2742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ONE</a:t>
            </a:r>
            <a:endParaRPr lang="zh-CN" altLang="en-US" sz="118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1098" y="3657021"/>
            <a:ext cx="1193826" cy="27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阶段成就 </a:t>
            </a:r>
          </a:p>
        </p:txBody>
      </p:sp>
      <p:sp>
        <p:nvSpPr>
          <p:cNvPr id="10" name="矩形 9"/>
          <p:cNvSpPr/>
          <p:nvPr/>
        </p:nvSpPr>
        <p:spPr>
          <a:xfrm>
            <a:off x="2683302" y="3641358"/>
            <a:ext cx="787395" cy="2742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TWO</a:t>
            </a:r>
            <a:endParaRPr lang="zh-CN" altLang="en-US" sz="118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55207" y="3697787"/>
            <a:ext cx="1193826" cy="27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经验教训</a:t>
            </a:r>
            <a:endParaRPr kumimoji="1" lang="zh-CN" altLang="en-US" sz="118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4272" y="3682767"/>
            <a:ext cx="880533" cy="2729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THREE</a:t>
            </a:r>
            <a:endParaRPr lang="zh-CN" altLang="en-US" sz="118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87366" y="3712808"/>
            <a:ext cx="1193826" cy="27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阶段计划 </a:t>
            </a:r>
          </a:p>
        </p:txBody>
      </p:sp>
      <p:sp>
        <p:nvSpPr>
          <p:cNvPr id="14" name="矩形 13"/>
          <p:cNvSpPr/>
          <p:nvPr/>
        </p:nvSpPr>
        <p:spPr>
          <a:xfrm>
            <a:off x="6879112" y="3697144"/>
            <a:ext cx="817853" cy="2742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18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FOUR</a:t>
            </a:r>
            <a:endParaRPr lang="zh-CN" altLang="en-US" sz="118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12343" y="2664297"/>
            <a:ext cx="3759768" cy="81886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730" spc="591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</a:rPr>
              <a:t>CONTENTS</a:t>
            </a:r>
            <a:endParaRPr lang="zh-CN" altLang="en-US" sz="4730" spc="591" dirty="0"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9959" y="1879215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400149" y="1879218"/>
            <a:ext cx="1693813" cy="528964"/>
            <a:chOff x="509993" y="4146958"/>
            <a:chExt cx="2041329" cy="705450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346912" cy="3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5"/>
              <a:ext cx="2041329" cy="40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99959" y="2721890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959" y="3564566"/>
            <a:ext cx="386644" cy="354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2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142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400149" y="3564569"/>
            <a:ext cx="1693813" cy="528964"/>
            <a:chOff x="509993" y="4146958"/>
            <a:chExt cx="2041329" cy="705450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346912" cy="3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5"/>
              <a:ext cx="2041329" cy="40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400149" y="2721894"/>
            <a:ext cx="1693813" cy="528964"/>
            <a:chOff x="509993" y="4146958"/>
            <a:chExt cx="2041329" cy="705450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346912" cy="3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5"/>
              <a:ext cx="2041329" cy="403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57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069108" y="1628900"/>
            <a:ext cx="2987726" cy="2973102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8232" tIns="772742" rIns="444853" bIns="1723497" numCol="1" spcCol="1270" anchor="ctr" anchorCtr="0">
              <a:noAutofit/>
            </a:bodyPr>
            <a:lstStyle/>
            <a:p>
              <a:pPr algn="just" defTabSz="1732915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509" tIns="2276261" rIns="833877" bIns="366628" numCol="1" spcCol="1270" anchor="ctr" anchorCtr="0">
              <a:noAutofit/>
            </a:bodyPr>
            <a:lstStyle/>
            <a:p>
              <a:pPr algn="just" defTabSz="2165985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855" tIns="772742" rIns="1848231" bIns="1723497" numCol="1" spcCol="1270" anchor="ctr" anchorCtr="0">
              <a:noAutofit/>
            </a:bodyPr>
            <a:lstStyle/>
            <a:p>
              <a:pPr algn="just" defTabSz="1732915">
                <a:lnSpc>
                  <a:spcPct val="120000"/>
                </a:lnSpc>
                <a:spcAft>
                  <a:spcPct val="35000"/>
                </a:spcAft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282576" y="3713488"/>
            <a:ext cx="560790" cy="32781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4" tIns="34283" rIns="68564" bIns="34283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3659194" y="2558525"/>
            <a:ext cx="493225" cy="386606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3" rIns="68564" bIns="3428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3" rIns="68564" bIns="3428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3" rIns="68564" bIns="3428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4971160" y="2459919"/>
            <a:ext cx="365602" cy="541249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4" tIns="34283" rIns="68564" bIns="34283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6080950" y="1854557"/>
            <a:ext cx="2185476" cy="1210724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57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90499" cy="368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9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8" cy="68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6335863" y="3889164"/>
            <a:ext cx="566646" cy="5666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83" tIns="17141" rIns="34283" bIns="1714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83" tIns="17141" rIns="34283" bIns="1714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6328836" y="3219220"/>
            <a:ext cx="566646" cy="5666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83" tIns="17141" rIns="34283" bIns="1714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4283" tIns="17141" rIns="34283" bIns="1714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675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938830" y="3322507"/>
            <a:ext cx="537327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85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39110" y="3508932"/>
            <a:ext cx="737702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85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1803" y="3992450"/>
            <a:ext cx="537327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855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2418" y="4178876"/>
            <a:ext cx="865943" cy="24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85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150606" y="1371095"/>
            <a:ext cx="1115346" cy="1144210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7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1732393" y="2554489"/>
            <a:ext cx="727881" cy="997155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3102440" y="2554489"/>
            <a:ext cx="727881" cy="997155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4445800" y="2554489"/>
            <a:ext cx="727881" cy="997155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5789160" y="2554489"/>
            <a:ext cx="727881" cy="997155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7132520" y="2554489"/>
            <a:ext cx="727881" cy="997155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79406" tIns="39703" rIns="79406" bIns="39703" numCol="1" anchor="t" anchorCtr="0" compatLnSpc="1"/>
          <a:lstStyle/>
          <a:p>
            <a:pPr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1526158" y="3664471"/>
            <a:ext cx="1140353" cy="611032"/>
            <a:chOff x="764014" y="1572498"/>
            <a:chExt cx="1544637" cy="703640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885698" y="1572498"/>
              <a:ext cx="1215934" cy="21176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764014" y="1792055"/>
              <a:ext cx="1544637" cy="484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876189" y="3664460"/>
            <a:ext cx="1140353" cy="611030"/>
            <a:chOff x="764014" y="1572495"/>
            <a:chExt cx="1544637" cy="703642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858205" y="1572495"/>
              <a:ext cx="1215934" cy="21176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764014" y="1792052"/>
              <a:ext cx="1544637" cy="48408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226220" y="3664461"/>
            <a:ext cx="1140353" cy="611032"/>
            <a:chOff x="764014" y="1572496"/>
            <a:chExt cx="1544637" cy="703645"/>
          </a:xfrm>
        </p:grpSpPr>
        <p:sp>
          <p:nvSpPr>
            <p:cNvPr id="112" name="Text Placeholder 3"/>
            <p:cNvSpPr txBox="1"/>
            <p:nvPr/>
          </p:nvSpPr>
          <p:spPr>
            <a:xfrm>
              <a:off x="858206" y="1572496"/>
              <a:ext cx="1215934" cy="2117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/>
            <p:nvPr/>
          </p:nvSpPr>
          <p:spPr>
            <a:xfrm>
              <a:off x="764014" y="1792055"/>
              <a:ext cx="1544637" cy="4840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5576252" y="3664461"/>
            <a:ext cx="1140353" cy="611032"/>
            <a:chOff x="764014" y="1572496"/>
            <a:chExt cx="1544637" cy="703645"/>
          </a:xfrm>
        </p:grpSpPr>
        <p:sp>
          <p:nvSpPr>
            <p:cNvPr id="115" name="Text Placeholder 3"/>
            <p:cNvSpPr txBox="1"/>
            <p:nvPr/>
          </p:nvSpPr>
          <p:spPr>
            <a:xfrm>
              <a:off x="874190" y="1572496"/>
              <a:ext cx="1215934" cy="2117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/>
            <p:nvPr/>
          </p:nvSpPr>
          <p:spPr>
            <a:xfrm>
              <a:off x="764014" y="1792055"/>
              <a:ext cx="1544637" cy="4840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6926284" y="3664460"/>
            <a:ext cx="1140353" cy="611032"/>
            <a:chOff x="764014" y="1572496"/>
            <a:chExt cx="1544637" cy="703645"/>
          </a:xfrm>
        </p:grpSpPr>
        <p:sp>
          <p:nvSpPr>
            <p:cNvPr id="118" name="Text Placeholder 3"/>
            <p:cNvSpPr txBox="1"/>
            <p:nvPr/>
          </p:nvSpPr>
          <p:spPr>
            <a:xfrm>
              <a:off x="816067" y="1572496"/>
              <a:ext cx="1215934" cy="21176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764014" y="1792055"/>
              <a:ext cx="1544637" cy="4840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7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2529336" y="1510111"/>
            <a:ext cx="5413971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Rectangle 34"/>
          <p:cNvSpPr/>
          <p:nvPr/>
        </p:nvSpPr>
        <p:spPr>
          <a:xfrm>
            <a:off x="1189110" y="1445313"/>
            <a:ext cx="1496266" cy="2277719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2954001" y="1445313"/>
            <a:ext cx="1496266" cy="2277719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4710832" y="1445313"/>
            <a:ext cx="1496266" cy="2277719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6467277" y="1445313"/>
            <a:ext cx="1496266" cy="2277719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3485727" y="1633117"/>
            <a:ext cx="432846" cy="595829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5125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9"/>
          <p:cNvGrpSpPr/>
          <p:nvPr/>
        </p:nvGrpSpPr>
        <p:grpSpPr>
          <a:xfrm>
            <a:off x="1660273" y="1646071"/>
            <a:ext cx="553948" cy="569972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5080467" y="1568886"/>
            <a:ext cx="756596" cy="724329"/>
            <a:chOff x="5105401" y="1701801"/>
            <a:chExt cx="873880" cy="836612"/>
          </a:xfrm>
          <a:solidFill>
            <a:schemeClr val="bg1"/>
          </a:solidFill>
        </p:grpSpPr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5105401" y="1701801"/>
              <a:ext cx="873880" cy="836612"/>
            </a:xfrm>
            <a:custGeom>
              <a:avLst/>
              <a:gdLst/>
              <a:ahLst/>
              <a:cxnLst>
                <a:cxn ang="0">
                  <a:pos x="174" y="144"/>
                </a:cxn>
                <a:cxn ang="0">
                  <a:pos x="230" y="95"/>
                </a:cxn>
                <a:cxn ang="0">
                  <a:pos x="318" y="39"/>
                </a:cxn>
                <a:cxn ang="0">
                  <a:pos x="224" y="91"/>
                </a:cxn>
                <a:cxn ang="0">
                  <a:pos x="174" y="141"/>
                </a:cxn>
                <a:cxn ang="0">
                  <a:pos x="221" y="88"/>
                </a:cxn>
                <a:cxn ang="0">
                  <a:pos x="281" y="76"/>
                </a:cxn>
                <a:cxn ang="0">
                  <a:pos x="223" y="75"/>
                </a:cxn>
                <a:cxn ang="0">
                  <a:pos x="174" y="137"/>
                </a:cxn>
                <a:cxn ang="0">
                  <a:pos x="185" y="96"/>
                </a:cxn>
                <a:cxn ang="0">
                  <a:pos x="165" y="78"/>
                </a:cxn>
                <a:cxn ang="0">
                  <a:pos x="145" y="96"/>
                </a:cxn>
                <a:cxn ang="0">
                  <a:pos x="157" y="137"/>
                </a:cxn>
                <a:cxn ang="0">
                  <a:pos x="108" y="75"/>
                </a:cxn>
                <a:cxn ang="0">
                  <a:pos x="50" y="76"/>
                </a:cxn>
                <a:cxn ang="0">
                  <a:pos x="110" y="88"/>
                </a:cxn>
                <a:cxn ang="0">
                  <a:pos x="157" y="141"/>
                </a:cxn>
                <a:cxn ang="0">
                  <a:pos x="106" y="91"/>
                </a:cxn>
                <a:cxn ang="0">
                  <a:pos x="13" y="39"/>
                </a:cxn>
                <a:cxn ang="0">
                  <a:pos x="101" y="95"/>
                </a:cxn>
                <a:cxn ang="0">
                  <a:pos x="157" y="144"/>
                </a:cxn>
                <a:cxn ang="0">
                  <a:pos x="23" y="87"/>
                </a:cxn>
                <a:cxn ang="0">
                  <a:pos x="38" y="113"/>
                </a:cxn>
                <a:cxn ang="0">
                  <a:pos x="157" y="145"/>
                </a:cxn>
                <a:cxn ang="0">
                  <a:pos x="156" y="193"/>
                </a:cxn>
                <a:cxn ang="0">
                  <a:pos x="151" y="160"/>
                </a:cxn>
                <a:cxn ang="0">
                  <a:pos x="143" y="147"/>
                </a:cxn>
                <a:cxn ang="0">
                  <a:pos x="143" y="197"/>
                </a:cxn>
                <a:cxn ang="0">
                  <a:pos x="144" y="232"/>
                </a:cxn>
                <a:cxn ang="0">
                  <a:pos x="145" y="260"/>
                </a:cxn>
                <a:cxn ang="0">
                  <a:pos x="152" y="289"/>
                </a:cxn>
                <a:cxn ang="0">
                  <a:pos x="157" y="290"/>
                </a:cxn>
                <a:cxn ang="0">
                  <a:pos x="157" y="298"/>
                </a:cxn>
                <a:cxn ang="0">
                  <a:pos x="163" y="316"/>
                </a:cxn>
                <a:cxn ang="0">
                  <a:pos x="169" y="314"/>
                </a:cxn>
                <a:cxn ang="0">
                  <a:pos x="174" y="297"/>
                </a:cxn>
                <a:cxn ang="0">
                  <a:pos x="175" y="290"/>
                </a:cxn>
                <a:cxn ang="0">
                  <a:pos x="190" y="271"/>
                </a:cxn>
                <a:cxn ang="0">
                  <a:pos x="195" y="244"/>
                </a:cxn>
                <a:cxn ang="0">
                  <a:pos x="199" y="210"/>
                </a:cxn>
                <a:cxn ang="0">
                  <a:pos x="202" y="158"/>
                </a:cxn>
                <a:cxn ang="0">
                  <a:pos x="175" y="155"/>
                </a:cxn>
                <a:cxn ang="0">
                  <a:pos x="191" y="163"/>
                </a:cxn>
                <a:cxn ang="0">
                  <a:pos x="174" y="193"/>
                </a:cxn>
                <a:cxn ang="0">
                  <a:pos x="234" y="109"/>
                </a:cxn>
                <a:cxn ang="0">
                  <a:pos x="306" y="90"/>
                </a:cxn>
                <a:cxn ang="0">
                  <a:pos x="232" y="102"/>
                </a:cxn>
                <a:cxn ang="0">
                  <a:pos x="153" y="271"/>
                </a:cxn>
                <a:cxn ang="0">
                  <a:pos x="157" y="277"/>
                </a:cxn>
                <a:cxn ang="0">
                  <a:pos x="148" y="245"/>
                </a:cxn>
                <a:cxn ang="0">
                  <a:pos x="157" y="254"/>
                </a:cxn>
                <a:cxn ang="0">
                  <a:pos x="143" y="212"/>
                </a:cxn>
                <a:cxn ang="0">
                  <a:pos x="157" y="227"/>
                </a:cxn>
                <a:cxn ang="0">
                  <a:pos x="174" y="266"/>
                </a:cxn>
                <a:cxn ang="0">
                  <a:pos x="174" y="277"/>
                </a:cxn>
                <a:cxn ang="0">
                  <a:pos x="174" y="238"/>
                </a:cxn>
                <a:cxn ang="0">
                  <a:pos x="174" y="254"/>
                </a:cxn>
                <a:cxn ang="0">
                  <a:pos x="174" y="227"/>
                </a:cxn>
                <a:cxn ang="0">
                  <a:pos x="188" y="212"/>
                </a:cxn>
                <a:cxn ang="0">
                  <a:pos x="188" y="212"/>
                </a:cxn>
              </a:cxnLst>
              <a:rect l="0" t="0" r="r" b="b"/>
              <a:pathLst>
                <a:path w="330" h="316">
                  <a:moveTo>
                    <a:pt x="232" y="102"/>
                  </a:moveTo>
                  <a:cubicBezTo>
                    <a:pt x="207" y="132"/>
                    <a:pt x="185" y="142"/>
                    <a:pt x="174" y="144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209" y="131"/>
                    <a:pt x="230" y="95"/>
                    <a:pt x="230" y="95"/>
                  </a:cubicBezTo>
                  <a:cubicBezTo>
                    <a:pt x="254" y="104"/>
                    <a:pt x="277" y="99"/>
                    <a:pt x="277" y="99"/>
                  </a:cubicBezTo>
                  <a:cubicBezTo>
                    <a:pt x="319" y="88"/>
                    <a:pt x="318" y="39"/>
                    <a:pt x="318" y="39"/>
                  </a:cubicBezTo>
                  <a:cubicBezTo>
                    <a:pt x="299" y="99"/>
                    <a:pt x="233" y="89"/>
                    <a:pt x="229" y="88"/>
                  </a:cubicBezTo>
                  <a:cubicBezTo>
                    <a:pt x="225" y="87"/>
                    <a:pt x="224" y="91"/>
                    <a:pt x="224" y="91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07" y="125"/>
                    <a:pt x="186" y="136"/>
                    <a:pt x="174" y="141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203" y="125"/>
                    <a:pt x="219" y="92"/>
                    <a:pt x="221" y="88"/>
                  </a:cubicBezTo>
                  <a:cubicBezTo>
                    <a:pt x="223" y="83"/>
                    <a:pt x="225" y="84"/>
                    <a:pt x="225" y="84"/>
                  </a:cubicBezTo>
                  <a:cubicBezTo>
                    <a:pt x="260" y="87"/>
                    <a:pt x="281" y="76"/>
                    <a:pt x="281" y="76"/>
                  </a:cubicBezTo>
                  <a:cubicBezTo>
                    <a:pt x="330" y="51"/>
                    <a:pt x="305" y="0"/>
                    <a:pt x="305" y="0"/>
                  </a:cubicBezTo>
                  <a:cubicBezTo>
                    <a:pt x="306" y="70"/>
                    <a:pt x="229" y="74"/>
                    <a:pt x="223" y="75"/>
                  </a:cubicBezTo>
                  <a:cubicBezTo>
                    <a:pt x="216" y="76"/>
                    <a:pt x="215" y="83"/>
                    <a:pt x="215" y="83"/>
                  </a:cubicBezTo>
                  <a:cubicBezTo>
                    <a:pt x="206" y="115"/>
                    <a:pt x="186" y="130"/>
                    <a:pt x="174" y="137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1" y="110"/>
                    <a:pt x="185" y="104"/>
                    <a:pt x="185" y="96"/>
                  </a:cubicBezTo>
                  <a:cubicBezTo>
                    <a:pt x="185" y="85"/>
                    <a:pt x="17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55" y="78"/>
                    <a:pt x="145" y="85"/>
                    <a:pt x="145" y="96"/>
                  </a:cubicBezTo>
                  <a:cubicBezTo>
                    <a:pt x="145" y="104"/>
                    <a:pt x="150" y="110"/>
                    <a:pt x="157" y="113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5" y="130"/>
                    <a:pt x="125" y="115"/>
                    <a:pt x="115" y="83"/>
                  </a:cubicBezTo>
                  <a:cubicBezTo>
                    <a:pt x="115" y="83"/>
                    <a:pt x="114" y="76"/>
                    <a:pt x="108" y="75"/>
                  </a:cubicBezTo>
                  <a:cubicBezTo>
                    <a:pt x="101" y="74"/>
                    <a:pt x="24" y="70"/>
                    <a:pt x="26" y="0"/>
                  </a:cubicBezTo>
                  <a:cubicBezTo>
                    <a:pt x="26" y="0"/>
                    <a:pt x="0" y="51"/>
                    <a:pt x="50" y="76"/>
                  </a:cubicBezTo>
                  <a:cubicBezTo>
                    <a:pt x="50" y="76"/>
                    <a:pt x="71" y="87"/>
                    <a:pt x="105" y="84"/>
                  </a:cubicBezTo>
                  <a:cubicBezTo>
                    <a:pt x="105" y="84"/>
                    <a:pt x="108" y="83"/>
                    <a:pt x="110" y="88"/>
                  </a:cubicBezTo>
                  <a:cubicBezTo>
                    <a:pt x="111" y="92"/>
                    <a:pt x="128" y="125"/>
                    <a:pt x="157" y="138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45" y="136"/>
                    <a:pt x="124" y="125"/>
                    <a:pt x="108" y="9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1"/>
                    <a:pt x="105" y="87"/>
                    <a:pt x="101" y="88"/>
                  </a:cubicBezTo>
                  <a:cubicBezTo>
                    <a:pt x="97" y="89"/>
                    <a:pt x="32" y="99"/>
                    <a:pt x="13" y="39"/>
                  </a:cubicBezTo>
                  <a:cubicBezTo>
                    <a:pt x="13" y="39"/>
                    <a:pt x="12" y="88"/>
                    <a:pt x="54" y="99"/>
                  </a:cubicBezTo>
                  <a:cubicBezTo>
                    <a:pt x="54" y="99"/>
                    <a:pt x="77" y="104"/>
                    <a:pt x="101" y="95"/>
                  </a:cubicBezTo>
                  <a:cubicBezTo>
                    <a:pt x="101" y="95"/>
                    <a:pt x="122" y="131"/>
                    <a:pt x="157" y="141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42"/>
                    <a:pt x="124" y="132"/>
                    <a:pt x="99" y="102"/>
                  </a:cubicBezTo>
                  <a:cubicBezTo>
                    <a:pt x="99" y="102"/>
                    <a:pt x="53" y="118"/>
                    <a:pt x="23" y="87"/>
                  </a:cubicBezTo>
                  <a:cubicBezTo>
                    <a:pt x="23" y="88"/>
                    <a:pt x="24" y="89"/>
                    <a:pt x="24" y="90"/>
                  </a:cubicBezTo>
                  <a:cubicBezTo>
                    <a:pt x="28" y="98"/>
                    <a:pt x="33" y="105"/>
                    <a:pt x="38" y="113"/>
                  </a:cubicBezTo>
                  <a:cubicBezTo>
                    <a:pt x="51" y="121"/>
                    <a:pt x="70" y="124"/>
                    <a:pt x="96" y="109"/>
                  </a:cubicBezTo>
                  <a:cubicBezTo>
                    <a:pt x="96" y="109"/>
                    <a:pt x="132" y="141"/>
                    <a:pt x="157" y="145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36" y="171"/>
                    <a:pt x="139" y="164"/>
                    <a:pt x="139" y="163"/>
                  </a:cubicBezTo>
                  <a:cubicBezTo>
                    <a:pt x="141" y="161"/>
                    <a:pt x="147" y="160"/>
                    <a:pt x="151" y="160"/>
                  </a:cubicBezTo>
                  <a:cubicBezTo>
                    <a:pt x="154" y="161"/>
                    <a:pt x="155" y="158"/>
                    <a:pt x="156" y="155"/>
                  </a:cubicBezTo>
                  <a:cubicBezTo>
                    <a:pt x="156" y="152"/>
                    <a:pt x="146" y="148"/>
                    <a:pt x="143" y="147"/>
                  </a:cubicBezTo>
                  <a:cubicBezTo>
                    <a:pt x="141" y="147"/>
                    <a:pt x="134" y="147"/>
                    <a:pt x="129" y="158"/>
                  </a:cubicBezTo>
                  <a:cubicBezTo>
                    <a:pt x="124" y="167"/>
                    <a:pt x="129" y="179"/>
                    <a:pt x="143" y="197"/>
                  </a:cubicBezTo>
                  <a:cubicBezTo>
                    <a:pt x="138" y="199"/>
                    <a:pt x="133" y="203"/>
                    <a:pt x="131" y="210"/>
                  </a:cubicBezTo>
                  <a:cubicBezTo>
                    <a:pt x="130" y="217"/>
                    <a:pt x="134" y="224"/>
                    <a:pt x="144" y="232"/>
                  </a:cubicBezTo>
                  <a:cubicBezTo>
                    <a:pt x="140" y="235"/>
                    <a:pt x="137" y="239"/>
                    <a:pt x="136" y="244"/>
                  </a:cubicBezTo>
                  <a:cubicBezTo>
                    <a:pt x="135" y="249"/>
                    <a:pt x="139" y="255"/>
                    <a:pt x="145" y="260"/>
                  </a:cubicBezTo>
                  <a:cubicBezTo>
                    <a:pt x="143" y="263"/>
                    <a:pt x="141" y="266"/>
                    <a:pt x="141" y="271"/>
                  </a:cubicBezTo>
                  <a:cubicBezTo>
                    <a:pt x="140" y="277"/>
                    <a:pt x="144" y="283"/>
                    <a:pt x="152" y="289"/>
                  </a:cubicBezTo>
                  <a:cubicBezTo>
                    <a:pt x="153" y="290"/>
                    <a:pt x="154" y="290"/>
                    <a:pt x="156" y="290"/>
                  </a:cubicBezTo>
                  <a:cubicBezTo>
                    <a:pt x="156" y="290"/>
                    <a:pt x="156" y="290"/>
                    <a:pt x="157" y="290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61" y="315"/>
                    <a:pt x="162" y="316"/>
                    <a:pt x="163" y="31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6"/>
                    <a:pt x="169" y="315"/>
                    <a:pt x="169" y="314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7"/>
                  </a:cubicBezTo>
                  <a:cubicBezTo>
                    <a:pt x="174" y="290"/>
                    <a:pt x="174" y="290"/>
                    <a:pt x="174" y="290"/>
                  </a:cubicBezTo>
                  <a:cubicBezTo>
                    <a:pt x="174" y="290"/>
                    <a:pt x="175" y="290"/>
                    <a:pt x="175" y="290"/>
                  </a:cubicBezTo>
                  <a:cubicBezTo>
                    <a:pt x="176" y="290"/>
                    <a:pt x="177" y="290"/>
                    <a:pt x="178" y="289"/>
                  </a:cubicBezTo>
                  <a:cubicBezTo>
                    <a:pt x="186" y="283"/>
                    <a:pt x="190" y="277"/>
                    <a:pt x="190" y="271"/>
                  </a:cubicBezTo>
                  <a:cubicBezTo>
                    <a:pt x="190" y="266"/>
                    <a:pt x="188" y="263"/>
                    <a:pt x="185" y="260"/>
                  </a:cubicBezTo>
                  <a:cubicBezTo>
                    <a:pt x="192" y="255"/>
                    <a:pt x="195" y="249"/>
                    <a:pt x="195" y="244"/>
                  </a:cubicBezTo>
                  <a:cubicBezTo>
                    <a:pt x="194" y="239"/>
                    <a:pt x="191" y="235"/>
                    <a:pt x="187" y="232"/>
                  </a:cubicBezTo>
                  <a:cubicBezTo>
                    <a:pt x="197" y="224"/>
                    <a:pt x="201" y="217"/>
                    <a:pt x="199" y="210"/>
                  </a:cubicBezTo>
                  <a:cubicBezTo>
                    <a:pt x="198" y="203"/>
                    <a:pt x="193" y="199"/>
                    <a:pt x="187" y="197"/>
                  </a:cubicBezTo>
                  <a:cubicBezTo>
                    <a:pt x="202" y="179"/>
                    <a:pt x="207" y="167"/>
                    <a:pt x="202" y="158"/>
                  </a:cubicBezTo>
                  <a:cubicBezTo>
                    <a:pt x="196" y="147"/>
                    <a:pt x="189" y="147"/>
                    <a:pt x="188" y="147"/>
                  </a:cubicBezTo>
                  <a:cubicBezTo>
                    <a:pt x="184" y="148"/>
                    <a:pt x="175" y="152"/>
                    <a:pt x="175" y="155"/>
                  </a:cubicBezTo>
                  <a:cubicBezTo>
                    <a:pt x="175" y="158"/>
                    <a:pt x="177" y="161"/>
                    <a:pt x="180" y="160"/>
                  </a:cubicBezTo>
                  <a:cubicBezTo>
                    <a:pt x="183" y="160"/>
                    <a:pt x="190" y="161"/>
                    <a:pt x="191" y="163"/>
                  </a:cubicBezTo>
                  <a:cubicBezTo>
                    <a:pt x="192" y="164"/>
                    <a:pt x="194" y="171"/>
                    <a:pt x="175" y="193"/>
                  </a:cubicBezTo>
                  <a:cubicBezTo>
                    <a:pt x="175" y="193"/>
                    <a:pt x="174" y="193"/>
                    <a:pt x="174" y="193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99" y="141"/>
                    <a:pt x="234" y="109"/>
                    <a:pt x="234" y="109"/>
                  </a:cubicBezTo>
                  <a:cubicBezTo>
                    <a:pt x="261" y="124"/>
                    <a:pt x="280" y="121"/>
                    <a:pt x="293" y="113"/>
                  </a:cubicBezTo>
                  <a:cubicBezTo>
                    <a:pt x="298" y="105"/>
                    <a:pt x="302" y="98"/>
                    <a:pt x="306" y="90"/>
                  </a:cubicBezTo>
                  <a:cubicBezTo>
                    <a:pt x="307" y="89"/>
                    <a:pt x="307" y="88"/>
                    <a:pt x="308" y="87"/>
                  </a:cubicBezTo>
                  <a:cubicBezTo>
                    <a:pt x="278" y="118"/>
                    <a:pt x="232" y="102"/>
                    <a:pt x="232" y="102"/>
                  </a:cubicBezTo>
                  <a:close/>
                  <a:moveTo>
                    <a:pt x="157" y="277"/>
                  </a:moveTo>
                  <a:cubicBezTo>
                    <a:pt x="154" y="275"/>
                    <a:pt x="152" y="273"/>
                    <a:pt x="153" y="271"/>
                  </a:cubicBezTo>
                  <a:cubicBezTo>
                    <a:pt x="153" y="269"/>
                    <a:pt x="156" y="267"/>
                    <a:pt x="157" y="266"/>
                  </a:cubicBezTo>
                  <a:lnTo>
                    <a:pt x="157" y="277"/>
                  </a:lnTo>
                  <a:close/>
                  <a:moveTo>
                    <a:pt x="157" y="254"/>
                  </a:moveTo>
                  <a:cubicBezTo>
                    <a:pt x="149" y="249"/>
                    <a:pt x="148" y="246"/>
                    <a:pt x="148" y="245"/>
                  </a:cubicBezTo>
                  <a:cubicBezTo>
                    <a:pt x="148" y="243"/>
                    <a:pt x="153" y="240"/>
                    <a:pt x="157" y="238"/>
                  </a:cubicBezTo>
                  <a:lnTo>
                    <a:pt x="157" y="254"/>
                  </a:lnTo>
                  <a:close/>
                  <a:moveTo>
                    <a:pt x="157" y="227"/>
                  </a:moveTo>
                  <a:cubicBezTo>
                    <a:pt x="143" y="217"/>
                    <a:pt x="143" y="213"/>
                    <a:pt x="143" y="212"/>
                  </a:cubicBezTo>
                  <a:cubicBezTo>
                    <a:pt x="144" y="207"/>
                    <a:pt x="156" y="205"/>
                    <a:pt x="157" y="205"/>
                  </a:cubicBezTo>
                  <a:lnTo>
                    <a:pt x="157" y="227"/>
                  </a:lnTo>
                  <a:close/>
                  <a:moveTo>
                    <a:pt x="174" y="277"/>
                  </a:moveTo>
                  <a:cubicBezTo>
                    <a:pt x="174" y="266"/>
                    <a:pt x="174" y="266"/>
                    <a:pt x="174" y="266"/>
                  </a:cubicBezTo>
                  <a:cubicBezTo>
                    <a:pt x="175" y="267"/>
                    <a:pt x="178" y="269"/>
                    <a:pt x="178" y="271"/>
                  </a:cubicBezTo>
                  <a:cubicBezTo>
                    <a:pt x="178" y="273"/>
                    <a:pt x="177" y="275"/>
                    <a:pt x="174" y="277"/>
                  </a:cubicBezTo>
                  <a:close/>
                  <a:moveTo>
                    <a:pt x="174" y="254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8" y="240"/>
                    <a:pt x="183" y="243"/>
                    <a:pt x="183" y="245"/>
                  </a:cubicBezTo>
                  <a:cubicBezTo>
                    <a:pt x="183" y="246"/>
                    <a:pt x="181" y="249"/>
                    <a:pt x="174" y="254"/>
                  </a:cubicBezTo>
                  <a:close/>
                  <a:moveTo>
                    <a:pt x="188" y="212"/>
                  </a:moveTo>
                  <a:cubicBezTo>
                    <a:pt x="188" y="213"/>
                    <a:pt x="188" y="217"/>
                    <a:pt x="174" y="227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5" y="205"/>
                    <a:pt x="187" y="207"/>
                    <a:pt x="188" y="212"/>
                  </a:cubicBezTo>
                  <a:close/>
                  <a:moveTo>
                    <a:pt x="188" y="212"/>
                  </a:moveTo>
                  <a:cubicBezTo>
                    <a:pt x="188" y="212"/>
                    <a:pt x="188" y="212"/>
                    <a:pt x="188" y="2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5352144" y="2080911"/>
              <a:ext cx="110520" cy="398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4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4" y="0"/>
                    <a:pt x="13" y="11"/>
                    <a:pt x="0" y="14"/>
                  </a:cubicBezTo>
                  <a:cubicBezTo>
                    <a:pt x="0" y="14"/>
                    <a:pt x="23" y="15"/>
                    <a:pt x="42" y="6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5227487" y="2006374"/>
              <a:ext cx="259594" cy="77107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98" y="29"/>
                </a:cxn>
                <a:cxn ang="0">
                  <a:pos x="51" y="0"/>
                </a:cxn>
                <a:cxn ang="0">
                  <a:pos x="0" y="10"/>
                </a:cxn>
                <a:cxn ang="0">
                  <a:pos x="13" y="27"/>
                </a:cxn>
                <a:cxn ang="0">
                  <a:pos x="50" y="9"/>
                </a:cxn>
                <a:cxn ang="0">
                  <a:pos x="50" y="9"/>
                </a:cxn>
                <a:cxn ang="0">
                  <a:pos x="50" y="9"/>
                </a:cxn>
              </a:cxnLst>
              <a:rect l="0" t="0" r="r" b="b"/>
              <a:pathLst>
                <a:path w="98" h="29">
                  <a:moveTo>
                    <a:pt x="50" y="9"/>
                  </a:moveTo>
                  <a:cubicBezTo>
                    <a:pt x="50" y="9"/>
                    <a:pt x="89" y="28"/>
                    <a:pt x="98" y="29"/>
                  </a:cubicBezTo>
                  <a:cubicBezTo>
                    <a:pt x="98" y="29"/>
                    <a:pt x="68" y="16"/>
                    <a:pt x="51" y="0"/>
                  </a:cubicBezTo>
                  <a:cubicBezTo>
                    <a:pt x="51" y="0"/>
                    <a:pt x="26" y="16"/>
                    <a:pt x="0" y="10"/>
                  </a:cubicBezTo>
                  <a:cubicBezTo>
                    <a:pt x="4" y="16"/>
                    <a:pt x="9" y="22"/>
                    <a:pt x="13" y="27"/>
                  </a:cubicBezTo>
                  <a:cubicBezTo>
                    <a:pt x="24" y="28"/>
                    <a:pt x="36" y="24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5272466" y="2043642"/>
              <a:ext cx="195338" cy="77107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74" y="1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5" y="23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</a:cxnLst>
              <a:rect l="0" t="0" r="r" b="b"/>
              <a:pathLst>
                <a:path w="74" h="29">
                  <a:moveTo>
                    <a:pt x="39" y="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59" y="10"/>
                    <a:pt x="35" y="0"/>
                  </a:cubicBezTo>
                  <a:cubicBezTo>
                    <a:pt x="35" y="0"/>
                    <a:pt x="20" y="18"/>
                    <a:pt x="0" y="18"/>
                  </a:cubicBezTo>
                  <a:cubicBezTo>
                    <a:pt x="2" y="19"/>
                    <a:pt x="3" y="21"/>
                    <a:pt x="5" y="23"/>
                  </a:cubicBezTo>
                  <a:cubicBezTo>
                    <a:pt x="18" y="27"/>
                    <a:pt x="35" y="29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5624589" y="2080911"/>
              <a:ext cx="110520" cy="398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42" y="1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5">
                  <a:moveTo>
                    <a:pt x="2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9" y="15"/>
                    <a:pt x="42" y="14"/>
                    <a:pt x="42" y="14"/>
                  </a:cubicBezTo>
                  <a:cubicBezTo>
                    <a:pt x="29" y="11"/>
                    <a:pt x="28" y="0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5600171" y="2006374"/>
              <a:ext cx="259594" cy="7710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48" y="9"/>
                </a:cxn>
                <a:cxn ang="0">
                  <a:pos x="85" y="27"/>
                </a:cxn>
                <a:cxn ang="0">
                  <a:pos x="98" y="1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98" h="29">
                  <a:moveTo>
                    <a:pt x="47" y="0"/>
                  </a:moveTo>
                  <a:cubicBezTo>
                    <a:pt x="30" y="16"/>
                    <a:pt x="0" y="29"/>
                    <a:pt x="0" y="29"/>
                  </a:cubicBezTo>
                  <a:cubicBezTo>
                    <a:pt x="9" y="28"/>
                    <a:pt x="48" y="9"/>
                    <a:pt x="48" y="9"/>
                  </a:cubicBezTo>
                  <a:cubicBezTo>
                    <a:pt x="61" y="24"/>
                    <a:pt x="74" y="28"/>
                    <a:pt x="85" y="27"/>
                  </a:cubicBezTo>
                  <a:cubicBezTo>
                    <a:pt x="89" y="22"/>
                    <a:pt x="94" y="16"/>
                    <a:pt x="98" y="10"/>
                  </a:cubicBezTo>
                  <a:cubicBezTo>
                    <a:pt x="72" y="16"/>
                    <a:pt x="47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8" name="Freeform 28"/>
            <p:cNvSpPr>
              <a:spLocks noEditPoints="1"/>
            </p:cNvSpPr>
            <p:nvPr/>
          </p:nvSpPr>
          <p:spPr bwMode="auto">
            <a:xfrm>
              <a:off x="5619448" y="2043642"/>
              <a:ext cx="195338" cy="771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6"/>
                </a:cxn>
                <a:cxn ang="0">
                  <a:pos x="35" y="8"/>
                </a:cxn>
                <a:cxn ang="0">
                  <a:pos x="69" y="23"/>
                </a:cxn>
                <a:cxn ang="0">
                  <a:pos x="74" y="18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4" h="29">
                  <a:moveTo>
                    <a:pt x="39" y="0"/>
                  </a:moveTo>
                  <a:cubicBezTo>
                    <a:pt x="14" y="10"/>
                    <a:pt x="0" y="16"/>
                    <a:pt x="0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29"/>
                    <a:pt x="56" y="27"/>
                    <a:pt x="69" y="23"/>
                  </a:cubicBezTo>
                  <a:cubicBezTo>
                    <a:pt x="71" y="21"/>
                    <a:pt x="72" y="19"/>
                    <a:pt x="74" y="18"/>
                  </a:cubicBezTo>
                  <a:cubicBezTo>
                    <a:pt x="54" y="18"/>
                    <a:pt x="39" y="0"/>
                    <a:pt x="39" y="0"/>
                  </a:cubicBezTo>
                  <a:close/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>
          <a:xfrm>
            <a:off x="6889594" y="1661660"/>
            <a:ext cx="651669" cy="538781"/>
            <a:chOff x="7309384" y="1676401"/>
            <a:chExt cx="752687" cy="622300"/>
          </a:xfrm>
          <a:solidFill>
            <a:schemeClr val="bg1"/>
          </a:solidFill>
        </p:grpSpPr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168" tIns="39584" rIns="79168" bIns="3958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7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49772" y="2589389"/>
            <a:ext cx="1174942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27939" y="2589389"/>
            <a:ext cx="1174942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71301" y="2589389"/>
            <a:ext cx="1174942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14663" y="2589389"/>
            <a:ext cx="1174942" cy="735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Footer Text"/>
          <p:cNvSpPr txBox="1"/>
          <p:nvPr/>
        </p:nvSpPr>
        <p:spPr>
          <a:xfrm>
            <a:off x="1212808" y="3972009"/>
            <a:ext cx="6718429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6" name="Straight Line buttom"/>
          <p:cNvCxnSpPr/>
          <p:nvPr/>
        </p:nvCxnSpPr>
        <p:spPr>
          <a:xfrm>
            <a:off x="1207371" y="3856447"/>
            <a:ext cx="672926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 rot="19051047">
            <a:off x="2196302" y="1032915"/>
            <a:ext cx="1416715" cy="1416715"/>
          </a:xfrm>
          <a:prstGeom prst="arc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Arc 87"/>
          <p:cNvSpPr/>
          <p:nvPr/>
        </p:nvSpPr>
        <p:spPr>
          <a:xfrm rot="19051047">
            <a:off x="3910375" y="1032916"/>
            <a:ext cx="1416715" cy="1416715"/>
          </a:xfrm>
          <a:prstGeom prst="arc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Arc 88"/>
          <p:cNvSpPr/>
          <p:nvPr/>
        </p:nvSpPr>
        <p:spPr>
          <a:xfrm rot="19051047">
            <a:off x="5624445" y="1032916"/>
            <a:ext cx="1416715" cy="1416715"/>
          </a:xfrm>
          <a:prstGeom prst="arc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73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81" grpId="0"/>
      <p:bldP spid="82" grpId="0"/>
      <p:bldP spid="83" grpId="0"/>
      <p:bldP spid="84" grpId="0"/>
      <p:bldP spid="85" grpId="0"/>
      <p:bldP spid="87" grpId="0" animBg="1"/>
      <p:bldP spid="88" grpId="0" animBg="1"/>
      <p:bldP spid="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3358240" y="1035579"/>
            <a:ext cx="4787182" cy="3007745"/>
            <a:chOff x="4280204" y="1234493"/>
            <a:chExt cx="7161658" cy="449960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4" y="2608836"/>
              <a:ext cx="758076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en-US" altLang="zh-CN" sz="995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995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en-US" altLang="zh-CN" sz="995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995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en-US" altLang="zh-CN" sz="995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995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en-US" altLang="zh-CN" sz="995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995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20860"/>
              <a:ext cx="1657782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zh-CN" altLang="en-US" sz="995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20860"/>
              <a:ext cx="1657782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zh-CN" altLang="en-US" sz="995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20860"/>
              <a:ext cx="1657782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zh-CN" altLang="en-US" sz="995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20860"/>
              <a:ext cx="1657782" cy="41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11505">
                <a:lnSpc>
                  <a:spcPct val="120000"/>
                </a:lnSpc>
                <a:defRPr/>
              </a:pPr>
              <a:r>
                <a:rPr lang="zh-CN" altLang="en-US" sz="995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995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1123" tIns="30561" rIns="61123" bIns="30561" numCol="1" spcCol="0" rtlCol="0" fromWordArt="0" anchor="ctr" anchorCtr="0" forceAA="0" compatLnSpc="1">
              <a:noAutofit/>
            </a:bodyPr>
            <a:lstStyle/>
            <a:p>
              <a:pPr algn="ctr" defTabSz="611505">
                <a:lnSpc>
                  <a:spcPct val="120000"/>
                </a:lnSpc>
                <a:defRPr/>
              </a:pPr>
              <a:endParaRPr lang="en-US" sz="99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63184" y="1799607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5848" y="1893576"/>
            <a:ext cx="730969" cy="5252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3185" y="2448755"/>
            <a:ext cx="2187562" cy="630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79477" y="1963803"/>
            <a:ext cx="1471270" cy="31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3185" y="3324536"/>
            <a:ext cx="2187562" cy="420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r="17338"/>
          <a:stretch>
            <a:fillRect/>
          </a:stretch>
        </p:blipFill>
        <p:spPr>
          <a:xfrm>
            <a:off x="0" y="-52877"/>
            <a:ext cx="9144000" cy="5249254"/>
          </a:xfrm>
          <a:prstGeom prst="rect">
            <a:avLst/>
          </a:prstGeom>
        </p:spPr>
      </p:pic>
      <p:sp>
        <p:nvSpPr>
          <p:cNvPr id="10" name="TextBox 143"/>
          <p:cNvSpPr txBox="1"/>
          <p:nvPr/>
        </p:nvSpPr>
        <p:spPr>
          <a:xfrm>
            <a:off x="2064380" y="1851670"/>
            <a:ext cx="639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演讲完毕，谢谢您的观看</a:t>
            </a:r>
            <a:endParaRPr lang="en-US" altLang="zh-CN" sz="400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48158" y="3111566"/>
            <a:ext cx="219320" cy="219320"/>
            <a:chOff x="801291" y="3535885"/>
            <a:chExt cx="219347" cy="219347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</p:grpSp>
      <p:grpSp>
        <p:nvGrpSpPr>
          <p:cNvPr id="18" name="Group 14"/>
          <p:cNvGrpSpPr/>
          <p:nvPr/>
        </p:nvGrpSpPr>
        <p:grpSpPr bwMode="auto">
          <a:xfrm>
            <a:off x="5392754" y="3111566"/>
            <a:ext cx="219320" cy="219320"/>
            <a:chOff x="4248" y="3024"/>
            <a:chExt cx="600" cy="59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618421" y="3082743"/>
            <a:ext cx="132588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日期：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202X.7.30</a:t>
            </a:r>
          </a:p>
        </p:txBody>
      </p:sp>
      <p:sp>
        <p:nvSpPr>
          <p:cNvPr id="24" name="矩形 23"/>
          <p:cNvSpPr/>
          <p:nvPr/>
        </p:nvSpPr>
        <p:spPr>
          <a:xfrm>
            <a:off x="3867338" y="3088992"/>
            <a:ext cx="12490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xiazaii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5" name="文本占位符 2"/>
          <p:cNvSpPr txBox="1"/>
          <p:nvPr/>
        </p:nvSpPr>
        <p:spPr>
          <a:xfrm>
            <a:off x="2482726" y="2468910"/>
            <a:ext cx="5505259" cy="387786"/>
          </a:xfrm>
          <a:prstGeom prst="rect">
            <a:avLst/>
          </a:prstGeom>
          <a:noFill/>
        </p:spPr>
        <p:txBody>
          <a:bodyPr vert="horz" wrap="square" lIns="91429" tIns="45714" rIns="91429" bIns="45714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</a:t>
            </a:r>
            <a:r>
              <a:rPr lang="en-US" altLang="zh-CN" sz="64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planA</a:t>
            </a:r>
            <a:r>
              <a:rPr lang="en-US" altLang="zh-CN" sz="64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complete business plan</a:t>
            </a:r>
            <a:endParaRPr lang="zh-CN" altLang="en-US" sz="64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ldLvl="0" animBg="1"/>
      <p:bldP spid="24" grpId="0" bldLvl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0795" r="17338" b="18449"/>
          <a:stretch>
            <a:fillRect/>
          </a:stretch>
        </p:blipFill>
        <p:spPr>
          <a:xfrm>
            <a:off x="0" y="0"/>
            <a:ext cx="9144000" cy="26642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0989" y="3081032"/>
            <a:ext cx="2660860" cy="51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7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 作 概 况 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1293312" y="3697359"/>
            <a:ext cx="6046726" cy="51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8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Tosummarize</a:t>
            </a:r>
            <a:r>
              <a:rPr lang="en-US" altLang="zh-CN" sz="985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what I have said: aim for the highest; never enter a bar room; do not touch liquor, or if at all only at meals; never speculate; </a:t>
            </a:r>
            <a:endParaRPr lang="zh-CN" altLang="en-US" sz="985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3690" y="2571750"/>
            <a:ext cx="2072058" cy="51558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760" spc="591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ONE</a:t>
            </a:r>
            <a:endParaRPr lang="zh-CN" altLang="en-US" sz="2760" spc="591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363564" y="2418133"/>
            <a:ext cx="1332248" cy="1332247"/>
            <a:chOff x="5068163" y="6079077"/>
            <a:chExt cx="5199191" cy="5199189"/>
          </a:xfrm>
        </p:grpSpPr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5068163" y="6079077"/>
              <a:ext cx="5199191" cy="5199189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47"/>
            <p:cNvSpPr>
              <a:spLocks noEditPoints="1"/>
            </p:cNvSpPr>
            <p:nvPr/>
          </p:nvSpPr>
          <p:spPr bwMode="auto">
            <a:xfrm>
              <a:off x="6521688" y="7537269"/>
              <a:ext cx="2292142" cy="2286366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2622782" y="1962293"/>
            <a:ext cx="1531947" cy="1531947"/>
            <a:chOff x="10036426" y="5299731"/>
            <a:chExt cx="5978535" cy="5978535"/>
          </a:xfrm>
        </p:grpSpPr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10036426" y="5299731"/>
              <a:ext cx="5978535" cy="5978535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48"/>
            <p:cNvSpPr>
              <a:spLocks noEditPoints="1"/>
            </p:cNvSpPr>
            <p:nvPr/>
          </p:nvSpPr>
          <p:spPr bwMode="auto">
            <a:xfrm>
              <a:off x="11896328" y="7080775"/>
              <a:ext cx="2382846" cy="2393316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754327" y="1781911"/>
            <a:ext cx="966586" cy="966586"/>
            <a:chOff x="1784916" y="4981028"/>
            <a:chExt cx="3772171" cy="3772171"/>
          </a:xfrm>
        </p:grpSpPr>
        <p:sp>
          <p:nvSpPr>
            <p:cNvPr id="10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663272" y="3222373"/>
            <a:ext cx="966586" cy="966586"/>
            <a:chOff x="1784916" y="4981028"/>
            <a:chExt cx="3772171" cy="3772171"/>
          </a:xfrm>
          <a:solidFill>
            <a:schemeClr val="accent5"/>
          </a:solidFill>
        </p:grpSpPr>
        <p:sp>
          <p:nvSpPr>
            <p:cNvPr id="25" name="Freeform 241"/>
            <p:cNvSpPr>
              <a:spLocks noEditPoints="1"/>
            </p:cNvSpPr>
            <p:nvPr/>
          </p:nvSpPr>
          <p:spPr bwMode="auto">
            <a:xfrm>
              <a:off x="1784916" y="4981028"/>
              <a:ext cx="3772171" cy="3772171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49"/>
            <p:cNvSpPr>
              <a:spLocks noEditPoints="1"/>
            </p:cNvSpPr>
            <p:nvPr/>
          </p:nvSpPr>
          <p:spPr bwMode="auto">
            <a:xfrm>
              <a:off x="2879410" y="6079077"/>
              <a:ext cx="1590304" cy="1590304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9285" tIns="0" rIns="19285" bIns="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Placeholder 7"/>
          <p:cNvSpPr txBox="1"/>
          <p:nvPr/>
        </p:nvSpPr>
        <p:spPr>
          <a:xfrm>
            <a:off x="1730212" y="1188684"/>
            <a:ext cx="1369154" cy="21045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1730212" y="1397926"/>
            <a:ext cx="1276865" cy="470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7"/>
          <p:cNvSpPr txBox="1"/>
          <p:nvPr/>
        </p:nvSpPr>
        <p:spPr>
          <a:xfrm>
            <a:off x="1915995" y="3841251"/>
            <a:ext cx="1369154" cy="21045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1915995" y="4050493"/>
            <a:ext cx="1276865" cy="470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248602" y="1983422"/>
            <a:ext cx="1369154" cy="21045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248603" y="2192664"/>
            <a:ext cx="1276865" cy="470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4723380" y="3387115"/>
            <a:ext cx="1369154" cy="21045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4723381" y="3596357"/>
            <a:ext cx="1276865" cy="470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6344758" y="2251513"/>
            <a:ext cx="972908" cy="21926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344758" y="2481397"/>
            <a:ext cx="1994827" cy="18103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96092" y="3226495"/>
            <a:ext cx="497744" cy="187674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 sz="128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96092" y="1884217"/>
            <a:ext cx="497744" cy="18563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 sz="1280"/>
          </a:p>
        </p:txBody>
      </p:sp>
      <p:sp>
        <p:nvSpPr>
          <p:cNvPr id="11" name="Freeform 8"/>
          <p:cNvSpPr/>
          <p:nvPr/>
        </p:nvSpPr>
        <p:spPr bwMode="auto">
          <a:xfrm>
            <a:off x="3150165" y="1384433"/>
            <a:ext cx="2843671" cy="499785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150165" y="2561475"/>
            <a:ext cx="491625" cy="169316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 sz="1280"/>
          </a:p>
        </p:txBody>
      </p:sp>
      <p:sp>
        <p:nvSpPr>
          <p:cNvPr id="13" name="Freeform 10"/>
          <p:cNvSpPr/>
          <p:nvPr/>
        </p:nvSpPr>
        <p:spPr bwMode="auto">
          <a:xfrm>
            <a:off x="3150165" y="2726711"/>
            <a:ext cx="2843671" cy="499785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150165" y="3903753"/>
            <a:ext cx="491625" cy="17543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 sz="1280"/>
          </a:p>
        </p:txBody>
      </p:sp>
      <p:sp>
        <p:nvSpPr>
          <p:cNvPr id="15" name="Freeform 12"/>
          <p:cNvSpPr/>
          <p:nvPr/>
        </p:nvSpPr>
        <p:spPr bwMode="auto">
          <a:xfrm>
            <a:off x="3150165" y="4075107"/>
            <a:ext cx="2558080" cy="493665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3150165" y="2061692"/>
            <a:ext cx="2843671" cy="499785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3150165" y="3406009"/>
            <a:ext cx="2843671" cy="497744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3725427" y="4164865"/>
            <a:ext cx="542623" cy="314150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grpSp>
          <p:nvGrpSpPr>
            <p:cNvPr id="3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</p:grpSp>
      </p:grpSp>
      <p:grpSp>
        <p:nvGrpSpPr>
          <p:cNvPr id="4" name="组合 27"/>
          <p:cNvGrpSpPr/>
          <p:nvPr/>
        </p:nvGrpSpPr>
        <p:grpSpPr>
          <a:xfrm>
            <a:off x="4863710" y="3497805"/>
            <a:ext cx="530384" cy="314150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grpSp>
          <p:nvGrpSpPr>
            <p:cNvPr id="5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</p:grpSp>
      </p:grpSp>
      <p:grpSp>
        <p:nvGrpSpPr>
          <p:cNvPr id="6" name="组合 34"/>
          <p:cNvGrpSpPr/>
          <p:nvPr/>
        </p:nvGrpSpPr>
        <p:grpSpPr>
          <a:xfrm>
            <a:off x="4863710" y="2153489"/>
            <a:ext cx="530384" cy="316191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grpSp>
          <p:nvGrpSpPr>
            <p:cNvPr id="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</p:grpSp>
      </p:grpSp>
      <p:grpSp>
        <p:nvGrpSpPr>
          <p:cNvPr id="8" name="组合 44"/>
          <p:cNvGrpSpPr/>
          <p:nvPr/>
        </p:nvGrpSpPr>
        <p:grpSpPr>
          <a:xfrm>
            <a:off x="3725427" y="1478269"/>
            <a:ext cx="542623" cy="312111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grpSp>
          <p:nvGrpSpPr>
            <p:cNvPr id="18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</p:grpSp>
      </p:grpSp>
      <p:grpSp>
        <p:nvGrpSpPr>
          <p:cNvPr id="20" name="组合 49"/>
          <p:cNvGrpSpPr/>
          <p:nvPr/>
        </p:nvGrpSpPr>
        <p:grpSpPr>
          <a:xfrm>
            <a:off x="3725427" y="2818508"/>
            <a:ext cx="542623" cy="316191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grpSp>
          <p:nvGrpSpPr>
            <p:cNvPr id="28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 sz="1280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972780" y="1351392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232499" y="1625060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72780" y="244602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232499" y="271969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72780" y="373560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232499" y="400927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6330625" y="1351392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6330625" y="1625060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6330625" y="244602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6330625" y="271969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6330625" y="373560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6330625" y="400927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260657" y="3286971"/>
            <a:ext cx="3969793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64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095788" y="1304727"/>
            <a:ext cx="318347" cy="230272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1568923" y="1837429"/>
            <a:ext cx="317818" cy="230272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2623185" y="2163736"/>
            <a:ext cx="318347" cy="230272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3190373" y="1552508"/>
            <a:ext cx="318347" cy="230802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3677444" y="1879875"/>
            <a:ext cx="318347" cy="230272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1951786" y="3489082"/>
            <a:ext cx="596803" cy="12795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432879" y="3489082"/>
            <a:ext cx="596803" cy="12795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2478651" y="3489082"/>
            <a:ext cx="596803" cy="12795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3003393" y="3489082"/>
            <a:ext cx="596803" cy="12795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3533442" y="3489082"/>
            <a:ext cx="596803" cy="12795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4177250" y="1550386"/>
            <a:ext cx="318347" cy="230272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4049254" y="3486429"/>
            <a:ext cx="596095" cy="12795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1589086" y="2137207"/>
            <a:ext cx="275371" cy="124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116481" y="1531816"/>
            <a:ext cx="275371" cy="18549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2643877" y="2462983"/>
            <a:ext cx="275371" cy="9237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3171272" y="1834246"/>
            <a:ext cx="275371" cy="15524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3699199" y="2137207"/>
            <a:ext cx="274840" cy="12495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4200066" y="1826288"/>
            <a:ext cx="274840" cy="155247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4777866" y="2137207"/>
            <a:ext cx="274840" cy="124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57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4755581" y="1879875"/>
            <a:ext cx="318347" cy="230272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4626524" y="3486429"/>
            <a:ext cx="596095" cy="12795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7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7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5675605" y="1788617"/>
            <a:ext cx="2219943" cy="63055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5675605" y="1608218"/>
            <a:ext cx="1041483" cy="18389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244209" y="4020761"/>
            <a:ext cx="6655584" cy="41597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3576698" y="3714957"/>
            <a:ext cx="1313648" cy="18389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2048169" y="3346276"/>
            <a:ext cx="1453053" cy="1258642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1385783" y="1238715"/>
            <a:ext cx="2778783" cy="2620527"/>
            <a:chOff x="1593653" y="1193226"/>
            <a:chExt cx="8920012" cy="8412003"/>
          </a:xfrm>
        </p:grpSpPr>
        <p:grpSp>
          <p:nvGrpSpPr>
            <p:cNvPr id="4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21904" rIns="0" bIns="21904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8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332035" cy="1546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8" y="4770927"/>
              <a:ext cx="1982128" cy="1296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168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982128" cy="1296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168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18482" y="3218227"/>
              <a:ext cx="1838048" cy="1196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14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10467" y="2013832"/>
              <a:ext cx="1838048" cy="1196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14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778531" y="4939840"/>
              <a:ext cx="1735134" cy="1121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19474" y="6561849"/>
              <a:ext cx="1735134" cy="1121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4506042" y="1586423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4506042" y="2683260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4506042" y="3778806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4575309" y="1637031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4575309" y="2743624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4575309" y="3834011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5338733" y="1583370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5338733" y="1885503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5338733" y="2679562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5338733" y="2969724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5338733" y="3775753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5338733" y="4053945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0795" r="17338" b="18449"/>
          <a:stretch>
            <a:fillRect/>
          </a:stretch>
        </p:blipFill>
        <p:spPr>
          <a:xfrm>
            <a:off x="0" y="0"/>
            <a:ext cx="9144000" cy="266429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72633" y="3198873"/>
            <a:ext cx="270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阶 段 成 就 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1296989" y="3824331"/>
            <a:ext cx="6136307" cy="52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Tosummarize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what I have said: aim for the highest; never enter a bar room; do not touch liquor, or if at all only at meals; never speculate; 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45109" y="2682047"/>
            <a:ext cx="221176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2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PART TWO</a:t>
            </a:r>
            <a:endParaRPr lang="zh-CN" altLang="en-US" sz="2800" spc="60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7694429" y="3539309"/>
            <a:ext cx="333438" cy="25043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444803" y="3478506"/>
            <a:ext cx="296230" cy="311972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3209487" y="3478506"/>
            <a:ext cx="281919" cy="287644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6575049" y="3517145"/>
            <a:ext cx="290505" cy="249005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4325423" y="3433861"/>
            <a:ext cx="285363" cy="332289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7036" y="3842773"/>
            <a:ext cx="86096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4744" y="3842773"/>
            <a:ext cx="86096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554" y="3842773"/>
            <a:ext cx="86096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31263" y="3842773"/>
            <a:ext cx="86096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60508" y="3842773"/>
            <a:ext cx="860961" cy="82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4241" y="1998160"/>
            <a:ext cx="2873892" cy="2449023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/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41556" y="3744336"/>
              <a:ext cx="1071352" cy="368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91314" y="3736315"/>
              <a:ext cx="637425" cy="40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8924" y="2707379"/>
              <a:ext cx="637425" cy="40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80663" y="3338632"/>
              <a:ext cx="637425" cy="40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79688" y="4257790"/>
              <a:ext cx="637425" cy="40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0393" y="4885903"/>
              <a:ext cx="637425" cy="403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29280" y="2004372"/>
            <a:ext cx="1117614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29199" y="2252798"/>
            <a:ext cx="5220708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29199" y="2882463"/>
            <a:ext cx="5220708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375f3c11e25d5d89d97a95ad3202c676920ec"/>
  <p:tag name="ISPRING_ULTRA_SCORM_COURSE_ID" val="5AEF2B90-2ABB-44E7-8741-C44DB1F1F96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lQh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ClQhkv+fS/3ZAAAAGUAAAAcAAAAdW5pdmVyc2FsL2xvY2FsX3NldHRpbmdzLnhtbLOxr8jNUShLLSrOzM+zVTLUM1BSSM1Lzk/JzEu3VQoNcdO1UFIoLknMS0nMyc9LtVXKy1dSsLfjssnJT07MCU4tKQEqLFYoyEmsTC0KSc0FMkpS/RJzgSqftq542bxCSd+OCw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VCGS7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PVOhkuXLVBjKioAAKFLAAAXAAAAdW5pdmVyc2FsL3VuaXZlcnNhbC5wbmftfGlYU1fXNh3sYG2tVR9BkFRGkQAlKINA0tYBGYpliBiZ1BBolUESGQIZ+jxVUYxECCQgkVQBUcYaKhAJ4JiQBEiLZTJI1EwySyKEkOlL0Dq0fa7ve6cf33v5gwvO3mevda97r7X22vsczslvg/0+Xrp2qYmJycf+O7eFmpi8CzcxefvXD94ztGyybpMYfr2FCvX72qS+x2LUcPFuwlfffGVicoX4kWb/EsP1h4d3wlAmJp8dMf68NRIPyDQxCXT33/ZVeGbM5P0UYloCDLwPvBLww/Ivez3O7oNj4As9xfKA0qUrtn9gG3Lq4nuXP/v8+9x/bYv87IPze1cePZD4pfnbuyNPvPX2ge+3B5y/6tkh9PLJYLRmdV+Nn+uamIKpPUnWbo0DtLZ4/sR4SVrPPQXzYRx3F37hLokSkzUqvrMm1mdWBNCbGrD98NHa+wFZ5KdOqBgHOP3ne4ttPP9pEHIvi6mR8yS5hgaTqNNPXaoQXXqtUF/kaGw4fLX3FvMGj2T8e87at8scJyfRCj96y3DZsnd0/8i3TsaeB1kb4J98qxuv4eN1CgmoiT8AMDHZJyh0fb+TM5+qmH3fxGSwydEBPtU63R6h6koAi+Lkn82lgnTHXDAPN7cr26aLxpNvbAd3sAF4zRFtA147LpGPNxEb8GVVtPnb9lwEQ1uLOEQX1uCGkUAFpmQyi7p1biYLe+4tkx9EabaILnPhPIvU3DaZ1ED9vG22LsWXIcrzDoaO3xWwOfM0DYdGJcc7rJPPlQO0j0eTdvnMbGPoxh9aA1SdRec2yFDe/PZ2w6hz9a2zIDv+0J5/hKs8m6cXhrubIrATKDOF1KND9XSQxaY4wetFmQbr+6NgZo0+5zn+9yNH5OS7K7Wq9P7JGgKM/LHDgdAfuprbynoif6Ky0cqitNAgKG8OEYsIKqPxQNYA4k14u5ZZ3zpsuj3oauIarmEiHsweTkIEieNSqJ6Vhei7pSNHriWLj6bUUhCqTGDprk8hmofLO5DZ4qXUK0AAX+mNiyxTonrT+b5Kaj1J3Z0k2oYadm+6PztYzxuHssSi4TIle7Ubfi4Bn54Vyb06TFbmAAGC+KE9HimoY5w9ZHbiSHIUlpQUqiPUIKUIhbvIs1ULJG5u5ku1Yu0uwxQ3TNgr9UKDGzSoNPTkJjP1aWwhVL0RLh/eS3YWod2EZbLf53V8RZwPG0mAufAVVzqY69hlDRH9gNiqWu+5lSJG+KR9cwR9pEUPq2fVzK2TnVuvACOBfcoVJibXoS1kisP24ESklXvwD2HfddlPo0JICJH4e2aQlf3OIfdp4iw90TmElYWGsLAyLfWX02mNtOEMsCX7jNq8kufMdu9v+8QIpzlEPrjMYQNLtiX3JHWnIbyUhZ85ONF9UhoxQJ4aXYrQLzTosxZSR/hziiI7mPuc25R1MwKWZ89jXYPr0XoftRl7S39Jt5qrVkWhmEPgJYFT3jx6D8aKhoBlYEZgZLU5r+FWO7d4mK2x6BZgOmRzPnhk5AhfsT+RwvYU5CHQEEm358gVoU/wUPJENsZnzq2MqFobrvYKhLLihAqUt9pU3aNNEB5ys1GbKj4nH1tlJOBaL8jO/guv305q3LOoVOLKFurTZfD7QL7/t8EY1oe9Z1ZeqvUQkolhT8XaK/wrwHEiqX4ipXbNUDKjIbF1/Ep0FbbINdDBm7XaycFCesAGsZ0sE6d3fjixYSMdG3ycPYDplA+DUyjaPEhBKZaQxsax2GjIOC0BoriyW4rtnmaXE8ELATcKBGxXiZZhkhvydndz9FUs2RU9kucYIncXqhlY2DZCrw09Kdl8Wua1qZ/HHkoogyiUX5edYmAnrFnUS3MossUAncBJKj9hFqqJExqmuPxXzgJver8htdSkO7mEcf0HNJFPUulFpIuVBtumPf9pbo/yWn+WV7QeQJwkK70baGnSJApgeaulAAmJ+D4W0RW1E+h0qiAkU9wEyyUAd50k3bRRr7P1T+ZvYVyLY0QHMynKFUM4HN4C3t/aiSNLsU4QZSIADWkmGqxazkgCs8Z/5oPsbFmZ9dIkS/4wuF2vaCt7dMDHT27BVcPcy7zhtHxiI02VS+9sKh+kIs4dhCRw3Hmy1ORIcAy8bX8MmdjoMy3DsZu8yBbZybwrzh9ZGu1BJuHd7Ow3izx6vW7wtqBO5ivZ7qLJliQNyycUR0iyUls0O01ngGf2lv0iOYpUmcuB/A8Hnnlqzh4WwREuTZMXVxzlrHaCxzKcYqcnINNVP5kd6z6TRJ+wQnRtVzZumj6kYtAMXqPndawgOcLJz2ZEpPVZHvqlIarB3FzVxoJO0blZdpZIu3/CQx5lRkTNanhKf3KE2osnR68bUsrHaSqSoMd7K9JCtAcVBbNnQ1IM6fcwtL6OwDn5TTKgI7rn5AgmdBONKqlIAIeYd0ABalP7vV7+3Guidjox9YA7+ZwBAwBWNstii8QoCtwcEJuzFQhHflaWxBJR3raLuF5B3fl9PkKU0kFIawzu52fB7HlydwCtimAWMThBp1WqFOeExEZu8c4ZUHsOysKhgnVtACFEBLULFVhwAMtgSTGwlGaOhgikqfwsNB54SoJj4+TFPfwOZjcbzazRUis3wslqS4DMtFFviKpv2No8uAW7lI+14A+yi5cb1pyIyQBuMfXz0yvPw4IPI78mKxsxzHc/l/7Lmod85Ebutsd7rejx793jHlzNSofDmvja05IhPTNZbJM8YT9OhI8YsyU4mKUYJBwoL+Bno22589kODm47QkBkifYKkAU3d3BhTTp4sLS7la747h0cUEDZqYmE73UYCi27CcAuFciwEtGqL0S4gSnZxgnROASSoLDgsctPdE6KvM4o2Up82SGR1zkRjx7StEyBCzsuFoXEp/E7JLieUN8GUS3Wz2OrVNTdzt4Cw4+8v5gUCkDHa64SSamfUBoghoYmB/gnZ0gzIum4weCfk7jF74jjNC2qhXdMTBJLQVITLzNIcrvOwIXgIsG4Ig9aI5YZfl23dIAvrtc7zQx3mvzsx11c7H1DWcbWiXyQsZ7ZRxx5UtSAkbxr7NJ++3pXoavxMrviPyH11aF7Zn4P23XORz3RaM+H6DUnT+yM/yr+6/itm936NxhlrY3VjkXsisHM3Ims2mdlBdkVvzV+22bvLUbJP7CW4578GFkVbWXV8M3L1uMnOvdWD/0WYlS6adu2/tDuvDyj5p/WW9HJB9OPLKr/eEX+1fDG8nIjhu9OnKitPLtundGGL7dui3Pqm3j8TLmV1aHL8X5+Rmt+/XQFLPCNiv82FR7WxpJll2XW4/MkQ8mn/n2yWYhDCpKa1xVa3PVstziUB2vKfwHCS1Pxe4uix5v3tviMpHg1SLDzhQYL3FSbcoQ+0fIhcgKpCHuhIIe2FePfi5YMZnCsiT7IcV+voy/s6HxYtdErueCU3fYuZwFn9qVNn0B4SNFFxs4dK1C/TYqzXpXGGCyW4IFZj07aJ9fNLkhGq2hgX/KYqYhZcqr4VKL9AO0VsF1L7kz8GroOTrXnWUmZAg4u9BVBCH9Xi73VcMLV8O1d6CaS9lXt0JAVOQah5TzY9qDOhxV/7RHVHvk3PeXcvStWIj1fTMOZW7ug4bfPV25h7ZH6/Jsx8B70qeIzt/xfIbP6gtUnTn2urM7tuX/fswP5m5Wd+PCrFlVfOrE1MI1wJfDfAOD9raCY4xbBL3xD/CRs9erU7y7nzYD+VjZlfQ7pFYLDt283cshc5kV9bVI3PjLSPpw93SaZPPS3gvInQjv/ngvxhWOEv0PkKo2qOJP/tySBZE5xf6slROLzb4T1cPeut/47WwjO0f+m4yoV+veQRT6Xl5q9xkACLHTZct+nv9ZtjtH7yDutJa4sdCPwTxgZP7WcdC5g/Mkm6QGR3bXvdvwJwzBadq7BwTM510Lt7P+nPp/5Bz8ifktdKR6USKteQbcY2FMtojz6hGecl9SidVjzEmL3zoDTGW3j0YjR1BPI2tziyYr/xWkRmaaayujIlt9euYvJchXnGJgZlZ1thrLkYuY455UprXdeDp5/wElqvj+3NmM4lc25uwuCPVR3KyDPUM59JpkTpEDQj8/nJN+Xj4lxU+3qqbtKRTEV2iKeA1JuBbxAHhW9w8zN3nZ7wIlVq3OKa4BgY2okeU8zFf1+DcFLL/tZosVPtVNcU0TX/ouvKIeakXzmBuFVzbKxYmahQ+W2ZN6CaGm+odDa2m/un5qfxKIj8l1deEUOCvmVhis+Su8CIioKfq7CO294FzjnSmIJkKeTJhVMoJzLyepzSi/LmnyMs4rKkoc8JnTRIgnssHr3V1jxN/u2yNXhU2R27r86oVb5jvGhYMJnIp16GnKfvQccUBSVJK83OMmRoRZuPDAwxFCMAwUyba13gXbHHCWNjlkFEmUq3CtZ91LF7YrUkR6lqz37bJJMnFsygbJRugaQLHiD8cMJZKIYx5JPGHZygeeRUSLTRgxGp/IRH3yZ1iMoq94uHy6u/NzURej/YX6a1HFraDJBYl2+byddt2FbwXCZVtw0ke28hS6shXDzUn2sYR5KjwKJ9SF2vsRh27WKTK67tchUxs8AtzMsAkJ/IcDXEvuYPmq++9C0HOWPrOUJxPKXKbEmMPeHwvcd3olnYAsdyvcVuzVxsrYG5A+TxUlLT0TZFoAOMBoKP1M0wTxSSEDAHT/D5gtHUu3pQVnAOxIQhS6isUKLaQye43kxxMLJLZmHlWhVmXJG3mSN6LJlLAPzMuGMgbg/OkNhZ4ioO5yoLdtyCfkhB+PuR6ELtASsU/MpYCAdw6TFDUXldbHp6RYyB3iBCuE/FK/zKUgNEs1TzJol7awir0AHZKGrOvAVBwtdVrv6LYPcm/the8SVXvm9+2GeFUc7oSARt0Bl+6V/zJhbfRBHriC73k+1kTnBkUKRwaei4y3C6i/ALPXz1AILnqagykYgNpW7H+PLEWF97kjVy/zQhxgA2Qm6XSY5AsbPnfTUSv8CyienQ22W+IN7svy5J2ohYEu1GSedB7KTdG/w6tmSJ2YigkAxI5sAyk4mv9AhX01MpEgMd890HQsMuJSqGfIjE7GVnSUAc8a1V/TYbu+MOhLufyOkjvT2etttFfuKG77luDPuwYE03vFV/3DYwKLXenALbZSb8VRtzxL/3Lxat3rcaJ61oBuQwdHRhRKoNwcTxBPFgo/DUlZtykcMxdsoSaIuOmYKqrKm7HpTLL5R8e9UnJbR8Lr+UfKJzkMks5A/7ljcCxlPWpuDW7dtw5V1He868ccIxzKMnENaE5P5sH+UcqKTMxrUmXgpnrX2P7vx+n/as1FvDXToZkmysuwpsUpGg9g29AS6tD3lwknsUYhOBOGyZ6za5++4lGE0IgCEYSjjg3VPluufiOtbp+7VYnBbwTLMVB/8pvsiZbsros6ckrEhuhlO2C5fKPjiIfDT88uLKu9cyVQLhLgF03Dixx60Z0zUpWDHd1/9vDWO8rVdxM3wJXdcuVBQH/x29+I29ruKoDM8W5f9C2MRHXvB7YGA+evvc0MfFWPHwmgbAY7Jzs8XNjv05YjZ+R7DqpdPJ3imozmhs5mpKIfnqxBazrHnsTMHFwCjbYQcy6xLmK6WkmcewLgmnp4OJ6aK8curAz7A2bkIqy09ku3+WC9VKQ01bM88LX7XFqILdjRQAmd3/5FXpLWUjW2Kc9PAjz7A9QQWNW1d9JDBzULtVMaussxHJ8PQ+J7l+PlbdwU03MJoZLMGyBMo0ifKC2bZWuA0vGcPPk410wkbh15Tj8u73PhMqevI7HJl+zR22hur6vEemclD3bdUDqP4o/TOrASnmjj0HMzJXKqOmnIB8JUZIarSLTx2Xqn/ouKW75CzN//YW7VxtUoh/tBpWpEFY9J40p7G49OZvikyLBChfR+AefJUy/R1hGvzZ1IDzngl1EWMTjUE6krHJXDqhQsbAf2E3rEZNsAlhaYsVdKwc0N3BTKxzu+f8iE+bq6/Lo3uox4FTbnd4TV3aCcjm3U+APUgO8brYrQ4ZRwIgCRbLvInsvJfQbpghQji5u4vdCvXeKaYkWbZYGPBeBehHMmedmyWjBUyuyfR2bvpPjtYbK/6qGg3ZH+WSBfv1R+tMARJ25hrD/5+1Orlh6SOp6SPEDCWeGlxPh87haqqDCDQ4wq9YHigubpTkBpJ9is4kDAMNo/oIDxKGC5T7zRE0LHA6PWkjjo3SPpw0LODBDTpQFyhM9F3brAuEk/GUAVhl4yLl5RQE0e23ZmbP1zWnGDLg8dhLBSrvRPqMvpKYqsL367ZuK4H7gwPrQWmABBdG6JDbxPSrCp3cvPjYGcqvvSXp7djC10ZRNXcUNRgV7NM0Z3Oo/hFb9M19WROtDCeJQJFfNRqt6UUBKvIycsMUgiKt7g7r3ZJqKOoo64FSSkb72cIsYjRw5blR8wizhMoJt2ILgw0KG07t+WA5GEOANc3eQgRtLSMCTG3DYyZ2xRQlrrkG3KsNLcYVl98tsOPgf5DTaEVNL+gCxEQPl6Wlo1ch+hqMfAiNLiZcykz3EEPRUHdqQMGG25WaE6sWo8yW2ndB+7ZGN3PLd7IEF6JyS0Zny91zYdfao9geD2XKbUju3JaR2br7yr9XMPqPPLQ6UPiygAK+mRoV2VgfaK/PLTCwMD9IlfeLGq2O6pL3CTJWlNkVbOAk8Qvnidt6ikNiQfqNyQXENlCkpkemzYCOQqK19SVzhRUNva3jmmeVkF8tQ1nay48ZEp7bY2PRpiJDs2ygJL86nfN1POdfmB5tWCAW6zaWFxZS5okq4NCCoF6ZVV0RWd1eyzD7BnUU3Gr1qoARKnxiJQCLH9sivgS1F+TWzS+EV5whXh1tn4Lj/7oAtkwiQE7WJOi6ZsVtWb602li262cTPTdFl/nMJZYsbZE6V0/wlH2MXXOoXFOHS+IOGVj/1i0tNhYZ//yJUdgcB/ZI0ShY75SRqyhvFVX5FqUSCIQ/cgAe5FnzexGuJDCQTR8CiO7utaD/VmTDtukNfH0+5qrl3R5vL1mqN2shfva6Kaja42plSxstAA/i5sLHN4Z6QHEqjU8irMtz8r22E7obRuVy6VGmqoCzNHXkgSOoo46SwARCAlGdhiit0QfOBFNcgytLnjIZAlzSvS7A3MpITig/jgv6ncbh4DqDsVnDt/RiYgQQwDqDHFvwW6xSrBZ0g1d7Tpzfjn2kqZM8uR5tmxjcJGPBpnGxNaR4IV5Xg6m1D8iDlk2RplBsULk4PPcqQPqM51llI79Ya82aiSxOgRs089Tkyn4bBWWtz/sWaG6QIJgIld/TOVXgWcvy7MptyqfJVKcvEzJrAKu3SOrDPAgPltB1f46wWj1dw8w7U8rXYqEHRbPM/IcKYGGbQKaedKMaVyjk3zxDDW9QzNK031v1GrYMzl24L2exfvxCRciRJcJ23QYHFN9BPXHgs7z0WsUVS512WOXq7iMKzuer+1eji7t8484ER0LfciXJYIzZP7Gcu5/fy3xWN4b6HLOx5Df7flg9QQHr5Ph3zYnydLLROj6jFdui9XPxtpDFn4jBi8ejzaf6CQX/OWuAiH1VOdc41xUw4umC4QVXnmLeucunQLtEHteMIIbLHfmmuaLThgt2Ee8tgG+Lc96kSvfsT8PeKIg0TRi8Un7Mk+V2B6iyuVjpG72u8Aqcd3m/vLnwiKgLIxxVb8zXjKMD47a3lSgV9H0XqonORAMUq9VUnRjDbqx/rPYRZqyf5eAEEEBRBfMw4+q7I96wbr8949IPeYb/JC9Z+GcyHwnG/4VnwY5VjsvInZUf9elRNfnceh+AOzT/rqERcN+9os2RGnFEQ7nAZX6hVT8ZLbla6nxme/3Zjb0IoLsLgzBi+qv9ZW9olCXvL2eALNr5uN5VvYnvS4TJMKWzhQlm168a0MjcJw4yaZTf7j4wV7Dwiprp6GlJUi8lYeTcav+/Q3P2BWNQe1sPiqN8JyzqDluMfVd6STM/pTDIeTXXtz8Who9zqajjwg0H8+L6/C60cX5LoBc6OY108VmYCdcIm7bwOzVa5UU4lbxRTuhUKayBPOznrOOLAHZlejju+iF/v4FCIXwMGdBVPkNoxqhAlWtchAdJK9yVmUm0rAy3A5VQRxANEYFmk/bi3Lfyi9dLAqvf9wnoRt3Ru6Fj2wiLhIcY6U14cepX/TYn3YIkkq8LlsggpposccLlajIolXuQ+ntY3Zq70PY/NIzGL1UfS27pHeDr8yKnvvcuom9rIrHxQ2ZZmYu6wOQ//KMCd5U2oDhcOKTeR9KMofCCkh8if93/ZDxo26CqvkSUm/C5LtQ8RmSjJVpCeUo4KvcUStg25/PVLphYyinyONKqKZ5K9mSwFzko2ISr9ATii5AiKpLDHBwwWTEufwJ++bTWudde1AEhfbU8G0CHYFpIFZgOKgNPKvxbh5lMfgmQijRvOJVAIdAee/5Vfau9YlmEe3i6RuElbeLT52tLZ1kpygU7oI8OsI5fgeyiLfh8I4VbnPNwIMsnZR01+LQVT66tZaW1l8P+nQoQu5bIuvdEL0lev0fntxKdvV6aH6sC2PVwvwsHnySGki0ERARDttDfyXUJNGnNMoDBSGFhCT6dOqjEqXfh4Vizx0hbgVY5xSeTgrvAZOPne5cbyOsUo1YyNuosk6NBaFxqdniFFmmDV0lrMi/tbP+0dmPSlS5jV4vQ46hMjvWBdse9B+Nzv9rOMsnGvllmsd+kGuz+ScSXdF5MsbIi7RUzjMU+EfkbYZi82mz9Lq7xKtMlkX5/2bzxdprLO9IHVpBh69KAdErSMY3FCBoQyb6ZPgw2lnmdc6YIl/NtoYKmzqcNhBtnzGCtv855M90vLPc59sy5luCgldoOO1cn/tP0ZnXWvr8zX/+JvqFedfC7ROvu6e91BN67uc7LpqbLj+n9g2cSxp/YftvlVv2n6LW4vVqYUK5JW7+oXy8p+n1ccdA8YJCV/blF1buoIwddSp0FVwkeAW/rvI8Ycgd0ZU69pr4jxBdTQ7wvLBX0X4YuQHe9I0ZivrySOTI5eDBr80ak7jFot9fEhCYdvMf3OKkMJZFlfML+qOrVzZ9yzI+YPR8A/UN1P8foAoQ3OL3LTMfhF8l3Or/yxDBVYLqtj04dQGruLwLWx3Vs3/8L7AmQ1kaXoeGx/HoUHXfbeYWl/7VyqZAM8WIsl35NCnXFNHV/VdsrV1CQghrOOq/QsXkRl6xUHVOGNIz/Olf5DTxCl2X+zy5fnkmVffztDERth1c98nfCAEhlnlEvHHeN1DfQP0fhlpB2N+KG6XgLmuuNSa9IsVYdUgMZYPT6/u66+8sL7RPvt4kfq0OceP7iMZMB1t82Iqo6RdKr5BTcIpSe7yGjY8qu/2WR2SZAJ3X8D9xYB0tV+L1ykRqJ/VlUwFpdtpQuCT+fms5BDPu6CRvfDEbE58tUhFX8vLuC0bGCMAXD9+uBC4Sm494oTz95CL/9KAX5ZxziHGadpBfAB+0XZzNTtALs1q3GSfdFPbieSacsugb1rw3YN6A+Y+ASaKApK1C7dTi+0LyBz8uL8taGK1Kccp3qvjLfXneU55OcONx/l2Q1HiSfnVb05nXcDedIrs67DM+gI8EaIHN99MFdcq4j14H1TohJHBWg+oJQ7tfN8h43phyR2wbqIvvagp9zfqmQ2YkxwOrXAWvWyxwRgTlFgtSOrRP8dCCycrXEE9eQAQtLdbcGMmxzHr8lKj6BA7TZdgyhv6E5jsz0md2+J8zHDiBZJYaiXqd9vQSyANHwRsPfAPmfwsYf7Nb6dq7EO3duoZfOvlvnmi/UfFGxRsVb1S8UfFGxRsV/zve48q6RcRrRCsXu7b+16V6F7nyfZXDnCqIdpSk7NBr7afR/OzgqWvj9T+SRNwZiSeK2SczSohAgCPqe8JSci3wmtlY/eyxnqrG5CYzQYS63QGpGRiyj2ohqHoy2lHyvAxmuc/g1iJRd2oEzfh/W1H9Hu0zp39s2/MQhASf49ctUBNgsotpS2T5DaNosP7UtcNmit+IuF98rm+liOrBNN6C8ey2em/T06bmtknxeKx+4VCyXiOD4JFCrPLcwpMciOasJIpmb9ivFbF1bjRVVw25O5ZS6+FSKjnk3q82HtlWI0RzClw0f8GSkaveEzldlj31PYTPO4sPPLxav3Mya7ZUZGLyoFpC0UfMuN0/v/BrDjgcN9JYG5bUukR1L2Z2ieUaZ3jywbtFi4g6/SeNz57vrhw+qOpdlzE8c1YQKhbPUefZpUKN9G4zb7bFEj0RdlPsih+PFC4ErCfdhGOcHjmloHkl2/c28QSJpbMsOia24kEnfUbHTKpchPW4nyc7q5Vle/Fkk/XctNgQCpaW4LnlExOT+r24FenTbUoyhJLkP8vgVyc12cSKajSVsmO84rGfknPHFEPQ4BhUKLXZi1HXXyLZ1r4lpKfoU8WHh+fSyrSpaPSw7IB1xLGKHzhq3k2rO5Htu9GQJffmz54GJdRSpnNSK8O5p1UbyR5to98gzrtRZ33p41gxynQ6Y1yCshTyB6CsCVHuNUWUVuppYtJykAFiLKATD1XzsbuTGjer9kbQ1M6Frt5rXWSeKegCkkp1dAFo2PbSMN+QY1sL/4FuBXLkupaDtsc4G7aGHiSkHcBAKh7viZEUEFsbJmFC69YRvxG+cvReVnlhSUrrwQH06s4z6ktT2YvaAlSRVn38A5HhWF3jwdI6Dn8wYlYJL3SlbAom1CAao9BfxJZ86//WF/XtDxagsa0hLOCpk8wO4KYDtRACdvd4Q9G6BCwxag7c0zpybyZ6xyyG+Ukf1kBh/dY0oUHg+Lf3PQz+bO0CG5ILT8KqLX+EXe3+h0QS0CfDh3CLA9fas/roQ/K4TPLKJ8CI2xMRs1ezfXnFB/XnCV4dY+0Jfe4D569NG8bAVINs8O56vGUf9h2Tw5ubNO8fcuyDf1HTNFStUd7vgx9e8Ye09S6+XofOrXJVRa7rEy59mCWp3IF6y13fXTwMjsldpRASShDaGRDNFM+3bT6N/fi+kDDa7uecDZBFT886w8HyfCIVI3GM9UIvjFZlOH9erS6DCqJyFrFAncNub0sTGqJsBE703a3TXEX0iYwY6C54FU8iOhzTEGnW2IWmGIhQRfWjucWrnBK0lBteNwB4z7Q9ZTYoX7lnVaFpbCnGacfDArp1LKUQUf6FuSRoJK/3wIiduiQwb9XnCnfe13FNc750Hlasllux5VlFrtPZQnVwu3YyRZjVpAfStBMJvLSBcKVvTRMM1X/Fpm8y5L6y9l58STTgR9giwJ40Pb84pzoLGN/nHkme/idPs/yigSHuyUlPji9Pbmt1KxPd23tP17IFXasA/WQq4e0hvx0H5PVtEM2pls/nXYiv9cBP7kgtECiaHLfI0xqSidHT1mqLJXx0XqXjUeeaLPCO9wYb+eDs8RIccgGXhugynmReAzZn6J9AjcC8Aqfs2QXhPP4130UOgYqbH7lQ/wHtuyaDGp2CgirRs7Z0HI7krn4ER+PsaBSJ7MFyzIN3GlSMwzEJZBqFDa6uqW1sAPIEEvrmPrirwVgSnCPzFLrnudL8wD2yfKIjrIztMs0nwuM6GL6QAb4AOCnfs4yiUrtyTR/cg/LZpgi/gq/21K1Eq3qpbACeCdxoAOM0AAl8D8k9k48ems9k1i3yaMaRuRfAH3OrNhs97OdWTd2ZMVm9Yotj+ZlO/vkEW8jKhkl7SGyCah6WrmoUt1hhV61bE+JraXDyzdao9QWKf6maVNT9JUA++iuQfoJ6wM6M6EeZ8hH7pGtfoNk0bO3weXXa8Ua6BdUQJtI0yjXgQKlw9yJBNqLmNQo4Cf9FhlNctfo9k30esep7A1waw9nKbMlXFUdLUswRXRpUci4pdbNqQ0gBGhIoWoNRQO2H3Dl8isJAq6/dIhqVhpWUUOQKRyMSSXxviDcRdBC25TS7OXsiPX/69Jjr6Ab4D4cifAHsPmczZvTQF3sn85f1LxNUdzdMZTdF4fsRwIaRZ5CALtbf3KLxN6djGaFGt5qQbtQpK+Jg7xJqoHIclHVbBlYy7gr8vso/cuxmy94455gdM40ahoJZzY4zJK/4nnlqhgP8gE8eXCuBmxoSnTi7PCtoy3M28jW3Qp0AUsqkTTQpdtF/H4PIESmOiwlko8rvyICV3TMi+viRa4rEsqHCt10DyJq3nXky+ueIr4EDZurLoDWfig6enVGINzjWj1ePG+z3Bw9YRII7NDdna0HxJYjzoKWX4tp749OjEUHhRH8/s7vzxuN4knq6Q//U/ABZQK+9915m3ZjKM3RzfyMQgC88VLHXZdH8ZdEs+VhS5WICQiPegzZHvISTtpsFoK1D3NgQWlC4ilGN0XkdHi4L3e8eOwsKoDK7mzj3aO8/DidyDFZ9UyCypGWA+Y3cYpWCIHFJk1HsESpm4rcsDZ5HzRhChNN22W4PbIdNMxU9JMN62maPf+qHf7pxGqds3YWbHMBNHllXuay2poxozVufRZ4h+oc6ERcz0lbKFWZW5OWp7N1JKEsV201/HdhA9hofKxlrf8tksDt7RFEmT6g/tVPqCN/x8AsCfZ/mJnLVSh6thHT16/1RDgU0ADuwkKwX/br9OVQQmJi6HQMOZsHdwGXNNV3499aX6GN6vrAU1jjD5W0hvnbrEF03jdULSTh/WujpFCU/nUU2/jNx1Xjc/cSwyY/mSwxUHh+DUT51Ps3bqGjaa7k4n8edebPS5qJF1IdYEAtOVKc4CRxTD1gMt1I/APYXTcm4VUH9B3vIrq64T2J0KQEyh1VSx8QeNUoJe+ZQdmY0NgYRiMwHxWveN4VlOJ8nd/zCrAfZCc374L2GxUnMpQgX6oQbPyoO6O9272v/gXa5jKjQm27Sw8M4qKSKgy3PMnnRjPmJV6Pfi6hy5UGcVZmaH6F1scb01JqtVwtjdcNpMf4R74YjujJPhoCW5tpA3o+PDYS3mkbctpG1WWmBfaLFtNTF9tEPdwDhUn7qzqECtj1xu1ib6AaelrggG8oJHOW22czaEFbQ4qE3BdCN4KE13AYNlyPUdAupGgVE7+bRZXy7/y6lPLVpWcuYCrmiT+Eqvair/dqOfyXEU5ykfJ+96JNU2x+zhlOuamoF5c/8svtYF/Xg/cX5vo/i+zYrANdPF5pEG+a2rTEYJy1N2cU4I2Dzu9B6oCLdwZ41WX5pEDqb2VWd1C9uIRP9YuoLBWyoEwwMzqmsJbFtpl3w33vPkRQnUwWZGJfIoI9VMZ1/4JfnoBUeB6QXbOV3tDn4+ZwwNJ6hUeKmlcE4ZQa+2WdI9gS65N2G3b6xzhcMC8Txhxt8CjYNoPM+FqXRrNHtULXZog1HQFFutTUI/7TsRfIZJ3zceeHjUOXHJtclmMlDsY74uXvXxq4UQwWJ9ykdGon8iidxoI6A9g2n8ScG8NqBXXhz8Bqn7wfI9tOMpBh7iq1W7qKXH+oXxV/ivh9Tl9UetW0WY9H7K3HgRlnRKncR6E7wH+WIIc1ImeQl/TuvJj9byY3luFzW4FRjmWOgk4x9Wg5wAuQoQllBxtfqI4qAIeeYbGRbrOZOLHBA9AQqeecP+3qQSwICelSIQH9wj+1RWVsFfXFG0i49C8eE1a7+V3GLSk5nT7c1a8wSa6rZ+wxuDFUJSelYdO9PhJIN8LwwKPjJwT6FxKpaJno+dt2LquMtk5a1QkOt72yoypLPjrkaOekzlvhy15YPEF0VWSWhOvdbcrFvc/d4Zklv9+6i5cy9sxjGCazGuuiVKq90/csqzylr4gqby9dfKHQladb09QGeaFs71K0RwcMKHRKt+yFFd2pc9S6ttHwjIPOq0RXRvohZKjNAhu6+uFjIT4oSWrd+i50yVowMLu2KS5ShgvW4NvDQp8NW92hNR2bWIwYwsl9jfE2VYySu0H7Bosn4pBXzzcz1Gq00RRevMmAcbz/qpu7BGpwAZWFgKYe598ICI9FR7hFazc8mp1UnNVvFisYUI32GQrz03sK55hsLk0LdJCmjQ30fMRrKuTZ08d6aJyh0tCTNYC02Rry5NO8d48dR7nckZredk2GyeBEfRLNdvA0Ah2+n0E/5HBYu9DcH69O7vA2k0jFm4Pkby8vqSWmN31x1Meye8rbi1jfd+VrKlN2NdKqQez0feztNu0O5ZUIe+ajQ0VBaoNE7RpxPFUPmf4R4YlU7yA4HDENPlB6px1iu8aWB5/h6q/SN8Lw75URwFtL4GSEdZaBxmIzoczfuB9f9/e4wZZ6zCxfqvPi9p4OVOehbgS5t4c7vvrg0fncKud7YHeHo22UerMNHrTOOPNzW22FThQiSd+jVHc8/MxWcRcmP4BaLJZRYMHrmzhreaWNzS/FT4GgkroxE0r+PoYULL4Z9YmNs998evK3+633/+j9QSwMEFAACAAgA9U6GS38Ut4hNAAAAagAAABsAAAB1bml2ZXJzYWwvdW5pdmVyc2FsLnBuZy54bWyzsa/IzVEoSy0qzszPs1Uy1DNQsrfj5bIpKEoty0wtV6gAihnpGUCAkkKlrZIJErc8M6Ukw1bJwsgQIZaRmpmeUWKrZGZoBhfUBxoJAFBLAQIAABQAAgAIAClQhks9PC/RwQAAAOUBAAAaAAAAAAAAAAEAAAAAAAAAAAB1bml2ZXJzYWwvaTE4bl9wcmVzZXRzLnhtbFBLAQIAABQAAgAIAClQhkv+fS/3ZAAAAGUAAAAcAAAAAAAAAAEAAAAAAPkAAAB1bml2ZXJzYWwvbG9jYWxfc2V0dGluZ3MueG1sUEsBAgAAFAACAAgARJRXRyO0Tvv7AgAAsAgAABQAAAAAAAAAAQAAAAAAlwEAAHVuaXZlcnNhbC9wbGF5ZXIueG1sUEsBAgAAFAACAAgAKVCGS7d+K21kAQAA7wIAACkAAAAAAAAAAQAAAAAAxAQAAHVuaXZlcnNhbC9za2luX2N1c3RvbWl6YXRpb25fc2V0dGluZ3MueG1sUEsBAgAAFAACAAgA9U6GS5ctUGMqKgAAoUsAABcAAAAAAAAAAAAAAAAAbwYAAHVuaXZlcnNhbC91bml2ZXJzYWwucG5nUEsBAgAAFAACAAgA9U6GS38Ut4hNAAAAagAAABsAAAAAAAAAAQAAAAAAzjAAAHVuaXZlcnNhbC91bml2ZXJzYWwucG5nLnhtbFBLBQYAAAAABgAGALkBAABUMQAAAAA="/>
  <p:tag name="ISPRING_PRESENTATION_TITLE" val="0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337E8D"/>
      </a:accent1>
      <a:accent2>
        <a:srgbClr val="3F3F3F"/>
      </a:accent2>
      <a:accent3>
        <a:srgbClr val="337E8D"/>
      </a:accent3>
      <a:accent4>
        <a:srgbClr val="3F3F3F"/>
      </a:accent4>
      <a:accent5>
        <a:srgbClr val="337E8D"/>
      </a:accent5>
      <a:accent6>
        <a:srgbClr val="3F3F3F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3217</Words>
  <Application>Microsoft Office PowerPoint</Application>
  <PresentationFormat>全屏显示(16:9)</PresentationFormat>
  <Paragraphs>262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FontAwesome</vt:lpstr>
      <vt:lpstr>Lato Regular</vt:lpstr>
      <vt:lpstr>Yuanti SC</vt:lpstr>
      <vt:lpstr>等线</vt:lpstr>
      <vt:lpstr>微软雅黑</vt:lpstr>
      <vt:lpstr>造字工房悦黑演示版常规体</vt:lpstr>
      <vt:lpstr>Arial</vt:lpstr>
      <vt:lpstr>Berlin Sans FB Demi</vt:lpstr>
      <vt:lpstr>Bernard MT Condensed</vt:lpstr>
      <vt:lpstr>Calibri</vt:lpstr>
      <vt:lpstr>Calibri Light</vt:lpstr>
      <vt:lpstr>Ebrima</vt:lpstr>
      <vt:lpstr>Lato Light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1243</cp:revision>
  <dcterms:created xsi:type="dcterms:W3CDTF">2014-11-09T01:07:00Z</dcterms:created>
  <dcterms:modified xsi:type="dcterms:W3CDTF">2021-01-06T00:51:41Z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