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theme/themeOverride18.xml" ContentType="application/vnd.openxmlformats-officedocument.themeOverride+xml"/>
  <Override PartName="/ppt/notesSlides/notesSlide1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9.xml" ContentType="application/vnd.openxmlformats-officedocument.themeOverride+xml"/>
  <Override PartName="/ppt/notesSlides/notesSlide19.xml" ContentType="application/vnd.openxmlformats-officedocument.presentationml.notesSlide+xml"/>
  <Override PartName="/ppt/theme/themeOverride20.xml" ContentType="application/vnd.openxmlformats-officedocument.themeOverride+xml"/>
  <Override PartName="/ppt/notesSlides/notesSlide20.xml" ContentType="application/vnd.openxmlformats-officedocument.presentationml.notesSlide+xml"/>
  <Override PartName="/ppt/theme/themeOverride21.xml" ContentType="application/vnd.openxmlformats-officedocument.themeOverride+xml"/>
  <Override PartName="/ppt/notesSlides/notesSlide21.xml" ContentType="application/vnd.openxmlformats-officedocument.presentationml.notesSlide+xml"/>
  <Override PartName="/ppt/theme/themeOverride22.xml" ContentType="application/vnd.openxmlformats-officedocument.themeOverride+xml"/>
  <Override PartName="/ppt/notesSlides/notesSlide22.xml" ContentType="application/vnd.openxmlformats-officedocument.presentationml.notesSlide+xml"/>
  <Override PartName="/ppt/theme/themeOverride23.xml" ContentType="application/vnd.openxmlformats-officedocument.themeOverride+xml"/>
  <Override PartName="/ppt/notesSlides/notesSlide23.xml" ContentType="application/vnd.openxmlformats-officedocument.presentationml.notesSlide+xml"/>
  <Override PartName="/ppt/theme/themeOverride24.xml" ContentType="application/vnd.openxmlformats-officedocument.themeOverride+xml"/>
  <Override PartName="/ppt/notesSlides/notesSlide24.xml" ContentType="application/vnd.openxmlformats-officedocument.presentationml.notesSlide+xml"/>
  <Override PartName="/ppt/theme/themeOverride25.xml" ContentType="application/vnd.openxmlformats-officedocument.themeOverride+xml"/>
  <Override PartName="/ppt/notesSlides/notesSlide25.xml" ContentType="application/vnd.openxmlformats-officedocument.presentationml.notesSlide+xml"/>
  <Override PartName="/ppt/theme/themeOverride26.xml" ContentType="application/vnd.openxmlformats-officedocument.themeOverride+xml"/>
  <Override PartName="/ppt/notesSlides/notesSlide26.xml" ContentType="application/vnd.openxmlformats-officedocument.presentationml.notesSlide+xml"/>
  <Override PartName="/ppt/theme/themeOverride27.xml" ContentType="application/vnd.openxmlformats-officedocument.themeOverride+xml"/>
  <Override PartName="/ppt/notesSlides/notesSlide27.xml" ContentType="application/vnd.openxmlformats-officedocument.presentationml.notesSlide+xml"/>
  <Override PartName="/ppt/theme/themeOverride28.xml" ContentType="application/vnd.openxmlformats-officedocument.themeOverride+xml"/>
  <Override PartName="/ppt/notesSlides/notesSlide28.xml" ContentType="application/vnd.openxmlformats-officedocument.presentationml.notesSlide+xml"/>
  <Override PartName="/ppt/theme/themeOverride29.xml" ContentType="application/vnd.openxmlformats-officedocument.themeOverride+xml"/>
  <Override PartName="/ppt/notesSlides/notesSlide29.xml" ContentType="application/vnd.openxmlformats-officedocument.presentationml.notesSlide+xml"/>
  <Override PartName="/ppt/theme/themeOverride30.xml" ContentType="application/vnd.openxmlformats-officedocument.themeOverr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2"/>
    <p:sldMasterId id="2147483653" r:id="rId3"/>
  </p:sldMasterIdLst>
  <p:notesMasterIdLst>
    <p:notesMasterId r:id="rId34"/>
  </p:notesMasterIdLst>
  <p:sldIdLst>
    <p:sldId id="256" r:id="rId4"/>
    <p:sldId id="295" r:id="rId5"/>
    <p:sldId id="296" r:id="rId6"/>
    <p:sldId id="268" r:id="rId7"/>
    <p:sldId id="269" r:id="rId8"/>
    <p:sldId id="270" r:id="rId9"/>
    <p:sldId id="271" r:id="rId10"/>
    <p:sldId id="272" r:id="rId11"/>
    <p:sldId id="273" r:id="rId12"/>
    <p:sldId id="300" r:id="rId13"/>
    <p:sldId id="274" r:id="rId14"/>
    <p:sldId id="275" r:id="rId15"/>
    <p:sldId id="276" r:id="rId16"/>
    <p:sldId id="277" r:id="rId17"/>
    <p:sldId id="278" r:id="rId18"/>
    <p:sldId id="279" r:id="rId19"/>
    <p:sldId id="280" r:id="rId20"/>
    <p:sldId id="281" r:id="rId21"/>
    <p:sldId id="302" r:id="rId22"/>
    <p:sldId id="282" r:id="rId23"/>
    <p:sldId id="283" r:id="rId24"/>
    <p:sldId id="284" r:id="rId25"/>
    <p:sldId id="285" r:id="rId26"/>
    <p:sldId id="286" r:id="rId27"/>
    <p:sldId id="301" r:id="rId28"/>
    <p:sldId id="287" r:id="rId29"/>
    <p:sldId id="288" r:id="rId30"/>
    <p:sldId id="289" r:id="rId31"/>
    <p:sldId id="290" r:id="rId32"/>
    <p:sldId id="257" r:id="rId33"/>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00" autoAdjust="0"/>
    <p:restoredTop sz="94660"/>
  </p:normalViewPr>
  <p:slideViewPr>
    <p:cSldViewPr snapToGrid="0">
      <p:cViewPr varScale="1">
        <p:scale>
          <a:sx n="108" d="100"/>
          <a:sy n="108" d="100"/>
        </p:scale>
        <p:origin x="72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Sheet1!$W$69</c:f>
              <c:strCache>
                <c:ptCount val="1"/>
                <c:pt idx="0">
                  <c:v>SALE</c:v>
                </c:pt>
              </c:strCache>
            </c:strRef>
          </c:tx>
          <c:spPr>
            <a:solidFill>
              <a:schemeClr val="accent2"/>
            </a:solidFill>
            <a:ln>
              <a:noFill/>
            </a:ln>
          </c:spPr>
          <c:dPt>
            <c:idx val="0"/>
            <c:bubble3D val="0"/>
            <c:spPr>
              <a:solidFill>
                <a:schemeClr val="accent1"/>
              </a:solidFill>
              <a:ln w="19050">
                <a:noFill/>
              </a:ln>
              <a:effectLst/>
            </c:spPr>
            <c:extLst>
              <c:ext xmlns:c16="http://schemas.microsoft.com/office/drawing/2014/chart" uri="{C3380CC4-5D6E-409C-BE32-E72D297353CC}">
                <c16:uniqueId val="{00000001-C88D-405F-A211-308DEC6AAFDF}"/>
              </c:ext>
            </c:extLst>
          </c:dPt>
          <c:dPt>
            <c:idx val="1"/>
            <c:bubble3D val="0"/>
            <c:spPr>
              <a:solidFill>
                <a:schemeClr val="accent2"/>
              </a:solidFill>
              <a:ln w="19050">
                <a:noFill/>
              </a:ln>
              <a:effectLst/>
            </c:spPr>
            <c:extLst>
              <c:ext xmlns:c16="http://schemas.microsoft.com/office/drawing/2014/chart" uri="{C3380CC4-5D6E-409C-BE32-E72D297353CC}">
                <c16:uniqueId val="{00000003-C88D-405F-A211-308DEC6AAFDF}"/>
              </c:ext>
            </c:extLst>
          </c:dPt>
          <c:dPt>
            <c:idx val="2"/>
            <c:bubble3D val="0"/>
            <c:spPr>
              <a:solidFill>
                <a:schemeClr val="bg1">
                  <a:lumMod val="75000"/>
                </a:schemeClr>
              </a:solidFill>
              <a:ln w="19050">
                <a:noFill/>
              </a:ln>
              <a:effectLst/>
            </c:spPr>
            <c:extLst>
              <c:ext xmlns:c16="http://schemas.microsoft.com/office/drawing/2014/chart" uri="{C3380CC4-5D6E-409C-BE32-E72D297353CC}">
                <c16:uniqueId val="{00000005-C88D-405F-A211-308DEC6AAFDF}"/>
              </c:ext>
            </c:extLst>
          </c:dPt>
          <c:cat>
            <c:strRef>
              <c:f>Sheet1!$V$70:$V$72</c:f>
              <c:strCache>
                <c:ptCount val="3"/>
                <c:pt idx="0">
                  <c:v>A</c:v>
                </c:pt>
                <c:pt idx="2">
                  <c:v>B</c:v>
                </c:pt>
              </c:strCache>
            </c:strRef>
          </c:cat>
          <c:val>
            <c:numRef>
              <c:f>Sheet1!$W$70:$W$72</c:f>
              <c:numCache>
                <c:formatCode>General</c:formatCode>
                <c:ptCount val="3"/>
                <c:pt idx="0">
                  <c:v>9</c:v>
                </c:pt>
                <c:pt idx="2">
                  <c:v>1</c:v>
                </c:pt>
              </c:numCache>
            </c:numRef>
          </c:val>
          <c:extLst>
            <c:ext xmlns:c16="http://schemas.microsoft.com/office/drawing/2014/chart" uri="{C3380CC4-5D6E-409C-BE32-E72D297353CC}">
              <c16:uniqueId val="{00000006-C88D-405F-A211-308DEC6AAFDF}"/>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9525" cap="flat" cmpd="sng" algn="ctr">
      <a:noFill/>
      <a:round/>
    </a:ln>
    <a:effectLst/>
  </c:spPr>
  <c:txPr>
    <a:bodyPr/>
    <a:lstStyle/>
    <a:p>
      <a:pPr>
        <a:defRPr lang="zh-CN">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Sheet1!$N$69</c:f>
              <c:strCache>
                <c:ptCount val="1"/>
                <c:pt idx="0">
                  <c:v>SALE</c:v>
                </c:pt>
              </c:strCache>
            </c:strRef>
          </c:tx>
          <c:spPr>
            <a:solidFill>
              <a:schemeClr val="accent2"/>
            </a:solidFill>
            <a:ln>
              <a:noFill/>
            </a:ln>
          </c:spPr>
          <c:dPt>
            <c:idx val="0"/>
            <c:bubble3D val="0"/>
            <c:spPr>
              <a:solidFill>
                <a:schemeClr val="accent1"/>
              </a:solidFill>
              <a:ln w="19050">
                <a:noFill/>
              </a:ln>
              <a:effectLst/>
            </c:spPr>
            <c:extLst>
              <c:ext xmlns:c16="http://schemas.microsoft.com/office/drawing/2014/chart" uri="{C3380CC4-5D6E-409C-BE32-E72D297353CC}">
                <c16:uniqueId val="{00000001-A313-43BB-9DA8-7BBE748076D0}"/>
              </c:ext>
            </c:extLst>
          </c:dPt>
          <c:dPt>
            <c:idx val="1"/>
            <c:bubble3D val="0"/>
            <c:spPr>
              <a:solidFill>
                <a:schemeClr val="accent2"/>
              </a:solidFill>
              <a:ln w="19050">
                <a:noFill/>
              </a:ln>
              <a:effectLst/>
            </c:spPr>
            <c:extLst>
              <c:ext xmlns:c16="http://schemas.microsoft.com/office/drawing/2014/chart" uri="{C3380CC4-5D6E-409C-BE32-E72D297353CC}">
                <c16:uniqueId val="{00000003-A313-43BB-9DA8-7BBE748076D0}"/>
              </c:ext>
            </c:extLst>
          </c:dPt>
          <c:dPt>
            <c:idx val="2"/>
            <c:bubble3D val="0"/>
            <c:spPr>
              <a:solidFill>
                <a:schemeClr val="bg1">
                  <a:lumMod val="75000"/>
                </a:schemeClr>
              </a:solidFill>
              <a:ln w="19050">
                <a:noFill/>
              </a:ln>
              <a:effectLst/>
            </c:spPr>
            <c:extLst>
              <c:ext xmlns:c16="http://schemas.microsoft.com/office/drawing/2014/chart" uri="{C3380CC4-5D6E-409C-BE32-E72D297353CC}">
                <c16:uniqueId val="{00000005-A313-43BB-9DA8-7BBE748076D0}"/>
              </c:ext>
            </c:extLst>
          </c:dPt>
          <c:cat>
            <c:strRef>
              <c:f>Sheet1!$M$70:$M$72</c:f>
              <c:strCache>
                <c:ptCount val="3"/>
                <c:pt idx="0">
                  <c:v>A</c:v>
                </c:pt>
                <c:pt idx="2">
                  <c:v>B</c:v>
                </c:pt>
              </c:strCache>
            </c:strRef>
          </c:cat>
          <c:val>
            <c:numRef>
              <c:f>Sheet1!$N$70:$N$72</c:f>
              <c:numCache>
                <c:formatCode>General</c:formatCode>
                <c:ptCount val="3"/>
                <c:pt idx="0">
                  <c:v>5</c:v>
                </c:pt>
                <c:pt idx="2">
                  <c:v>5</c:v>
                </c:pt>
              </c:numCache>
            </c:numRef>
          </c:val>
          <c:extLst>
            <c:ext xmlns:c16="http://schemas.microsoft.com/office/drawing/2014/chart" uri="{C3380CC4-5D6E-409C-BE32-E72D297353CC}">
              <c16:uniqueId val="{00000006-A313-43BB-9DA8-7BBE748076D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9525" cap="flat" cmpd="sng" algn="ctr">
      <a:noFill/>
      <a:round/>
    </a:ln>
    <a:effectLst/>
  </c:spPr>
  <c:txPr>
    <a:bodyPr/>
    <a:lstStyle/>
    <a:p>
      <a:pPr>
        <a:defRPr lang="zh-CN">
          <a:latin typeface="+mn-lt"/>
          <a:ea typeface="+mn-ea"/>
          <a:cs typeface="+mn-ea"/>
          <a:sym typeface="+mn-lt"/>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Sheet1!$AG$69</c:f>
              <c:strCache>
                <c:ptCount val="1"/>
                <c:pt idx="0">
                  <c:v>SALE</c:v>
                </c:pt>
              </c:strCache>
            </c:strRef>
          </c:tx>
          <c:spPr>
            <a:solidFill>
              <a:schemeClr val="accent1"/>
            </a:solidFill>
            <a:ln>
              <a:noFill/>
            </a:ln>
          </c:spPr>
          <c:dPt>
            <c:idx val="0"/>
            <c:bubble3D val="0"/>
            <c:spPr>
              <a:solidFill>
                <a:schemeClr val="bg1">
                  <a:lumMod val="75000"/>
                </a:schemeClr>
              </a:solidFill>
              <a:ln w="19050">
                <a:noFill/>
              </a:ln>
              <a:effectLst/>
            </c:spPr>
            <c:extLst>
              <c:ext xmlns:c16="http://schemas.microsoft.com/office/drawing/2014/chart" uri="{C3380CC4-5D6E-409C-BE32-E72D297353CC}">
                <c16:uniqueId val="{00000001-AB74-4389-A7F6-E0F6A5BF4CE3}"/>
              </c:ext>
            </c:extLst>
          </c:dPt>
          <c:dPt>
            <c:idx val="1"/>
            <c:bubble3D val="0"/>
            <c:spPr>
              <a:solidFill>
                <a:schemeClr val="accent1"/>
              </a:solidFill>
              <a:ln w="19050">
                <a:noFill/>
              </a:ln>
              <a:effectLst/>
            </c:spPr>
            <c:extLst>
              <c:ext xmlns:c16="http://schemas.microsoft.com/office/drawing/2014/chart" uri="{C3380CC4-5D6E-409C-BE32-E72D297353CC}">
                <c16:uniqueId val="{00000003-AB74-4389-A7F6-E0F6A5BF4CE3}"/>
              </c:ext>
            </c:extLst>
          </c:dPt>
          <c:dPt>
            <c:idx val="2"/>
            <c:bubble3D val="0"/>
            <c:spPr>
              <a:solidFill>
                <a:schemeClr val="accent1"/>
              </a:solidFill>
              <a:ln w="19050">
                <a:noFill/>
              </a:ln>
              <a:effectLst/>
            </c:spPr>
            <c:extLst>
              <c:ext xmlns:c16="http://schemas.microsoft.com/office/drawing/2014/chart" uri="{C3380CC4-5D6E-409C-BE32-E72D297353CC}">
                <c16:uniqueId val="{00000005-AB74-4389-A7F6-E0F6A5BF4CE3}"/>
              </c:ext>
            </c:extLst>
          </c:dPt>
          <c:cat>
            <c:strRef>
              <c:f>Sheet1!$AF$70:$AF$72</c:f>
              <c:strCache>
                <c:ptCount val="3"/>
                <c:pt idx="0">
                  <c:v>A</c:v>
                </c:pt>
                <c:pt idx="2">
                  <c:v>B</c:v>
                </c:pt>
              </c:strCache>
            </c:strRef>
          </c:cat>
          <c:val>
            <c:numRef>
              <c:f>Sheet1!$AG$70:$AG$72</c:f>
              <c:numCache>
                <c:formatCode>General</c:formatCode>
                <c:ptCount val="3"/>
                <c:pt idx="0">
                  <c:v>23</c:v>
                </c:pt>
                <c:pt idx="2">
                  <c:v>77</c:v>
                </c:pt>
              </c:numCache>
            </c:numRef>
          </c:val>
          <c:extLst>
            <c:ext xmlns:c16="http://schemas.microsoft.com/office/drawing/2014/chart" uri="{C3380CC4-5D6E-409C-BE32-E72D297353CC}">
              <c16:uniqueId val="{00000006-AB74-4389-A7F6-E0F6A5BF4CE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9525" cap="flat" cmpd="sng" algn="ctr">
      <a:noFill/>
      <a:round/>
    </a:ln>
    <a:effectLst/>
  </c:spPr>
  <c:txPr>
    <a:bodyPr/>
    <a:lstStyle/>
    <a:p>
      <a:pPr>
        <a:defRPr lang="zh-CN">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30F9FA-80AD-4513-855F-4D65D305CB4B}"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14B195-1827-49F8-B048-3CDF8F98543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514B195-1827-49F8-B048-3CDF8F98543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514B195-1827-49F8-B048-3CDF8F98543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p:cNvSpPr>
            <a:spLocks noGrp="1" noRot="1" noChangeAspect="1" noChangeArrowheads="1"/>
          </p:cNvSpPr>
          <p:nvPr>
            <p:ph type="sldImg" idx="4294967295"/>
          </p:nvPr>
        </p:nvSpPr>
        <p:spPr>
          <a:ln>
            <a:miter lim="800000"/>
          </a:ln>
        </p:spPr>
      </p:sp>
      <p:sp>
        <p:nvSpPr>
          <p:cNvPr id="37890" name="备注占位符 2"/>
          <p:cNvSpPr>
            <a:spLocks noGrp="1" noChangeArrowheads="1"/>
          </p:cNvSpPr>
          <p:nvPr>
            <p:ph type="body" idx="4294967295"/>
          </p:nvPr>
        </p:nvSpPr>
        <p:spPr/>
        <p:txBody>
          <a:bodyPr/>
          <a:lstStyle/>
          <a:p>
            <a:endParaRPr lang="zh-CN" altLang="en-US"/>
          </a:p>
        </p:txBody>
      </p:sp>
      <p:sp>
        <p:nvSpPr>
          <p:cNvPr id="3789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36AE3AB0-E8F4-4881-A57A-BFB78362A9F8}" type="slidenum">
              <a:rPr lang="zh-CN" altLang="en-US"/>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p:cNvSpPr>
            <a:spLocks noGrp="1" noRot="1" noChangeAspect="1" noChangeArrowheads="1"/>
          </p:cNvSpPr>
          <p:nvPr>
            <p:ph type="sldImg" idx="4294967295"/>
          </p:nvPr>
        </p:nvSpPr>
        <p:spPr>
          <a:ln>
            <a:miter lim="800000"/>
          </a:ln>
        </p:spPr>
      </p:sp>
      <p:sp>
        <p:nvSpPr>
          <p:cNvPr id="39938" name="备注占位符 2"/>
          <p:cNvSpPr>
            <a:spLocks noGrp="1" noChangeArrowheads="1"/>
          </p:cNvSpPr>
          <p:nvPr>
            <p:ph type="body" idx="4294967295"/>
          </p:nvPr>
        </p:nvSpPr>
        <p:spPr/>
        <p:txBody>
          <a:bodyPr/>
          <a:lstStyle/>
          <a:p>
            <a:endParaRPr lang="zh-CN" altLang="en-US"/>
          </a:p>
        </p:txBody>
      </p:sp>
      <p:sp>
        <p:nvSpPr>
          <p:cNvPr id="3993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40EA0539-5F0C-42D7-88D0-74075B898434}" type="slidenum">
              <a:rPr lang="zh-CN" altLang="en-US"/>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p:cNvSpPr>
            <a:spLocks noGrp="1" noRot="1" noChangeAspect="1" noChangeArrowheads="1"/>
          </p:cNvSpPr>
          <p:nvPr>
            <p:ph type="sldImg" idx="4294967295"/>
          </p:nvPr>
        </p:nvSpPr>
        <p:spPr>
          <a:ln>
            <a:miter lim="800000"/>
          </a:ln>
        </p:spPr>
      </p:sp>
      <p:sp>
        <p:nvSpPr>
          <p:cNvPr id="52226" name="备注占位符 2"/>
          <p:cNvSpPr>
            <a:spLocks noGrp="1" noChangeArrowheads="1"/>
          </p:cNvSpPr>
          <p:nvPr>
            <p:ph type="body" idx="4294967295"/>
          </p:nvPr>
        </p:nvSpPr>
        <p:spPr/>
        <p:txBody>
          <a:bodyPr/>
          <a:lstStyle/>
          <a:p>
            <a:endParaRPr lang="zh-CN" altLang="en-US"/>
          </a:p>
        </p:txBody>
      </p:sp>
      <p:sp>
        <p:nvSpPr>
          <p:cNvPr id="5222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6D7B4B15-2360-4B32-BCF1-F480B357161B}" type="slidenum">
              <a:rPr lang="zh-CN" altLang="en-US"/>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幻灯片图像占位符 1"/>
          <p:cNvSpPr>
            <a:spLocks noGrp="1" noRot="1" noChangeAspect="1" noChangeArrowheads="1"/>
          </p:cNvSpPr>
          <p:nvPr>
            <p:ph type="sldImg" idx="4294967295"/>
          </p:nvPr>
        </p:nvSpPr>
        <p:spPr>
          <a:ln>
            <a:miter lim="800000"/>
          </a:ln>
        </p:spPr>
      </p:sp>
      <p:sp>
        <p:nvSpPr>
          <p:cNvPr id="46082" name="备注占位符 2"/>
          <p:cNvSpPr>
            <a:spLocks noGrp="1" noChangeArrowheads="1"/>
          </p:cNvSpPr>
          <p:nvPr>
            <p:ph type="body" idx="4294967295"/>
          </p:nvPr>
        </p:nvSpPr>
        <p:spPr/>
        <p:txBody>
          <a:bodyPr/>
          <a:lstStyle/>
          <a:p>
            <a:endParaRPr lang="zh-CN" altLang="en-US"/>
          </a:p>
        </p:txBody>
      </p:sp>
      <p:sp>
        <p:nvSpPr>
          <p:cNvPr id="4608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EFD9C12C-D9BF-495A-858C-67AFBF893D8C}" type="slidenum">
              <a:rPr lang="zh-CN" altLang="en-US"/>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幻灯片图像占位符 1"/>
          <p:cNvSpPr>
            <a:spLocks noGrp="1" noRot="1" noChangeAspect="1" noChangeArrowheads="1"/>
          </p:cNvSpPr>
          <p:nvPr>
            <p:ph type="sldImg" idx="4294967295"/>
          </p:nvPr>
        </p:nvSpPr>
        <p:spPr>
          <a:ln>
            <a:miter lim="800000"/>
          </a:ln>
        </p:spPr>
      </p:sp>
      <p:sp>
        <p:nvSpPr>
          <p:cNvPr id="48130" name="备注占位符 2"/>
          <p:cNvSpPr>
            <a:spLocks noGrp="1" noChangeArrowheads="1"/>
          </p:cNvSpPr>
          <p:nvPr>
            <p:ph type="body" idx="4294967295"/>
          </p:nvPr>
        </p:nvSpPr>
        <p:spPr/>
        <p:txBody>
          <a:bodyPr/>
          <a:lstStyle/>
          <a:p>
            <a:endParaRPr lang="zh-CN" altLang="en-US"/>
          </a:p>
        </p:txBody>
      </p:sp>
      <p:sp>
        <p:nvSpPr>
          <p:cNvPr id="4813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42D5E1CE-6F51-41C6-9FDB-60CABDC564D4}" type="slidenum">
              <a:rPr lang="zh-CN" altLang="en-US"/>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幻灯片图像占位符 1"/>
          <p:cNvSpPr>
            <a:spLocks noGrp="1" noRot="1" noChangeAspect="1" noChangeArrowheads="1"/>
          </p:cNvSpPr>
          <p:nvPr>
            <p:ph type="sldImg" idx="4294967295"/>
          </p:nvPr>
        </p:nvSpPr>
        <p:spPr>
          <a:ln>
            <a:miter lim="800000"/>
          </a:ln>
        </p:spPr>
      </p:sp>
      <p:sp>
        <p:nvSpPr>
          <p:cNvPr id="54274" name="备注占位符 2"/>
          <p:cNvSpPr>
            <a:spLocks noGrp="1" noChangeArrowheads="1"/>
          </p:cNvSpPr>
          <p:nvPr>
            <p:ph type="body" idx="4294967295"/>
          </p:nvPr>
        </p:nvSpPr>
        <p:spPr/>
        <p:txBody>
          <a:bodyPr/>
          <a:lstStyle/>
          <a:p>
            <a:endParaRPr lang="zh-CN" altLang="en-US"/>
          </a:p>
        </p:txBody>
      </p:sp>
      <p:sp>
        <p:nvSpPr>
          <p:cNvPr id="5427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78F2C5DE-AC4B-48CA-9809-A2E9E2F196C0}" type="slidenum">
              <a:rPr lang="zh-CN" altLang="en-US"/>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noChangeArrowheads="1"/>
          </p:cNvSpPr>
          <p:nvPr>
            <p:ph type="sldImg" idx="4294967295"/>
          </p:nvPr>
        </p:nvSpPr>
        <p:spPr>
          <a:ln>
            <a:miter lim="800000"/>
          </a:ln>
        </p:spPr>
      </p:sp>
      <p:sp>
        <p:nvSpPr>
          <p:cNvPr id="50178" name="备注占位符 2"/>
          <p:cNvSpPr>
            <a:spLocks noGrp="1" noChangeArrowheads="1"/>
          </p:cNvSpPr>
          <p:nvPr>
            <p:ph type="body" idx="4294967295"/>
          </p:nvPr>
        </p:nvSpPr>
        <p:spPr/>
        <p:txBody>
          <a:bodyPr/>
          <a:lstStyle/>
          <a:p>
            <a:endParaRPr lang="zh-CN" altLang="en-US"/>
          </a:p>
        </p:txBody>
      </p:sp>
      <p:sp>
        <p:nvSpPr>
          <p:cNvPr id="5017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B97B0A38-5CB5-4602-9554-0A3AD3C4889F}" type="slidenum">
              <a:rPr lang="zh-CN" altLang="en-US"/>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514B195-1827-49F8-B048-3CDF8F98543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514B195-1827-49F8-B048-3CDF8F98543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幻灯片图像占位符 1"/>
          <p:cNvSpPr>
            <a:spLocks noGrp="1" noRot="1" noChangeAspect="1" noChangeArrowheads="1"/>
          </p:cNvSpPr>
          <p:nvPr>
            <p:ph type="sldImg" idx="4294967295"/>
          </p:nvPr>
        </p:nvSpPr>
        <p:spPr>
          <a:ln>
            <a:miter lim="800000"/>
          </a:ln>
        </p:spPr>
      </p:sp>
      <p:sp>
        <p:nvSpPr>
          <p:cNvPr id="58370" name="备注占位符 2"/>
          <p:cNvSpPr>
            <a:spLocks noGrp="1" noChangeArrowheads="1"/>
          </p:cNvSpPr>
          <p:nvPr>
            <p:ph type="body" idx="4294967295"/>
          </p:nvPr>
        </p:nvSpPr>
        <p:spPr/>
        <p:txBody>
          <a:bodyPr/>
          <a:lstStyle/>
          <a:p>
            <a:endParaRPr lang="zh-CN" altLang="en-US"/>
          </a:p>
        </p:txBody>
      </p:sp>
      <p:sp>
        <p:nvSpPr>
          <p:cNvPr id="5837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4C0A53B9-33E2-48F7-ABD3-C8F14336515E}" type="slidenum">
              <a:rPr lang="zh-CN" altLang="en-US"/>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幻灯片图像占位符 1"/>
          <p:cNvSpPr>
            <a:spLocks noGrp="1" noRot="1" noChangeAspect="1" noChangeArrowheads="1"/>
          </p:cNvSpPr>
          <p:nvPr>
            <p:ph type="sldImg" idx="4294967295"/>
          </p:nvPr>
        </p:nvSpPr>
        <p:spPr>
          <a:ln>
            <a:miter lim="800000"/>
          </a:ln>
        </p:spPr>
      </p:sp>
      <p:sp>
        <p:nvSpPr>
          <p:cNvPr id="60418" name="备注占位符 2"/>
          <p:cNvSpPr>
            <a:spLocks noGrp="1" noChangeArrowheads="1"/>
          </p:cNvSpPr>
          <p:nvPr>
            <p:ph type="body" idx="4294967295"/>
          </p:nvPr>
        </p:nvSpPr>
        <p:spPr/>
        <p:txBody>
          <a:bodyPr/>
          <a:lstStyle/>
          <a:p>
            <a:endParaRPr lang="zh-CN" altLang="en-US"/>
          </a:p>
        </p:txBody>
      </p:sp>
      <p:sp>
        <p:nvSpPr>
          <p:cNvPr id="6041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BADFD013-B142-4855-A8B7-563AE10A356A}" type="slidenum">
              <a:rPr lang="zh-CN" altLang="en-US"/>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幻灯片图像占位符 1"/>
          <p:cNvSpPr>
            <a:spLocks noGrp="1" noRot="1" noChangeAspect="1" noChangeArrowheads="1"/>
          </p:cNvSpPr>
          <p:nvPr>
            <p:ph type="sldImg" idx="4294967295"/>
          </p:nvPr>
        </p:nvSpPr>
        <p:spPr>
          <a:ln>
            <a:miter lim="800000"/>
          </a:ln>
        </p:spPr>
      </p:sp>
      <p:sp>
        <p:nvSpPr>
          <p:cNvPr id="64514" name="备注占位符 2"/>
          <p:cNvSpPr>
            <a:spLocks noGrp="1" noChangeArrowheads="1"/>
          </p:cNvSpPr>
          <p:nvPr>
            <p:ph type="body" idx="4294967295"/>
          </p:nvPr>
        </p:nvSpPr>
        <p:spPr/>
        <p:txBody>
          <a:bodyPr/>
          <a:lstStyle/>
          <a:p>
            <a:endParaRPr lang="zh-CN" altLang="en-US"/>
          </a:p>
        </p:txBody>
      </p:sp>
      <p:sp>
        <p:nvSpPr>
          <p:cNvPr id="6451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A778F4FD-E5AE-41DB-AAEC-C8124BFAD165}" type="slidenum">
              <a:rPr lang="zh-CN" altLang="en-US"/>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幻灯片图像占位符 1"/>
          <p:cNvSpPr>
            <a:spLocks noGrp="1" noRot="1" noChangeAspect="1" noChangeArrowheads="1"/>
          </p:cNvSpPr>
          <p:nvPr>
            <p:ph type="sldImg" idx="4294967295"/>
          </p:nvPr>
        </p:nvSpPr>
        <p:spPr>
          <a:ln>
            <a:miter lim="800000"/>
          </a:ln>
        </p:spPr>
      </p:sp>
      <p:sp>
        <p:nvSpPr>
          <p:cNvPr id="66562" name="备注占位符 2"/>
          <p:cNvSpPr>
            <a:spLocks noGrp="1" noChangeArrowheads="1"/>
          </p:cNvSpPr>
          <p:nvPr>
            <p:ph type="body" idx="4294967295"/>
          </p:nvPr>
        </p:nvSpPr>
        <p:spPr/>
        <p:txBody>
          <a:bodyPr/>
          <a:lstStyle/>
          <a:p>
            <a:endParaRPr lang="zh-CN" altLang="en-US"/>
          </a:p>
        </p:txBody>
      </p:sp>
      <p:sp>
        <p:nvSpPr>
          <p:cNvPr id="6656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8BA13D6D-07B0-4C0E-8E60-B5C8A792C360}" type="slidenum">
              <a:rPr lang="zh-CN" altLang="en-US"/>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幻灯片图像占位符 1"/>
          <p:cNvSpPr>
            <a:spLocks noGrp="1" noRot="1" noChangeAspect="1" noChangeArrowheads="1"/>
          </p:cNvSpPr>
          <p:nvPr>
            <p:ph type="sldImg" idx="4294967295"/>
          </p:nvPr>
        </p:nvSpPr>
        <p:spPr>
          <a:ln>
            <a:miter lim="800000"/>
          </a:ln>
        </p:spPr>
      </p:sp>
      <p:sp>
        <p:nvSpPr>
          <p:cNvPr id="70658" name="备注占位符 2"/>
          <p:cNvSpPr>
            <a:spLocks noGrp="1" noChangeArrowheads="1"/>
          </p:cNvSpPr>
          <p:nvPr>
            <p:ph type="body" idx="4294967295"/>
          </p:nvPr>
        </p:nvSpPr>
        <p:spPr/>
        <p:txBody>
          <a:bodyPr/>
          <a:lstStyle/>
          <a:p>
            <a:endParaRPr lang="zh-CN" altLang="en-US"/>
          </a:p>
        </p:txBody>
      </p:sp>
      <p:sp>
        <p:nvSpPr>
          <p:cNvPr id="7065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B03F646C-4AE9-43D9-95CC-21E855F4476B}" type="slidenum">
              <a:rPr lang="zh-CN" altLang="en-US"/>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514B195-1827-49F8-B048-3CDF8F985438}"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514B195-1827-49F8-B048-3CDF8F985438}"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14B195-1827-49F8-B048-3CDF8F985438}" type="slidenum">
              <a:rPr lang="zh-CN" altLang="en-US" smtClean="0"/>
              <a:t>30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noChangeArrowheads="1"/>
          </p:cNvSpPr>
          <p:nvPr>
            <p:ph type="sldImg" idx="4294967295"/>
          </p:nvPr>
        </p:nvSpPr>
        <p:spPr>
          <a:ln>
            <a:miter lim="800000"/>
          </a:ln>
        </p:spPr>
      </p:sp>
      <p:sp>
        <p:nvSpPr>
          <p:cNvPr id="21506" name="备注占位符 2"/>
          <p:cNvSpPr>
            <a:spLocks noGrp="1" noChangeArrowheads="1"/>
          </p:cNvSpPr>
          <p:nvPr>
            <p:ph type="body" idx="4294967295"/>
          </p:nvPr>
        </p:nvSpPr>
        <p:spPr/>
        <p:txBody>
          <a:bodyPr/>
          <a:lstStyle/>
          <a:p>
            <a:endParaRPr lang="zh-CN" altLang="en-US"/>
          </a:p>
        </p:txBody>
      </p:sp>
      <p:sp>
        <p:nvSpPr>
          <p:cNvPr id="2150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905E2B70-F15F-4CFA-8F35-F76B7F10C606}" type="slidenum">
              <a:rPr lang="zh-CN" altLang="en-US"/>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ChangeArrowheads="1"/>
          </p:cNvSpPr>
          <p:nvPr>
            <p:ph type="sldImg" idx="4294967295"/>
          </p:nvPr>
        </p:nvSpPr>
        <p:spPr>
          <a:ln>
            <a:miter lim="800000"/>
          </a:ln>
        </p:spPr>
      </p:sp>
      <p:sp>
        <p:nvSpPr>
          <p:cNvPr id="23554" name="备注占位符 2"/>
          <p:cNvSpPr>
            <a:spLocks noGrp="1" noChangeArrowheads="1"/>
          </p:cNvSpPr>
          <p:nvPr>
            <p:ph type="body" idx="4294967295"/>
          </p:nvPr>
        </p:nvSpPr>
        <p:spPr/>
        <p:txBody>
          <a:bodyPr/>
          <a:lstStyle/>
          <a:p>
            <a:endParaRPr lang="zh-CN" altLang="en-US"/>
          </a:p>
        </p:txBody>
      </p:sp>
      <p:sp>
        <p:nvSpPr>
          <p:cNvPr id="2355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77FD8817-3E61-466F-9FEC-D6C465E48484}" type="slidenum">
              <a:rPr lang="zh-CN" altLang="en-US"/>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noChangeArrowheads="1"/>
          </p:cNvSpPr>
          <p:nvPr>
            <p:ph type="sldImg" idx="4294967295"/>
          </p:nvPr>
        </p:nvSpPr>
        <p:spPr>
          <a:ln>
            <a:miter lim="800000"/>
          </a:ln>
        </p:spPr>
      </p:sp>
      <p:sp>
        <p:nvSpPr>
          <p:cNvPr id="29698" name="备注占位符 2"/>
          <p:cNvSpPr>
            <a:spLocks noGrp="1" noChangeArrowheads="1"/>
          </p:cNvSpPr>
          <p:nvPr>
            <p:ph type="body" idx="4294967295"/>
          </p:nvPr>
        </p:nvSpPr>
        <p:spPr/>
        <p:txBody>
          <a:bodyPr/>
          <a:lstStyle/>
          <a:p>
            <a:endParaRPr lang="zh-CN" altLang="en-US"/>
          </a:p>
        </p:txBody>
      </p:sp>
      <p:sp>
        <p:nvSpPr>
          <p:cNvPr id="2969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198FB79C-EF32-4FF7-A372-05B6EEE87E0A}" type="slidenum">
              <a:rPr lang="zh-CN" altLang="en-US"/>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p:cNvSpPr>
            <a:spLocks noGrp="1" noRot="1" noChangeAspect="1" noChangeArrowheads="1"/>
          </p:cNvSpPr>
          <p:nvPr>
            <p:ph type="sldImg" idx="4294967295"/>
          </p:nvPr>
        </p:nvSpPr>
        <p:spPr>
          <a:ln>
            <a:miter lim="800000"/>
          </a:ln>
        </p:spPr>
      </p:sp>
      <p:sp>
        <p:nvSpPr>
          <p:cNvPr id="31746" name="备注占位符 2"/>
          <p:cNvSpPr>
            <a:spLocks noGrp="1" noChangeArrowheads="1"/>
          </p:cNvSpPr>
          <p:nvPr>
            <p:ph type="body" idx="4294967295"/>
          </p:nvPr>
        </p:nvSpPr>
        <p:spPr/>
        <p:txBody>
          <a:bodyPr/>
          <a:lstStyle/>
          <a:p>
            <a:endParaRPr lang="zh-CN" altLang="en-US"/>
          </a:p>
        </p:txBody>
      </p:sp>
      <p:sp>
        <p:nvSpPr>
          <p:cNvPr id="3174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C089A5DC-411D-48D4-A1D5-4B8CCFE678FD}" type="slidenum">
              <a:rPr lang="zh-CN" altLang="en-US"/>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p:cNvSpPr>
            <a:spLocks noGrp="1" noRot="1" noChangeAspect="1" noChangeArrowheads="1"/>
          </p:cNvSpPr>
          <p:nvPr>
            <p:ph type="sldImg" idx="4294967295"/>
          </p:nvPr>
        </p:nvSpPr>
        <p:spPr>
          <a:ln>
            <a:miter lim="800000"/>
          </a:ln>
        </p:spPr>
      </p:sp>
      <p:sp>
        <p:nvSpPr>
          <p:cNvPr id="33794" name="备注占位符 2"/>
          <p:cNvSpPr>
            <a:spLocks noGrp="1" noChangeArrowheads="1"/>
          </p:cNvSpPr>
          <p:nvPr>
            <p:ph type="body" idx="4294967295"/>
          </p:nvPr>
        </p:nvSpPr>
        <p:spPr/>
        <p:txBody>
          <a:bodyPr/>
          <a:lstStyle/>
          <a:p>
            <a:endParaRPr lang="zh-CN" altLang="en-US"/>
          </a:p>
        </p:txBody>
      </p:sp>
      <p:sp>
        <p:nvSpPr>
          <p:cNvPr id="3379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8C5E6A77-BF17-4C8F-8250-B8390D98509A}" type="slidenum">
              <a:rPr lang="zh-CN" altLang="en-US"/>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1"/>
          <p:cNvSpPr>
            <a:spLocks noGrp="1" noRot="1" noChangeAspect="1" noChangeArrowheads="1"/>
          </p:cNvSpPr>
          <p:nvPr>
            <p:ph type="sldImg" idx="4294967295"/>
          </p:nvPr>
        </p:nvSpPr>
        <p:spPr>
          <a:ln>
            <a:miter lim="800000"/>
          </a:ln>
        </p:spPr>
      </p:sp>
      <p:sp>
        <p:nvSpPr>
          <p:cNvPr id="35842" name="备注占位符 2"/>
          <p:cNvSpPr>
            <a:spLocks noGrp="1" noChangeArrowheads="1"/>
          </p:cNvSpPr>
          <p:nvPr>
            <p:ph type="body" idx="4294967295"/>
          </p:nvPr>
        </p:nvSpPr>
        <p:spPr/>
        <p:txBody>
          <a:bodyPr/>
          <a:lstStyle/>
          <a:p>
            <a:endParaRPr lang="zh-CN" altLang="en-US"/>
          </a:p>
        </p:txBody>
      </p:sp>
      <p:sp>
        <p:nvSpPr>
          <p:cNvPr id="3584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0FCC38FC-D0CF-4409-8777-DB37AAB38BA6}" type="slidenum">
              <a:rPr lang="zh-CN" altLang="en-US"/>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EE3D233D-606C-43FC-80CB-D34A7B1C73FF}"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A85DF7-4D97-44CF-8CF4-08B3BBA3348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p:spPr>
        <p:txBody>
          <a:bodyPr/>
          <a:lstStyle/>
          <a:p>
            <a:fld id="{76EF31D4-1AA4-45E7-8F10-C007A9A6DDB0}" type="datetimeFigureOut">
              <a:rPr lang="zh-HK" altLang="en-US" smtClean="0"/>
              <a:t>6/1/2021</a:t>
            </a:fld>
            <a:endParaRPr lang="zh-HK" altLang="en-US"/>
          </a:p>
        </p:txBody>
      </p:sp>
      <p:sp>
        <p:nvSpPr>
          <p:cNvPr id="3" name="Footer Placeholder 2"/>
          <p:cNvSpPr>
            <a:spLocks noGrp="1"/>
          </p:cNvSpPr>
          <p:nvPr>
            <p:ph type="ftr" sz="quarter" idx="11"/>
          </p:nvPr>
        </p:nvSpPr>
        <p:spPr>
          <a:xfrm>
            <a:off x="4038600" y="6356350"/>
            <a:ext cx="4114800" cy="365125"/>
          </a:xfrm>
        </p:spPr>
        <p:txBody>
          <a:bodyPr/>
          <a:lstStyle/>
          <a:p>
            <a:endParaRPr lang="zh-HK" altLang="en-US"/>
          </a:p>
        </p:txBody>
      </p:sp>
      <p:sp>
        <p:nvSpPr>
          <p:cNvPr id="4" name="Slide Number Placeholder 3"/>
          <p:cNvSpPr>
            <a:spLocks noGrp="1"/>
          </p:cNvSpPr>
          <p:nvPr>
            <p:ph type="sldNum" sz="quarter" idx="12"/>
          </p:nvPr>
        </p:nvSpPr>
        <p:spPr>
          <a:xfrm>
            <a:off x="8610600" y="6356350"/>
            <a:ext cx="2743200" cy="365125"/>
          </a:xfrm>
        </p:spPr>
        <p:txBody>
          <a:bodyPr/>
          <a:lstStyle/>
          <a:p>
            <a:fld id="{9E45C72C-05F9-42DA-A32C-E89F323A6F21}" type="slidenum">
              <a:rPr lang="zh-HK" altLang="en-US" smtClean="0"/>
              <a:t>‹#›</a:t>
            </a:fld>
            <a:endParaRPr lang="zh-HK"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5345F92-30C1-4852-A06B-0A59DC632A4A}" type="datetimeFigureOut">
              <a:rPr lang="zh-CN" altLang="en-US" smtClean="0"/>
              <a:t>2021/1/6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DEEB6F88-1B32-4D4E-B90B-19B5818E8CE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C94C1D6F-DFBE-4108-A432-AF83C03772D8}" type="datetimeFigureOut">
              <a:rPr lang="zh-CN" altLang="en-US" smtClean="0"/>
              <a:t>2021/1/6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1889369F-ABD2-4F5D-8981-6BE6AFD333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Main Title+ SubTitle+Number ">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3D233D-606C-43FC-80CB-D34A7B1C73FF}"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85DF7-4D97-44CF-8CF4-08B3BBA3348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shoot_116574"/>
          <p:cNvSpPr>
            <a:spLocks noChangeAspect="1"/>
          </p:cNvSpPr>
          <p:nvPr userDrawn="1"/>
        </p:nvSpPr>
        <p:spPr bwMode="auto">
          <a:xfrm>
            <a:off x="1454990" y="2495507"/>
            <a:ext cx="1631110" cy="2067831"/>
          </a:xfrm>
          <a:custGeom>
            <a:avLst/>
            <a:gdLst>
              <a:gd name="connsiteX0" fmla="*/ 304737 w 478056"/>
              <a:gd name="connsiteY0" fmla="*/ 104882 h 606052"/>
              <a:gd name="connsiteX1" fmla="*/ 322248 w 478056"/>
              <a:gd name="connsiteY1" fmla="*/ 113965 h 606052"/>
              <a:gd name="connsiteX2" fmla="*/ 318983 w 478056"/>
              <a:gd name="connsiteY2" fmla="*/ 150451 h 606052"/>
              <a:gd name="connsiteX3" fmla="*/ 239689 w 478056"/>
              <a:gd name="connsiteY3" fmla="*/ 216903 h 606052"/>
              <a:gd name="connsiteX4" fmla="*/ 215745 w 478056"/>
              <a:gd name="connsiteY4" fmla="*/ 221871 h 606052"/>
              <a:gd name="connsiteX5" fmla="*/ 111263 w 478056"/>
              <a:gd name="connsiteY5" fmla="*/ 191130 h 606052"/>
              <a:gd name="connsiteX6" fmla="*/ 195222 w 478056"/>
              <a:gd name="connsiteY6" fmla="*/ 238950 h 606052"/>
              <a:gd name="connsiteX7" fmla="*/ 195222 w 478056"/>
              <a:gd name="connsiteY7" fmla="*/ 340801 h 606052"/>
              <a:gd name="connsiteX8" fmla="*/ 224452 w 478056"/>
              <a:gd name="connsiteY8" fmla="*/ 420295 h 606052"/>
              <a:gd name="connsiteX9" fmla="*/ 225696 w 478056"/>
              <a:gd name="connsiteY9" fmla="*/ 437529 h 606052"/>
              <a:gd name="connsiteX10" fmla="*/ 195222 w 478056"/>
              <a:gd name="connsiteY10" fmla="*/ 581456 h 606052"/>
              <a:gd name="connsiteX11" fmla="*/ 158373 w 478056"/>
              <a:gd name="connsiteY11" fmla="*/ 605366 h 606052"/>
              <a:gd name="connsiteX12" fmla="*/ 134274 w 478056"/>
              <a:gd name="connsiteY12" fmla="*/ 568569 h 606052"/>
              <a:gd name="connsiteX13" fmla="*/ 163038 w 478056"/>
              <a:gd name="connsiteY13" fmla="*/ 433337 h 606052"/>
              <a:gd name="connsiteX14" fmla="*/ 132253 w 478056"/>
              <a:gd name="connsiteY14" fmla="*/ 349651 h 606052"/>
              <a:gd name="connsiteX15" fmla="*/ 126345 w 478056"/>
              <a:gd name="connsiteY15" fmla="*/ 345459 h 606052"/>
              <a:gd name="connsiteX16" fmla="*/ 119970 w 478056"/>
              <a:gd name="connsiteY16" fmla="*/ 351359 h 606052"/>
              <a:gd name="connsiteX17" fmla="*/ 116083 w 478056"/>
              <a:gd name="connsiteY17" fmla="*/ 445602 h 606052"/>
              <a:gd name="connsiteX18" fmla="*/ 113751 w 478056"/>
              <a:gd name="connsiteY18" fmla="*/ 456160 h 606052"/>
              <a:gd name="connsiteX19" fmla="*/ 59800 w 478056"/>
              <a:gd name="connsiteY19" fmla="*/ 586890 h 606052"/>
              <a:gd name="connsiteX20" fmla="*/ 19220 w 478056"/>
              <a:gd name="connsiteY20" fmla="*/ 603658 h 606052"/>
              <a:gd name="connsiteX21" fmla="*/ 2428 w 478056"/>
              <a:gd name="connsiteY21" fmla="*/ 563135 h 606052"/>
              <a:gd name="connsiteX22" fmla="*/ 54202 w 478056"/>
              <a:gd name="connsiteY22" fmla="*/ 437529 h 606052"/>
              <a:gd name="connsiteX23" fmla="*/ 58089 w 478056"/>
              <a:gd name="connsiteY23" fmla="*/ 344993 h 606052"/>
              <a:gd name="connsiteX24" fmla="*/ 58089 w 478056"/>
              <a:gd name="connsiteY24" fmla="*/ 159612 h 606052"/>
              <a:gd name="connsiteX25" fmla="*/ 94316 w 478056"/>
              <a:gd name="connsiteY25" fmla="*/ 123281 h 606052"/>
              <a:gd name="connsiteX26" fmla="*/ 158995 w 478056"/>
              <a:gd name="connsiteY26" fmla="*/ 123281 h 606052"/>
              <a:gd name="connsiteX27" fmla="*/ 191024 w 478056"/>
              <a:gd name="connsiteY27" fmla="*/ 142688 h 606052"/>
              <a:gd name="connsiteX28" fmla="*/ 122458 w 478056"/>
              <a:gd name="connsiteY28" fmla="*/ 140515 h 606052"/>
              <a:gd name="connsiteX29" fmla="*/ 216989 w 478056"/>
              <a:gd name="connsiteY29" fmla="*/ 168306 h 606052"/>
              <a:gd name="connsiteX30" fmla="*/ 285710 w 478056"/>
              <a:gd name="connsiteY30" fmla="*/ 110860 h 606052"/>
              <a:gd name="connsiteX31" fmla="*/ 285710 w 478056"/>
              <a:gd name="connsiteY31" fmla="*/ 110704 h 606052"/>
              <a:gd name="connsiteX32" fmla="*/ 304737 w 478056"/>
              <a:gd name="connsiteY32" fmla="*/ 104882 h 606052"/>
              <a:gd name="connsiteX33" fmla="*/ 372634 w 478056"/>
              <a:gd name="connsiteY33" fmla="*/ 71412 h 606052"/>
              <a:gd name="connsiteX34" fmla="*/ 385074 w 478056"/>
              <a:gd name="connsiteY34" fmla="*/ 83836 h 606052"/>
              <a:gd name="connsiteX35" fmla="*/ 385074 w 478056"/>
              <a:gd name="connsiteY35" fmla="*/ 93154 h 606052"/>
              <a:gd name="connsiteX36" fmla="*/ 457376 w 478056"/>
              <a:gd name="connsiteY36" fmla="*/ 93154 h 606052"/>
              <a:gd name="connsiteX37" fmla="*/ 478056 w 478056"/>
              <a:gd name="connsiteY37" fmla="*/ 113809 h 606052"/>
              <a:gd name="connsiteX38" fmla="*/ 457376 w 478056"/>
              <a:gd name="connsiteY38" fmla="*/ 134464 h 606052"/>
              <a:gd name="connsiteX39" fmla="*/ 376211 w 478056"/>
              <a:gd name="connsiteY39" fmla="*/ 134464 h 606052"/>
              <a:gd name="connsiteX40" fmla="*/ 335939 w 478056"/>
              <a:gd name="connsiteY40" fmla="*/ 177172 h 606052"/>
              <a:gd name="connsiteX41" fmla="*/ 335939 w 478056"/>
              <a:gd name="connsiteY41" fmla="*/ 200001 h 606052"/>
              <a:gd name="connsiteX42" fmla="*/ 312927 w 478056"/>
              <a:gd name="connsiteY42" fmla="*/ 222986 h 606052"/>
              <a:gd name="connsiteX43" fmla="*/ 299865 w 478056"/>
              <a:gd name="connsiteY43" fmla="*/ 222986 h 606052"/>
              <a:gd name="connsiteX44" fmla="*/ 281673 w 478056"/>
              <a:gd name="connsiteY44" fmla="*/ 214134 h 606052"/>
              <a:gd name="connsiteX45" fmla="*/ 335006 w 478056"/>
              <a:gd name="connsiteY45" fmla="*/ 169562 h 606052"/>
              <a:gd name="connsiteX46" fmla="*/ 341226 w 478056"/>
              <a:gd name="connsiteY46" fmla="*/ 97969 h 606052"/>
              <a:gd name="connsiteX47" fmla="*/ 336561 w 478056"/>
              <a:gd name="connsiteY47" fmla="*/ 93154 h 606052"/>
              <a:gd name="connsiteX48" fmla="*/ 360195 w 478056"/>
              <a:gd name="connsiteY48" fmla="*/ 93154 h 606052"/>
              <a:gd name="connsiteX49" fmla="*/ 360195 w 478056"/>
              <a:gd name="connsiteY49" fmla="*/ 83836 h 606052"/>
              <a:gd name="connsiteX50" fmla="*/ 372634 w 478056"/>
              <a:gd name="connsiteY50" fmla="*/ 71412 h 606052"/>
              <a:gd name="connsiteX51" fmla="*/ 126888 w 478056"/>
              <a:gd name="connsiteY51" fmla="*/ 0 h 606052"/>
              <a:gd name="connsiteX52" fmla="*/ 180624 w 478056"/>
              <a:gd name="connsiteY52" fmla="*/ 53630 h 606052"/>
              <a:gd name="connsiteX53" fmla="*/ 126888 w 478056"/>
              <a:gd name="connsiteY53" fmla="*/ 107260 h 606052"/>
              <a:gd name="connsiteX54" fmla="*/ 73152 w 478056"/>
              <a:gd name="connsiteY54" fmla="*/ 53630 h 606052"/>
              <a:gd name="connsiteX55" fmla="*/ 126888 w 478056"/>
              <a:gd name="connsiteY55" fmla="*/ 0 h 60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78056" h="606052">
                <a:moveTo>
                  <a:pt x="304737" y="104882"/>
                </a:moveTo>
                <a:cubicBezTo>
                  <a:pt x="311364" y="105503"/>
                  <a:pt x="317739" y="108608"/>
                  <a:pt x="322248" y="113965"/>
                </a:cubicBezTo>
                <a:cubicBezTo>
                  <a:pt x="331421" y="124988"/>
                  <a:pt x="329866" y="141291"/>
                  <a:pt x="318983" y="150451"/>
                </a:cubicBezTo>
                <a:lnTo>
                  <a:pt x="239689" y="216903"/>
                </a:lnTo>
                <a:cubicBezTo>
                  <a:pt x="233314" y="222182"/>
                  <a:pt x="224141" y="224355"/>
                  <a:pt x="215745" y="221871"/>
                </a:cubicBezTo>
                <a:lnTo>
                  <a:pt x="111263" y="191130"/>
                </a:lnTo>
                <a:lnTo>
                  <a:pt x="195222" y="238950"/>
                </a:lnTo>
                <a:lnTo>
                  <a:pt x="195222" y="340801"/>
                </a:lnTo>
                <a:lnTo>
                  <a:pt x="224452" y="420295"/>
                </a:lnTo>
                <a:cubicBezTo>
                  <a:pt x="226473" y="425884"/>
                  <a:pt x="226939" y="431784"/>
                  <a:pt x="225696" y="437529"/>
                </a:cubicBezTo>
                <a:lnTo>
                  <a:pt x="195222" y="581456"/>
                </a:lnTo>
                <a:cubicBezTo>
                  <a:pt x="191646" y="598224"/>
                  <a:pt x="175165" y="608937"/>
                  <a:pt x="158373" y="605366"/>
                </a:cubicBezTo>
                <a:cubicBezTo>
                  <a:pt x="141581" y="601795"/>
                  <a:pt x="130853" y="585337"/>
                  <a:pt x="134274" y="568569"/>
                </a:cubicBezTo>
                <a:lnTo>
                  <a:pt x="163038" y="433337"/>
                </a:lnTo>
                <a:lnTo>
                  <a:pt x="132253" y="349651"/>
                </a:lnTo>
                <a:cubicBezTo>
                  <a:pt x="131320" y="347167"/>
                  <a:pt x="128988" y="345459"/>
                  <a:pt x="126345" y="345459"/>
                </a:cubicBezTo>
                <a:cubicBezTo>
                  <a:pt x="122924" y="345459"/>
                  <a:pt x="120125" y="348098"/>
                  <a:pt x="119970" y="351359"/>
                </a:cubicBezTo>
                <a:cubicBezTo>
                  <a:pt x="119659" y="360209"/>
                  <a:pt x="118726" y="383343"/>
                  <a:pt x="116083" y="445602"/>
                </a:cubicBezTo>
                <a:cubicBezTo>
                  <a:pt x="115927" y="449329"/>
                  <a:pt x="115150" y="452900"/>
                  <a:pt x="113751" y="456160"/>
                </a:cubicBezTo>
                <a:lnTo>
                  <a:pt x="59800" y="586890"/>
                </a:lnTo>
                <a:cubicBezTo>
                  <a:pt x="53269" y="602727"/>
                  <a:pt x="35078" y="610179"/>
                  <a:pt x="19220" y="603658"/>
                </a:cubicBezTo>
                <a:cubicBezTo>
                  <a:pt x="3361" y="597137"/>
                  <a:pt x="-4258" y="578972"/>
                  <a:pt x="2428" y="563135"/>
                </a:cubicBezTo>
                <a:lnTo>
                  <a:pt x="54202" y="437529"/>
                </a:lnTo>
                <a:lnTo>
                  <a:pt x="58089" y="344993"/>
                </a:lnTo>
                <a:lnTo>
                  <a:pt x="58089" y="159612"/>
                </a:lnTo>
                <a:cubicBezTo>
                  <a:pt x="58089" y="139583"/>
                  <a:pt x="74259" y="123281"/>
                  <a:pt x="94316" y="123281"/>
                </a:cubicBezTo>
                <a:lnTo>
                  <a:pt x="158995" y="123281"/>
                </a:lnTo>
                <a:cubicBezTo>
                  <a:pt x="172988" y="123281"/>
                  <a:pt x="184960" y="131199"/>
                  <a:pt x="191024" y="142688"/>
                </a:cubicBezTo>
                <a:lnTo>
                  <a:pt x="122458" y="140515"/>
                </a:lnTo>
                <a:lnTo>
                  <a:pt x="216989" y="168306"/>
                </a:lnTo>
                <a:lnTo>
                  <a:pt x="285710" y="110860"/>
                </a:lnTo>
                <a:cubicBezTo>
                  <a:pt x="285710" y="110704"/>
                  <a:pt x="285710" y="110704"/>
                  <a:pt x="285710" y="110704"/>
                </a:cubicBezTo>
                <a:cubicBezTo>
                  <a:pt x="291230" y="106124"/>
                  <a:pt x="298110" y="104261"/>
                  <a:pt x="304737" y="104882"/>
                </a:cubicBezTo>
                <a:close/>
                <a:moveTo>
                  <a:pt x="372634" y="71412"/>
                </a:moveTo>
                <a:cubicBezTo>
                  <a:pt x="379476" y="71412"/>
                  <a:pt x="385074" y="77003"/>
                  <a:pt x="385074" y="83836"/>
                </a:cubicBezTo>
                <a:lnTo>
                  <a:pt x="385074" y="93154"/>
                </a:lnTo>
                <a:lnTo>
                  <a:pt x="457376" y="93154"/>
                </a:lnTo>
                <a:cubicBezTo>
                  <a:pt x="468727" y="93154"/>
                  <a:pt x="478056" y="102317"/>
                  <a:pt x="478056" y="113809"/>
                </a:cubicBezTo>
                <a:cubicBezTo>
                  <a:pt x="478056" y="125302"/>
                  <a:pt x="468727" y="134464"/>
                  <a:pt x="457376" y="134464"/>
                </a:cubicBezTo>
                <a:lnTo>
                  <a:pt x="376211" y="134464"/>
                </a:lnTo>
                <a:cubicBezTo>
                  <a:pt x="377610" y="158070"/>
                  <a:pt x="358796" y="177172"/>
                  <a:pt x="335939" y="177172"/>
                </a:cubicBezTo>
                <a:lnTo>
                  <a:pt x="335939" y="200001"/>
                </a:lnTo>
                <a:cubicBezTo>
                  <a:pt x="335939" y="212581"/>
                  <a:pt x="325677" y="222986"/>
                  <a:pt x="312927" y="222986"/>
                </a:cubicBezTo>
                <a:lnTo>
                  <a:pt x="299865" y="222986"/>
                </a:lnTo>
                <a:cubicBezTo>
                  <a:pt x="292558" y="222986"/>
                  <a:pt x="286027" y="219414"/>
                  <a:pt x="281673" y="214134"/>
                </a:cubicBezTo>
                <a:cubicBezTo>
                  <a:pt x="302042" y="197051"/>
                  <a:pt x="314637" y="186490"/>
                  <a:pt x="335006" y="169562"/>
                </a:cubicBezTo>
                <a:cubicBezTo>
                  <a:pt x="356464" y="151392"/>
                  <a:pt x="359262" y="119400"/>
                  <a:pt x="341226" y="97969"/>
                </a:cubicBezTo>
                <a:cubicBezTo>
                  <a:pt x="339826" y="96260"/>
                  <a:pt x="338116" y="94707"/>
                  <a:pt x="336561" y="93154"/>
                </a:cubicBezTo>
                <a:lnTo>
                  <a:pt x="360195" y="93154"/>
                </a:lnTo>
                <a:lnTo>
                  <a:pt x="360195" y="83836"/>
                </a:lnTo>
                <a:cubicBezTo>
                  <a:pt x="360195" y="77003"/>
                  <a:pt x="365793" y="71412"/>
                  <a:pt x="372634" y="71412"/>
                </a:cubicBezTo>
                <a:close/>
                <a:moveTo>
                  <a:pt x="126888" y="0"/>
                </a:moveTo>
                <a:cubicBezTo>
                  <a:pt x="156566" y="0"/>
                  <a:pt x="180624" y="24011"/>
                  <a:pt x="180624" y="53630"/>
                </a:cubicBezTo>
                <a:cubicBezTo>
                  <a:pt x="180624" y="83249"/>
                  <a:pt x="156566" y="107260"/>
                  <a:pt x="126888" y="107260"/>
                </a:cubicBezTo>
                <a:cubicBezTo>
                  <a:pt x="97210" y="107260"/>
                  <a:pt x="73152" y="83249"/>
                  <a:pt x="73152" y="53630"/>
                </a:cubicBezTo>
                <a:cubicBezTo>
                  <a:pt x="73152" y="24011"/>
                  <a:pt x="97210" y="0"/>
                  <a:pt x="126888" y="0"/>
                </a:cubicBezTo>
                <a:close/>
              </a:path>
            </a:pathLst>
          </a:custGeom>
          <a:solidFill>
            <a:schemeClr val="accent1"/>
          </a:solidFill>
          <a:ln>
            <a:noFill/>
          </a:ln>
        </p:spPr>
      </p:sp>
    </p:spTree>
  </p:cSld>
  <p:clrMap bg1="lt1" tx1="dk1" bg2="lt2" tx2="dk2" accent1="accent1" accent2="accent2" accent3="accent3" accent4="accent4" accent5="accent5" accent6="accent6" hlink="hlink" folHlink="folHlink"/>
  <p:sldLayoutIdLst>
    <p:sldLayoutId id="2147483652" r:id="rId1"/>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hoot_116574"/>
          <p:cNvSpPr>
            <a:spLocks noChangeAspect="1"/>
          </p:cNvSpPr>
          <p:nvPr userDrawn="1"/>
        </p:nvSpPr>
        <p:spPr bwMode="auto">
          <a:xfrm>
            <a:off x="609601" y="286084"/>
            <a:ext cx="316660" cy="401444"/>
          </a:xfrm>
          <a:custGeom>
            <a:avLst/>
            <a:gdLst>
              <a:gd name="connsiteX0" fmla="*/ 304737 w 478056"/>
              <a:gd name="connsiteY0" fmla="*/ 104882 h 606052"/>
              <a:gd name="connsiteX1" fmla="*/ 322248 w 478056"/>
              <a:gd name="connsiteY1" fmla="*/ 113965 h 606052"/>
              <a:gd name="connsiteX2" fmla="*/ 318983 w 478056"/>
              <a:gd name="connsiteY2" fmla="*/ 150451 h 606052"/>
              <a:gd name="connsiteX3" fmla="*/ 239689 w 478056"/>
              <a:gd name="connsiteY3" fmla="*/ 216903 h 606052"/>
              <a:gd name="connsiteX4" fmla="*/ 215745 w 478056"/>
              <a:gd name="connsiteY4" fmla="*/ 221871 h 606052"/>
              <a:gd name="connsiteX5" fmla="*/ 111263 w 478056"/>
              <a:gd name="connsiteY5" fmla="*/ 191130 h 606052"/>
              <a:gd name="connsiteX6" fmla="*/ 195222 w 478056"/>
              <a:gd name="connsiteY6" fmla="*/ 238950 h 606052"/>
              <a:gd name="connsiteX7" fmla="*/ 195222 w 478056"/>
              <a:gd name="connsiteY7" fmla="*/ 340801 h 606052"/>
              <a:gd name="connsiteX8" fmla="*/ 224452 w 478056"/>
              <a:gd name="connsiteY8" fmla="*/ 420295 h 606052"/>
              <a:gd name="connsiteX9" fmla="*/ 225696 w 478056"/>
              <a:gd name="connsiteY9" fmla="*/ 437529 h 606052"/>
              <a:gd name="connsiteX10" fmla="*/ 195222 w 478056"/>
              <a:gd name="connsiteY10" fmla="*/ 581456 h 606052"/>
              <a:gd name="connsiteX11" fmla="*/ 158373 w 478056"/>
              <a:gd name="connsiteY11" fmla="*/ 605366 h 606052"/>
              <a:gd name="connsiteX12" fmla="*/ 134274 w 478056"/>
              <a:gd name="connsiteY12" fmla="*/ 568569 h 606052"/>
              <a:gd name="connsiteX13" fmla="*/ 163038 w 478056"/>
              <a:gd name="connsiteY13" fmla="*/ 433337 h 606052"/>
              <a:gd name="connsiteX14" fmla="*/ 132253 w 478056"/>
              <a:gd name="connsiteY14" fmla="*/ 349651 h 606052"/>
              <a:gd name="connsiteX15" fmla="*/ 126345 w 478056"/>
              <a:gd name="connsiteY15" fmla="*/ 345459 h 606052"/>
              <a:gd name="connsiteX16" fmla="*/ 119970 w 478056"/>
              <a:gd name="connsiteY16" fmla="*/ 351359 h 606052"/>
              <a:gd name="connsiteX17" fmla="*/ 116083 w 478056"/>
              <a:gd name="connsiteY17" fmla="*/ 445602 h 606052"/>
              <a:gd name="connsiteX18" fmla="*/ 113751 w 478056"/>
              <a:gd name="connsiteY18" fmla="*/ 456160 h 606052"/>
              <a:gd name="connsiteX19" fmla="*/ 59800 w 478056"/>
              <a:gd name="connsiteY19" fmla="*/ 586890 h 606052"/>
              <a:gd name="connsiteX20" fmla="*/ 19220 w 478056"/>
              <a:gd name="connsiteY20" fmla="*/ 603658 h 606052"/>
              <a:gd name="connsiteX21" fmla="*/ 2428 w 478056"/>
              <a:gd name="connsiteY21" fmla="*/ 563135 h 606052"/>
              <a:gd name="connsiteX22" fmla="*/ 54202 w 478056"/>
              <a:gd name="connsiteY22" fmla="*/ 437529 h 606052"/>
              <a:gd name="connsiteX23" fmla="*/ 58089 w 478056"/>
              <a:gd name="connsiteY23" fmla="*/ 344993 h 606052"/>
              <a:gd name="connsiteX24" fmla="*/ 58089 w 478056"/>
              <a:gd name="connsiteY24" fmla="*/ 159612 h 606052"/>
              <a:gd name="connsiteX25" fmla="*/ 94316 w 478056"/>
              <a:gd name="connsiteY25" fmla="*/ 123281 h 606052"/>
              <a:gd name="connsiteX26" fmla="*/ 158995 w 478056"/>
              <a:gd name="connsiteY26" fmla="*/ 123281 h 606052"/>
              <a:gd name="connsiteX27" fmla="*/ 191024 w 478056"/>
              <a:gd name="connsiteY27" fmla="*/ 142688 h 606052"/>
              <a:gd name="connsiteX28" fmla="*/ 122458 w 478056"/>
              <a:gd name="connsiteY28" fmla="*/ 140515 h 606052"/>
              <a:gd name="connsiteX29" fmla="*/ 216989 w 478056"/>
              <a:gd name="connsiteY29" fmla="*/ 168306 h 606052"/>
              <a:gd name="connsiteX30" fmla="*/ 285710 w 478056"/>
              <a:gd name="connsiteY30" fmla="*/ 110860 h 606052"/>
              <a:gd name="connsiteX31" fmla="*/ 285710 w 478056"/>
              <a:gd name="connsiteY31" fmla="*/ 110704 h 606052"/>
              <a:gd name="connsiteX32" fmla="*/ 304737 w 478056"/>
              <a:gd name="connsiteY32" fmla="*/ 104882 h 606052"/>
              <a:gd name="connsiteX33" fmla="*/ 372634 w 478056"/>
              <a:gd name="connsiteY33" fmla="*/ 71412 h 606052"/>
              <a:gd name="connsiteX34" fmla="*/ 385074 w 478056"/>
              <a:gd name="connsiteY34" fmla="*/ 83836 h 606052"/>
              <a:gd name="connsiteX35" fmla="*/ 385074 w 478056"/>
              <a:gd name="connsiteY35" fmla="*/ 93154 h 606052"/>
              <a:gd name="connsiteX36" fmla="*/ 457376 w 478056"/>
              <a:gd name="connsiteY36" fmla="*/ 93154 h 606052"/>
              <a:gd name="connsiteX37" fmla="*/ 478056 w 478056"/>
              <a:gd name="connsiteY37" fmla="*/ 113809 h 606052"/>
              <a:gd name="connsiteX38" fmla="*/ 457376 w 478056"/>
              <a:gd name="connsiteY38" fmla="*/ 134464 h 606052"/>
              <a:gd name="connsiteX39" fmla="*/ 376211 w 478056"/>
              <a:gd name="connsiteY39" fmla="*/ 134464 h 606052"/>
              <a:gd name="connsiteX40" fmla="*/ 335939 w 478056"/>
              <a:gd name="connsiteY40" fmla="*/ 177172 h 606052"/>
              <a:gd name="connsiteX41" fmla="*/ 335939 w 478056"/>
              <a:gd name="connsiteY41" fmla="*/ 200001 h 606052"/>
              <a:gd name="connsiteX42" fmla="*/ 312927 w 478056"/>
              <a:gd name="connsiteY42" fmla="*/ 222986 h 606052"/>
              <a:gd name="connsiteX43" fmla="*/ 299865 w 478056"/>
              <a:gd name="connsiteY43" fmla="*/ 222986 h 606052"/>
              <a:gd name="connsiteX44" fmla="*/ 281673 w 478056"/>
              <a:gd name="connsiteY44" fmla="*/ 214134 h 606052"/>
              <a:gd name="connsiteX45" fmla="*/ 335006 w 478056"/>
              <a:gd name="connsiteY45" fmla="*/ 169562 h 606052"/>
              <a:gd name="connsiteX46" fmla="*/ 341226 w 478056"/>
              <a:gd name="connsiteY46" fmla="*/ 97969 h 606052"/>
              <a:gd name="connsiteX47" fmla="*/ 336561 w 478056"/>
              <a:gd name="connsiteY47" fmla="*/ 93154 h 606052"/>
              <a:gd name="connsiteX48" fmla="*/ 360195 w 478056"/>
              <a:gd name="connsiteY48" fmla="*/ 93154 h 606052"/>
              <a:gd name="connsiteX49" fmla="*/ 360195 w 478056"/>
              <a:gd name="connsiteY49" fmla="*/ 83836 h 606052"/>
              <a:gd name="connsiteX50" fmla="*/ 372634 w 478056"/>
              <a:gd name="connsiteY50" fmla="*/ 71412 h 606052"/>
              <a:gd name="connsiteX51" fmla="*/ 126888 w 478056"/>
              <a:gd name="connsiteY51" fmla="*/ 0 h 606052"/>
              <a:gd name="connsiteX52" fmla="*/ 180624 w 478056"/>
              <a:gd name="connsiteY52" fmla="*/ 53630 h 606052"/>
              <a:gd name="connsiteX53" fmla="*/ 126888 w 478056"/>
              <a:gd name="connsiteY53" fmla="*/ 107260 h 606052"/>
              <a:gd name="connsiteX54" fmla="*/ 73152 w 478056"/>
              <a:gd name="connsiteY54" fmla="*/ 53630 h 606052"/>
              <a:gd name="connsiteX55" fmla="*/ 126888 w 478056"/>
              <a:gd name="connsiteY55" fmla="*/ 0 h 60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78056" h="606052">
                <a:moveTo>
                  <a:pt x="304737" y="104882"/>
                </a:moveTo>
                <a:cubicBezTo>
                  <a:pt x="311364" y="105503"/>
                  <a:pt x="317739" y="108608"/>
                  <a:pt x="322248" y="113965"/>
                </a:cubicBezTo>
                <a:cubicBezTo>
                  <a:pt x="331421" y="124988"/>
                  <a:pt x="329866" y="141291"/>
                  <a:pt x="318983" y="150451"/>
                </a:cubicBezTo>
                <a:lnTo>
                  <a:pt x="239689" y="216903"/>
                </a:lnTo>
                <a:cubicBezTo>
                  <a:pt x="233314" y="222182"/>
                  <a:pt x="224141" y="224355"/>
                  <a:pt x="215745" y="221871"/>
                </a:cubicBezTo>
                <a:lnTo>
                  <a:pt x="111263" y="191130"/>
                </a:lnTo>
                <a:lnTo>
                  <a:pt x="195222" y="238950"/>
                </a:lnTo>
                <a:lnTo>
                  <a:pt x="195222" y="340801"/>
                </a:lnTo>
                <a:lnTo>
                  <a:pt x="224452" y="420295"/>
                </a:lnTo>
                <a:cubicBezTo>
                  <a:pt x="226473" y="425884"/>
                  <a:pt x="226939" y="431784"/>
                  <a:pt x="225696" y="437529"/>
                </a:cubicBezTo>
                <a:lnTo>
                  <a:pt x="195222" y="581456"/>
                </a:lnTo>
                <a:cubicBezTo>
                  <a:pt x="191646" y="598224"/>
                  <a:pt x="175165" y="608937"/>
                  <a:pt x="158373" y="605366"/>
                </a:cubicBezTo>
                <a:cubicBezTo>
                  <a:pt x="141581" y="601795"/>
                  <a:pt x="130853" y="585337"/>
                  <a:pt x="134274" y="568569"/>
                </a:cubicBezTo>
                <a:lnTo>
                  <a:pt x="163038" y="433337"/>
                </a:lnTo>
                <a:lnTo>
                  <a:pt x="132253" y="349651"/>
                </a:lnTo>
                <a:cubicBezTo>
                  <a:pt x="131320" y="347167"/>
                  <a:pt x="128988" y="345459"/>
                  <a:pt x="126345" y="345459"/>
                </a:cubicBezTo>
                <a:cubicBezTo>
                  <a:pt x="122924" y="345459"/>
                  <a:pt x="120125" y="348098"/>
                  <a:pt x="119970" y="351359"/>
                </a:cubicBezTo>
                <a:cubicBezTo>
                  <a:pt x="119659" y="360209"/>
                  <a:pt x="118726" y="383343"/>
                  <a:pt x="116083" y="445602"/>
                </a:cubicBezTo>
                <a:cubicBezTo>
                  <a:pt x="115927" y="449329"/>
                  <a:pt x="115150" y="452900"/>
                  <a:pt x="113751" y="456160"/>
                </a:cubicBezTo>
                <a:lnTo>
                  <a:pt x="59800" y="586890"/>
                </a:lnTo>
                <a:cubicBezTo>
                  <a:pt x="53269" y="602727"/>
                  <a:pt x="35078" y="610179"/>
                  <a:pt x="19220" y="603658"/>
                </a:cubicBezTo>
                <a:cubicBezTo>
                  <a:pt x="3361" y="597137"/>
                  <a:pt x="-4258" y="578972"/>
                  <a:pt x="2428" y="563135"/>
                </a:cubicBezTo>
                <a:lnTo>
                  <a:pt x="54202" y="437529"/>
                </a:lnTo>
                <a:lnTo>
                  <a:pt x="58089" y="344993"/>
                </a:lnTo>
                <a:lnTo>
                  <a:pt x="58089" y="159612"/>
                </a:lnTo>
                <a:cubicBezTo>
                  <a:pt x="58089" y="139583"/>
                  <a:pt x="74259" y="123281"/>
                  <a:pt x="94316" y="123281"/>
                </a:cubicBezTo>
                <a:lnTo>
                  <a:pt x="158995" y="123281"/>
                </a:lnTo>
                <a:cubicBezTo>
                  <a:pt x="172988" y="123281"/>
                  <a:pt x="184960" y="131199"/>
                  <a:pt x="191024" y="142688"/>
                </a:cubicBezTo>
                <a:lnTo>
                  <a:pt x="122458" y="140515"/>
                </a:lnTo>
                <a:lnTo>
                  <a:pt x="216989" y="168306"/>
                </a:lnTo>
                <a:lnTo>
                  <a:pt x="285710" y="110860"/>
                </a:lnTo>
                <a:cubicBezTo>
                  <a:pt x="285710" y="110704"/>
                  <a:pt x="285710" y="110704"/>
                  <a:pt x="285710" y="110704"/>
                </a:cubicBezTo>
                <a:cubicBezTo>
                  <a:pt x="291230" y="106124"/>
                  <a:pt x="298110" y="104261"/>
                  <a:pt x="304737" y="104882"/>
                </a:cubicBezTo>
                <a:close/>
                <a:moveTo>
                  <a:pt x="372634" y="71412"/>
                </a:moveTo>
                <a:cubicBezTo>
                  <a:pt x="379476" y="71412"/>
                  <a:pt x="385074" y="77003"/>
                  <a:pt x="385074" y="83836"/>
                </a:cubicBezTo>
                <a:lnTo>
                  <a:pt x="385074" y="93154"/>
                </a:lnTo>
                <a:lnTo>
                  <a:pt x="457376" y="93154"/>
                </a:lnTo>
                <a:cubicBezTo>
                  <a:pt x="468727" y="93154"/>
                  <a:pt x="478056" y="102317"/>
                  <a:pt x="478056" y="113809"/>
                </a:cubicBezTo>
                <a:cubicBezTo>
                  <a:pt x="478056" y="125302"/>
                  <a:pt x="468727" y="134464"/>
                  <a:pt x="457376" y="134464"/>
                </a:cubicBezTo>
                <a:lnTo>
                  <a:pt x="376211" y="134464"/>
                </a:lnTo>
                <a:cubicBezTo>
                  <a:pt x="377610" y="158070"/>
                  <a:pt x="358796" y="177172"/>
                  <a:pt x="335939" y="177172"/>
                </a:cubicBezTo>
                <a:lnTo>
                  <a:pt x="335939" y="200001"/>
                </a:lnTo>
                <a:cubicBezTo>
                  <a:pt x="335939" y="212581"/>
                  <a:pt x="325677" y="222986"/>
                  <a:pt x="312927" y="222986"/>
                </a:cubicBezTo>
                <a:lnTo>
                  <a:pt x="299865" y="222986"/>
                </a:lnTo>
                <a:cubicBezTo>
                  <a:pt x="292558" y="222986"/>
                  <a:pt x="286027" y="219414"/>
                  <a:pt x="281673" y="214134"/>
                </a:cubicBezTo>
                <a:cubicBezTo>
                  <a:pt x="302042" y="197051"/>
                  <a:pt x="314637" y="186490"/>
                  <a:pt x="335006" y="169562"/>
                </a:cubicBezTo>
                <a:cubicBezTo>
                  <a:pt x="356464" y="151392"/>
                  <a:pt x="359262" y="119400"/>
                  <a:pt x="341226" y="97969"/>
                </a:cubicBezTo>
                <a:cubicBezTo>
                  <a:pt x="339826" y="96260"/>
                  <a:pt x="338116" y="94707"/>
                  <a:pt x="336561" y="93154"/>
                </a:cubicBezTo>
                <a:lnTo>
                  <a:pt x="360195" y="93154"/>
                </a:lnTo>
                <a:lnTo>
                  <a:pt x="360195" y="83836"/>
                </a:lnTo>
                <a:cubicBezTo>
                  <a:pt x="360195" y="77003"/>
                  <a:pt x="365793" y="71412"/>
                  <a:pt x="372634" y="71412"/>
                </a:cubicBezTo>
                <a:close/>
                <a:moveTo>
                  <a:pt x="126888" y="0"/>
                </a:moveTo>
                <a:cubicBezTo>
                  <a:pt x="156566" y="0"/>
                  <a:pt x="180624" y="24011"/>
                  <a:pt x="180624" y="53630"/>
                </a:cubicBezTo>
                <a:cubicBezTo>
                  <a:pt x="180624" y="83249"/>
                  <a:pt x="156566" y="107260"/>
                  <a:pt x="126888" y="107260"/>
                </a:cubicBezTo>
                <a:cubicBezTo>
                  <a:pt x="97210" y="107260"/>
                  <a:pt x="73152" y="83249"/>
                  <a:pt x="73152" y="53630"/>
                </a:cubicBezTo>
                <a:cubicBezTo>
                  <a:pt x="73152" y="24011"/>
                  <a:pt x="97210" y="0"/>
                  <a:pt x="126888" y="0"/>
                </a:cubicBezTo>
                <a:close/>
              </a:path>
            </a:pathLst>
          </a:custGeom>
          <a:solidFill>
            <a:schemeClr val="accent1"/>
          </a:solidFill>
          <a:ln>
            <a:noFill/>
          </a:ln>
        </p:spPr>
      </p:sp>
      <p:sp>
        <p:nvSpPr>
          <p:cNvPr id="9" name="TextBox 13"/>
          <p:cNvSpPr txBox="1">
            <a:spLocks noChangeArrowheads="1"/>
          </p:cNvSpPr>
          <p:nvPr userDrawn="1"/>
        </p:nvSpPr>
        <p:spPr bwMode="auto">
          <a:xfrm>
            <a:off x="926261" y="305664"/>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点击添加标题文本</a:t>
            </a:r>
          </a:p>
        </p:txBody>
      </p:sp>
      <p:cxnSp>
        <p:nvCxnSpPr>
          <p:cNvPr id="10" name="直接连接符 9"/>
          <p:cNvCxnSpPr/>
          <p:nvPr userDrawn="1"/>
        </p:nvCxnSpPr>
        <p:spPr>
          <a:xfrm>
            <a:off x="0" y="705714"/>
            <a:ext cx="12192000" cy="0"/>
          </a:xfrm>
          <a:prstGeom prst="line">
            <a:avLst/>
          </a:prstGeom>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4" r:id="rId1"/>
    <p:sldLayoutId id="2147483655" r:id="rId2"/>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hemeOverride" Target="../theme/themeOverride10.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6.xml"/><Relationship Id="rId7"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hemeOverride" Target="../theme/themeOverride1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hemeOverride" Target="../theme/themeOverride18.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hemeOverride" Target="../theme/themeOverride19.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hemeOverride" Target="../theme/themeOverr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hemeOverride" Target="../theme/themeOverr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hemeOverride" Target="../theme/themeOverride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hemeOverride" Target="../theme/themeOverride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hemeOverride" Target="../theme/themeOverride24.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hemeOverride" Target="../theme/themeOverride25.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hemeOverride" Target="../theme/themeOverride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hemeOverride" Target="../theme/themeOverride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hemeOverride" Target="../theme/themeOverride2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hemeOverride" Target="../theme/themeOverride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3.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hemeOverride" Target="../theme/themeOverride30.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hemeOverride" Target="../theme/themeOverride7.x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5" name="文本框 4"/>
          <p:cNvSpPr txBox="1"/>
          <p:nvPr/>
        </p:nvSpPr>
        <p:spPr>
          <a:xfrm>
            <a:off x="1458354" y="1493409"/>
            <a:ext cx="8835177" cy="1107996"/>
          </a:xfrm>
          <a:prstGeom prst="rect">
            <a:avLst/>
          </a:prstGeom>
          <a:noFill/>
        </p:spPr>
        <p:txBody>
          <a:bodyPr wrap="square" rtlCol="0">
            <a:spAutoFit/>
          </a:bodyPr>
          <a:lstStyle/>
          <a:p>
            <a:r>
              <a:rPr lang="zh-CN" altLang="en-US" sz="6600" b="1" dirty="0">
                <a:solidFill>
                  <a:schemeClr val="bg1"/>
                </a:solidFill>
                <a:effectLst>
                  <a:outerShdw blurRad="50800" dist="38100" dir="2700000" algn="tl" rotWithShape="0">
                    <a:prstClr val="black">
                      <a:alpha val="40000"/>
                    </a:prstClr>
                  </a:outerShdw>
                </a:effectLst>
                <a:cs typeface="+mn-ea"/>
                <a:sym typeface="+mn-lt"/>
              </a:rPr>
              <a:t>新闻工作报告</a:t>
            </a:r>
            <a:r>
              <a:rPr lang="en-US" altLang="zh-CN" sz="6600" b="1" dirty="0">
                <a:solidFill>
                  <a:schemeClr val="bg1"/>
                </a:solidFill>
                <a:effectLst>
                  <a:outerShdw blurRad="50800" dist="38100" dir="2700000" algn="tl" rotWithShape="0">
                    <a:prstClr val="black">
                      <a:alpha val="40000"/>
                    </a:prstClr>
                  </a:outerShdw>
                </a:effectLst>
                <a:cs typeface="+mn-ea"/>
                <a:sym typeface="+mn-lt"/>
              </a:rPr>
              <a:t>PPT</a:t>
            </a:r>
            <a:r>
              <a:rPr lang="zh-CN" altLang="en-US" sz="6600" b="1" dirty="0">
                <a:solidFill>
                  <a:schemeClr val="bg1"/>
                </a:solidFill>
                <a:effectLst>
                  <a:outerShdw blurRad="50800" dist="38100" dir="2700000" algn="tl" rotWithShape="0">
                    <a:prstClr val="black">
                      <a:alpha val="40000"/>
                    </a:prstClr>
                  </a:outerShdw>
                </a:effectLst>
                <a:cs typeface="+mn-ea"/>
                <a:sym typeface="+mn-lt"/>
              </a:rPr>
              <a:t>模板</a:t>
            </a:r>
          </a:p>
        </p:txBody>
      </p:sp>
      <p:sp>
        <p:nvSpPr>
          <p:cNvPr id="9" name="矩形 8"/>
          <p:cNvSpPr/>
          <p:nvPr/>
        </p:nvSpPr>
        <p:spPr>
          <a:xfrm>
            <a:off x="1237881" y="1023701"/>
            <a:ext cx="10385159" cy="5034562"/>
          </a:xfrm>
          <a:prstGeom prst="rect">
            <a:avLst/>
          </a:prstGeom>
          <a:noFill/>
          <a:ln w="190500">
            <a:solidFill>
              <a:schemeClr val="bg1"/>
            </a:solidFill>
          </a:ln>
          <a:effectLst>
            <a:glow>
              <a:schemeClr val="bg1">
                <a:alpha val="40000"/>
              </a:schemeClr>
            </a:glow>
            <a:outerShdw blurRad="50800" dist="38100" dir="2700000" algn="tl"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useBgFill="1">
        <p:nvSpPr>
          <p:cNvPr id="13" name="矩形 12"/>
          <p:cNvSpPr/>
          <p:nvPr/>
        </p:nvSpPr>
        <p:spPr>
          <a:xfrm>
            <a:off x="8087360" y="3982719"/>
            <a:ext cx="3840481" cy="28367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8" name="矩形 7"/>
          <p:cNvSpPr/>
          <p:nvPr/>
        </p:nvSpPr>
        <p:spPr>
          <a:xfrm>
            <a:off x="-138736" y="-52584"/>
            <a:ext cx="12345670" cy="6910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useBgFill="1">
        <p:nvSpPr>
          <p:cNvPr id="3" name="矩形 2"/>
          <p:cNvSpPr/>
          <p:nvPr/>
        </p:nvSpPr>
        <p:spPr>
          <a:xfrm>
            <a:off x="0" y="2905908"/>
            <a:ext cx="12345670" cy="30325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0" name="文本框 17"/>
          <p:cNvSpPr txBox="1"/>
          <p:nvPr/>
        </p:nvSpPr>
        <p:spPr>
          <a:xfrm>
            <a:off x="5506834" y="3588240"/>
            <a:ext cx="5518218" cy="1446550"/>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sz="8800" b="1" dirty="0">
                <a:solidFill>
                  <a:schemeClr val="bg1"/>
                </a:solidFill>
                <a:latin typeface="Arial" panose="020B0604020202020204" pitchFamily="34" charset="0"/>
                <a:ea typeface="微软雅黑" panose="020B0503020204020204" pitchFamily="34" charset="-122"/>
                <a:sym typeface="Arial" panose="020B0604020202020204" pitchFamily="34" charset="0"/>
              </a:rPr>
              <a:t>您的标题</a:t>
            </a:r>
          </a:p>
        </p:txBody>
      </p:sp>
      <p:grpSp>
        <p:nvGrpSpPr>
          <p:cNvPr id="83" name="组合 82"/>
          <p:cNvGrpSpPr/>
          <p:nvPr/>
        </p:nvGrpSpPr>
        <p:grpSpPr>
          <a:xfrm>
            <a:off x="-138736" y="1979160"/>
            <a:ext cx="4737100" cy="4664710"/>
            <a:chOff x="1041891" y="2887277"/>
            <a:chExt cx="1036261" cy="1036518"/>
          </a:xfrm>
        </p:grpSpPr>
        <p:sp useBgFill="1">
          <p:nvSpPr>
            <p:cNvPr id="84" name="Oval 53"/>
            <p:cNvSpPr>
              <a:spLocks noChangeArrowheads="1"/>
            </p:cNvSpPr>
            <p:nvPr/>
          </p:nvSpPr>
          <p:spPr bwMode="auto">
            <a:xfrm>
              <a:off x="1041891" y="2887277"/>
              <a:ext cx="1036261" cy="1036518"/>
            </a:xfrm>
            <a:prstGeom prst="ellipse">
              <a:avLst/>
            </a:prstGeom>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4400">
                <a:latin typeface="Arial" panose="020B0604020202020204" pitchFamily="34" charset="0"/>
                <a:ea typeface="微软雅黑" panose="020B0503020204020204" pitchFamily="34" charset="-122"/>
                <a:sym typeface="Arial" panose="020B0604020202020204" pitchFamily="34" charset="0"/>
              </a:endParaRPr>
            </a:p>
          </p:txBody>
        </p:sp>
        <p:sp>
          <p:nvSpPr>
            <p:cNvPr id="85" name="Text Box 58"/>
            <p:cNvSpPr txBox="1">
              <a:spLocks noChangeArrowheads="1"/>
            </p:cNvSpPr>
            <p:nvPr/>
          </p:nvSpPr>
          <p:spPr bwMode="auto">
            <a:xfrm>
              <a:off x="1142234" y="2989292"/>
              <a:ext cx="782803" cy="83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23900" b="1"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500"/>
                                        <p:tgtEl>
                                          <p:spTgt spid="40"/>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3" grpId="0" bldLvl="0" animBg="1"/>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rot="5400000">
            <a:off x="2409825" y="3756025"/>
            <a:ext cx="3570816"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5749925" y="3756025"/>
            <a:ext cx="3570816"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11 Rectángulo"/>
          <p:cNvSpPr/>
          <p:nvPr/>
        </p:nvSpPr>
        <p:spPr>
          <a:xfrm>
            <a:off x="1157818" y="1970617"/>
            <a:ext cx="2635249" cy="1049867"/>
          </a:xfrm>
          <a:prstGeom prst="rect">
            <a:avLst/>
          </a:prstGeom>
          <a:solidFill>
            <a:schemeClr val="accent1"/>
          </a:solidFill>
          <a:ln>
            <a:noFill/>
          </a:ln>
          <a:effectLst/>
        </p:spPr>
        <p:style>
          <a:lnRef idx="3">
            <a:schemeClr val="lt1"/>
          </a:lnRef>
          <a:fillRef idx="1">
            <a:schemeClr val="accent4"/>
          </a:fillRef>
          <a:effectRef idx="1">
            <a:schemeClr val="accent4"/>
          </a:effectRef>
          <a:fontRef idx="minor">
            <a:schemeClr val="lt1"/>
          </a:fontRef>
        </p:style>
        <p:txBody>
          <a:bodyPr lIns="91428" tIns="45713" rIns="91428" bIns="45713"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zh-CN" altLang="en-US" sz="2400" b="1" kern="0" noProof="1">
                <a:solidFill>
                  <a:schemeClr val="bg1"/>
                </a:solidFill>
                <a:latin typeface="+mn-lt"/>
                <a:cs typeface="+mn-ea"/>
                <a:sym typeface="+mn-lt"/>
              </a:rPr>
              <a:t>添加标题</a:t>
            </a:r>
            <a:endParaRPr lang="en-US" altLang="zh-CN" sz="2400" b="1" kern="0" noProof="1">
              <a:solidFill>
                <a:schemeClr val="bg1"/>
              </a:solidFill>
              <a:latin typeface="+mn-lt"/>
              <a:cs typeface="+mn-ea"/>
              <a:sym typeface="+mn-lt"/>
            </a:endParaRPr>
          </a:p>
          <a:p>
            <a:pPr algn="ctr">
              <a:defRPr/>
            </a:pPr>
            <a:r>
              <a:rPr lang="zh-CN" altLang="en-US" sz="1465" kern="0" noProof="1">
                <a:solidFill>
                  <a:schemeClr val="bg1"/>
                </a:solidFill>
                <a:latin typeface="+mn-lt"/>
                <a:cs typeface="+mn-ea"/>
                <a:sym typeface="+mn-lt"/>
              </a:rPr>
              <a:t>点击此处添加文字内容</a:t>
            </a:r>
            <a:endParaRPr lang="en-US" altLang="zh-CN" sz="1465" kern="0" noProof="1">
              <a:solidFill>
                <a:schemeClr val="bg1"/>
              </a:solidFill>
              <a:latin typeface="+mn-lt"/>
              <a:cs typeface="+mn-ea"/>
              <a:sym typeface="+mn-lt"/>
            </a:endParaRPr>
          </a:p>
        </p:txBody>
      </p:sp>
      <p:grpSp>
        <p:nvGrpSpPr>
          <p:cNvPr id="21" name="组合 20"/>
          <p:cNvGrpSpPr/>
          <p:nvPr/>
        </p:nvGrpSpPr>
        <p:grpSpPr bwMode="auto">
          <a:xfrm>
            <a:off x="1157818" y="3642786"/>
            <a:ext cx="2444749" cy="1472077"/>
            <a:chOff x="503238" y="2548492"/>
            <a:chExt cx="2191599" cy="1103803"/>
          </a:xfrm>
        </p:grpSpPr>
        <p:sp>
          <p:nvSpPr>
            <p:cNvPr id="36871" name="矩形 21"/>
            <p:cNvSpPr>
              <a:spLocks noChangeArrowheads="1"/>
            </p:cNvSpPr>
            <p:nvPr/>
          </p:nvSpPr>
          <p:spPr bwMode="auto">
            <a:xfrm>
              <a:off x="503238" y="2548492"/>
              <a:ext cx="1148462" cy="31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135">
                  <a:solidFill>
                    <a:srgbClr val="404040"/>
                  </a:solidFill>
                  <a:cs typeface="+mn-ea"/>
                  <a:sym typeface="+mn-lt"/>
                </a:rPr>
                <a:t>添加标题</a:t>
              </a:r>
              <a:endParaRPr lang="en-US" altLang="zh-CN" sz="2135">
                <a:solidFill>
                  <a:srgbClr val="404040"/>
                </a:solidFill>
                <a:cs typeface="+mn-ea"/>
                <a:sym typeface="+mn-lt"/>
              </a:endParaRPr>
            </a:p>
          </p:txBody>
        </p:sp>
        <p:sp>
          <p:nvSpPr>
            <p:cNvPr id="36872" name="矩形 22"/>
            <p:cNvSpPr>
              <a:spLocks noChangeArrowheads="1"/>
            </p:cNvSpPr>
            <p:nvPr/>
          </p:nvSpPr>
          <p:spPr bwMode="auto">
            <a:xfrm>
              <a:off x="503238" y="2905916"/>
              <a:ext cx="2191599" cy="746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65">
                  <a:solidFill>
                    <a:srgbClr val="404040"/>
                  </a:solidFill>
                  <a:cs typeface="+mn-ea"/>
                  <a:sym typeface="+mn-lt"/>
                </a:rPr>
                <a:t>点击此处添加文字说明内容，可以通过复制您的文本内容，在此文本框粘贴并选择只保留文字。</a:t>
              </a:r>
              <a:endParaRPr lang="en-US" altLang="zh-CN" sz="1465">
                <a:solidFill>
                  <a:srgbClr val="404040"/>
                </a:solidFill>
                <a:cs typeface="+mn-ea"/>
                <a:sym typeface="+mn-lt"/>
              </a:endParaRPr>
            </a:p>
          </p:txBody>
        </p:sp>
      </p:grpSp>
      <p:sp>
        <p:nvSpPr>
          <p:cNvPr id="24" name="42 Rectángulo"/>
          <p:cNvSpPr/>
          <p:nvPr/>
        </p:nvSpPr>
        <p:spPr>
          <a:xfrm>
            <a:off x="4523318" y="1970617"/>
            <a:ext cx="2635249" cy="1049867"/>
          </a:xfrm>
          <a:prstGeom prst="rect">
            <a:avLst/>
          </a:prstGeom>
          <a:solidFill>
            <a:schemeClr val="accent2"/>
          </a:solidFill>
          <a:ln>
            <a:noFill/>
          </a:ln>
          <a:effectLst/>
        </p:spPr>
        <p:style>
          <a:lnRef idx="3">
            <a:schemeClr val="lt1"/>
          </a:lnRef>
          <a:fillRef idx="1">
            <a:schemeClr val="accent4"/>
          </a:fillRef>
          <a:effectRef idx="1">
            <a:schemeClr val="accent4"/>
          </a:effectRef>
          <a:fontRef idx="minor">
            <a:schemeClr val="lt1"/>
          </a:fontRef>
        </p:style>
        <p:txBody>
          <a:bodyPr lIns="91428" tIns="45713" rIns="91428" bIns="45713" anchor="ctr"/>
          <a:lstStyle/>
          <a:p>
            <a:pPr algn="ctr" eaLnBrk="0" hangingPunct="0">
              <a:defRPr/>
            </a:pPr>
            <a:r>
              <a:rPr lang="zh-CN" altLang="en-US" sz="2400" b="1" kern="0" noProof="1">
                <a:solidFill>
                  <a:schemeClr val="bg1"/>
                </a:solidFill>
                <a:cs typeface="+mn-ea"/>
                <a:sym typeface="+mn-lt"/>
              </a:rPr>
              <a:t>添加标题</a:t>
            </a:r>
            <a:endParaRPr lang="en-US" altLang="zh-CN" sz="2400" b="1" kern="0" noProof="1">
              <a:solidFill>
                <a:schemeClr val="bg1"/>
              </a:solidFill>
              <a:cs typeface="+mn-ea"/>
              <a:sym typeface="+mn-lt"/>
            </a:endParaRPr>
          </a:p>
          <a:p>
            <a:pPr algn="ctr">
              <a:defRPr/>
            </a:pPr>
            <a:r>
              <a:rPr lang="zh-CN" altLang="en-US" sz="1465" kern="0" noProof="1">
                <a:solidFill>
                  <a:schemeClr val="bg1"/>
                </a:solidFill>
                <a:cs typeface="+mn-ea"/>
                <a:sym typeface="+mn-lt"/>
              </a:rPr>
              <a:t>点击此处添加文字内容</a:t>
            </a:r>
            <a:endParaRPr lang="en-US" altLang="zh-CN" sz="1465" kern="0" noProof="1">
              <a:solidFill>
                <a:schemeClr val="bg1"/>
              </a:solidFill>
              <a:cs typeface="+mn-ea"/>
              <a:sym typeface="+mn-lt"/>
            </a:endParaRPr>
          </a:p>
        </p:txBody>
      </p:sp>
      <p:grpSp>
        <p:nvGrpSpPr>
          <p:cNvPr id="25" name="组合 24"/>
          <p:cNvGrpSpPr/>
          <p:nvPr/>
        </p:nvGrpSpPr>
        <p:grpSpPr bwMode="auto">
          <a:xfrm>
            <a:off x="4523318" y="3642785"/>
            <a:ext cx="2444749" cy="1472077"/>
            <a:chOff x="471218" y="2548491"/>
            <a:chExt cx="2191599" cy="1103804"/>
          </a:xfrm>
        </p:grpSpPr>
        <p:sp>
          <p:nvSpPr>
            <p:cNvPr id="36875" name="矩形 25"/>
            <p:cNvSpPr>
              <a:spLocks noChangeArrowheads="1"/>
            </p:cNvSpPr>
            <p:nvPr/>
          </p:nvSpPr>
          <p:spPr bwMode="auto">
            <a:xfrm>
              <a:off x="471218" y="2548491"/>
              <a:ext cx="1148462" cy="31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135">
                  <a:solidFill>
                    <a:srgbClr val="404040"/>
                  </a:solidFill>
                  <a:cs typeface="+mn-ea"/>
                  <a:sym typeface="+mn-lt"/>
                </a:rPr>
                <a:t>添加标题</a:t>
              </a:r>
              <a:endParaRPr lang="en-US" altLang="zh-CN" sz="2135">
                <a:solidFill>
                  <a:srgbClr val="404040"/>
                </a:solidFill>
                <a:cs typeface="+mn-ea"/>
                <a:sym typeface="+mn-lt"/>
              </a:endParaRPr>
            </a:p>
          </p:txBody>
        </p:sp>
        <p:sp>
          <p:nvSpPr>
            <p:cNvPr id="36876" name="矩形 26"/>
            <p:cNvSpPr>
              <a:spLocks noChangeArrowheads="1"/>
            </p:cNvSpPr>
            <p:nvPr/>
          </p:nvSpPr>
          <p:spPr bwMode="auto">
            <a:xfrm>
              <a:off x="471218" y="2905916"/>
              <a:ext cx="2191599" cy="746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65">
                  <a:solidFill>
                    <a:srgbClr val="404040"/>
                  </a:solidFill>
                  <a:cs typeface="+mn-ea"/>
                  <a:sym typeface="+mn-lt"/>
                </a:rPr>
                <a:t>点击此处添加文字说明内容，可以通过复制您的文本内容，在此文本框粘贴并选择只保留文字。</a:t>
              </a:r>
              <a:endParaRPr lang="en-US" altLang="zh-CN" sz="1465">
                <a:solidFill>
                  <a:srgbClr val="404040"/>
                </a:solidFill>
                <a:cs typeface="+mn-ea"/>
                <a:sym typeface="+mn-lt"/>
              </a:endParaRPr>
            </a:p>
          </p:txBody>
        </p:sp>
      </p:grpSp>
      <p:sp>
        <p:nvSpPr>
          <p:cNvPr id="28" name="51 Rectángulo"/>
          <p:cNvSpPr/>
          <p:nvPr/>
        </p:nvSpPr>
        <p:spPr>
          <a:xfrm>
            <a:off x="7876118" y="1970617"/>
            <a:ext cx="2637367" cy="1049867"/>
          </a:xfrm>
          <a:prstGeom prst="rect">
            <a:avLst/>
          </a:prstGeom>
          <a:solidFill>
            <a:schemeClr val="accent1"/>
          </a:solidFill>
          <a:ln>
            <a:noFill/>
          </a:ln>
          <a:effectLst/>
        </p:spPr>
        <p:style>
          <a:lnRef idx="3">
            <a:schemeClr val="lt1"/>
          </a:lnRef>
          <a:fillRef idx="1">
            <a:schemeClr val="accent4"/>
          </a:fillRef>
          <a:effectRef idx="1">
            <a:schemeClr val="accent4"/>
          </a:effectRef>
          <a:fontRef idx="minor">
            <a:schemeClr val="lt1"/>
          </a:fontRef>
        </p:style>
        <p:txBody>
          <a:bodyPr lIns="91428" tIns="45713" rIns="91428" bIns="45713" anchor="ctr"/>
          <a:lstStyle/>
          <a:p>
            <a:pPr algn="ctr" eaLnBrk="0" hangingPunct="0">
              <a:defRPr/>
            </a:pPr>
            <a:r>
              <a:rPr lang="zh-CN" altLang="en-US" sz="2400" b="1" kern="0" noProof="1">
                <a:solidFill>
                  <a:schemeClr val="bg1"/>
                </a:solidFill>
                <a:cs typeface="+mn-ea"/>
                <a:sym typeface="+mn-lt"/>
              </a:rPr>
              <a:t>添加标题</a:t>
            </a:r>
            <a:endParaRPr lang="en-US" altLang="zh-CN" sz="2400" b="1" kern="0" noProof="1">
              <a:solidFill>
                <a:schemeClr val="bg1"/>
              </a:solidFill>
              <a:cs typeface="+mn-ea"/>
              <a:sym typeface="+mn-lt"/>
            </a:endParaRPr>
          </a:p>
          <a:p>
            <a:pPr algn="ctr">
              <a:defRPr/>
            </a:pPr>
            <a:r>
              <a:rPr lang="zh-CN" altLang="en-US" sz="1465" kern="0" noProof="1">
                <a:solidFill>
                  <a:schemeClr val="bg1"/>
                </a:solidFill>
                <a:cs typeface="+mn-ea"/>
                <a:sym typeface="+mn-lt"/>
              </a:rPr>
              <a:t>点击此处添加文字内容</a:t>
            </a:r>
            <a:endParaRPr lang="en-US" altLang="zh-CN" sz="1465" kern="0" noProof="1">
              <a:solidFill>
                <a:schemeClr val="bg1"/>
              </a:solidFill>
              <a:cs typeface="+mn-ea"/>
              <a:sym typeface="+mn-lt"/>
            </a:endParaRPr>
          </a:p>
        </p:txBody>
      </p:sp>
      <p:grpSp>
        <p:nvGrpSpPr>
          <p:cNvPr id="29" name="组合 28"/>
          <p:cNvGrpSpPr/>
          <p:nvPr/>
        </p:nvGrpSpPr>
        <p:grpSpPr bwMode="auto">
          <a:xfrm>
            <a:off x="7876118" y="3642785"/>
            <a:ext cx="2444749" cy="1472077"/>
            <a:chOff x="467746" y="2548491"/>
            <a:chExt cx="2191599" cy="1103804"/>
          </a:xfrm>
        </p:grpSpPr>
        <p:sp>
          <p:nvSpPr>
            <p:cNvPr id="36879" name="矩形 29"/>
            <p:cNvSpPr>
              <a:spLocks noChangeArrowheads="1"/>
            </p:cNvSpPr>
            <p:nvPr/>
          </p:nvSpPr>
          <p:spPr bwMode="auto">
            <a:xfrm>
              <a:off x="467746" y="2548491"/>
              <a:ext cx="1148462" cy="31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135">
                  <a:solidFill>
                    <a:srgbClr val="404040"/>
                  </a:solidFill>
                  <a:cs typeface="+mn-ea"/>
                  <a:sym typeface="+mn-lt"/>
                </a:rPr>
                <a:t>添加标题</a:t>
              </a:r>
              <a:endParaRPr lang="en-US" altLang="zh-CN" sz="2135">
                <a:solidFill>
                  <a:srgbClr val="404040"/>
                </a:solidFill>
                <a:cs typeface="+mn-ea"/>
                <a:sym typeface="+mn-lt"/>
              </a:endParaRPr>
            </a:p>
          </p:txBody>
        </p:sp>
        <p:sp>
          <p:nvSpPr>
            <p:cNvPr id="36880" name="矩形 30"/>
            <p:cNvSpPr>
              <a:spLocks noChangeArrowheads="1"/>
            </p:cNvSpPr>
            <p:nvPr/>
          </p:nvSpPr>
          <p:spPr bwMode="auto">
            <a:xfrm>
              <a:off x="467746" y="2905916"/>
              <a:ext cx="2191599" cy="746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65">
                  <a:solidFill>
                    <a:srgbClr val="404040"/>
                  </a:solidFill>
                  <a:cs typeface="+mn-ea"/>
                  <a:sym typeface="+mn-lt"/>
                </a:rPr>
                <a:t>点击此处添加文字说明内容，可以通过复制您的文本内容，在此文本框粘贴并选择只保留文字。</a:t>
              </a:r>
              <a:endParaRPr lang="en-US" altLang="zh-CN" sz="1465">
                <a:solidFill>
                  <a:srgbClr val="404040"/>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ppt_x</p:attrName>
                                        </p:attrNameLst>
                                      </p:cBhvr>
                                      <p:tavLst>
                                        <p:tav tm="0">
                                          <p:val>
                                            <p:strVal val="#ppt_x"/>
                                          </p:val>
                                        </p:tav>
                                        <p:tav tm="100000">
                                          <p:val>
                                            <p:strVal val="#ppt_x"/>
                                          </p:val>
                                        </p:tav>
                                      </p:tavLst>
                                    </p:anim>
                                    <p:anim calcmode="lin" valueType="num">
                                      <p:cBhvr>
                                        <p:cTn id="12" dur="500" fill="hold"/>
                                        <p:tgtEl>
                                          <p:spTgt spid="2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randombar(horizontal)">
                                      <p:cBhvr>
                                        <p:cTn id="20" dur="500"/>
                                        <p:tgtEl>
                                          <p:spTgt spid="24"/>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
                                          </p:val>
                                        </p:tav>
                                        <p:tav tm="100000">
                                          <p:val>
                                            <p:strVal val="#ppt_x"/>
                                          </p:val>
                                        </p:tav>
                                      </p:tavLst>
                                    </p:anim>
                                    <p:anim calcmode="lin" valueType="num">
                                      <p:cBhvr>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randombar(horizontal)">
                                      <p:cBhvr>
                                        <p:cTn id="33" dur="500"/>
                                        <p:tgtEl>
                                          <p:spTgt spid="28"/>
                                        </p:tgtEl>
                                      </p:cBhvr>
                                    </p:animEffect>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ppt_x</p:attrName>
                                        </p:attrNameLst>
                                      </p:cBhvr>
                                      <p:tavLst>
                                        <p:tav tm="0">
                                          <p:val>
                                            <p:strVal val="#ppt_x"/>
                                          </p:val>
                                        </p:tav>
                                        <p:tav tm="100000">
                                          <p:val>
                                            <p:strVal val="#ppt_x"/>
                                          </p:val>
                                        </p:tav>
                                      </p:tavLst>
                                    </p:anim>
                                    <p:anim calcmode="lin" valueType="num">
                                      <p:cBhvr>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10"/>
          <p:cNvSpPr>
            <a:spLocks noChangeArrowheads="1"/>
          </p:cNvSpPr>
          <p:nvPr/>
        </p:nvSpPr>
        <p:spPr bwMode="auto">
          <a:xfrm rot="-5400000">
            <a:off x="5395384" y="-1856316"/>
            <a:ext cx="1691216" cy="11233149"/>
          </a:xfrm>
          <a:prstGeom prst="downArrow">
            <a:avLst>
              <a:gd name="adj1" fmla="val 49074"/>
              <a:gd name="adj2" fmla="val 44803"/>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110413" tIns="55207" rIns="110413" bIns="55207"/>
          <a:lstStyle/>
          <a:p>
            <a:endParaRPr lang="zh-CN" altLang="en-US" sz="2535">
              <a:solidFill>
                <a:schemeClr val="bg1"/>
              </a:solidFill>
              <a:cs typeface="+mn-ea"/>
              <a:sym typeface="+mn-lt"/>
            </a:endParaRPr>
          </a:p>
        </p:txBody>
      </p:sp>
      <p:grpSp>
        <p:nvGrpSpPr>
          <p:cNvPr id="32" name="组合 31"/>
          <p:cNvGrpSpPr/>
          <p:nvPr/>
        </p:nvGrpSpPr>
        <p:grpSpPr bwMode="auto">
          <a:xfrm>
            <a:off x="3790951" y="2872318"/>
            <a:ext cx="2055283" cy="1860549"/>
            <a:chOff x="1214414" y="2786058"/>
            <a:chExt cx="1935848" cy="1751017"/>
          </a:xfrm>
        </p:grpSpPr>
        <p:grpSp>
          <p:nvGrpSpPr>
            <p:cNvPr id="43011" name="Group 6"/>
            <p:cNvGrpSpPr/>
            <p:nvPr/>
          </p:nvGrpSpPr>
          <p:grpSpPr bwMode="auto">
            <a:xfrm>
              <a:off x="1295400" y="2786058"/>
              <a:ext cx="1753450" cy="1751017"/>
              <a:chOff x="1823" y="2371"/>
              <a:chExt cx="1801" cy="1801"/>
            </a:xfrm>
          </p:grpSpPr>
          <p:sp>
            <p:nvSpPr>
              <p:cNvPr id="43012"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65">
                  <a:solidFill>
                    <a:schemeClr val="bg1"/>
                  </a:solidFill>
                  <a:cs typeface="+mn-ea"/>
                  <a:sym typeface="+mn-lt"/>
                </a:endParaRPr>
              </a:p>
            </p:txBody>
          </p:sp>
          <p:sp>
            <p:nvSpPr>
              <p:cNvPr id="43013" name="Oval 8"/>
              <p:cNvSpPr>
                <a:spLocks noChangeArrowheads="1"/>
              </p:cNvSpPr>
              <p:nvPr/>
            </p:nvSpPr>
            <p:spPr bwMode="auto">
              <a:xfrm>
                <a:off x="1945" y="2493"/>
                <a:ext cx="1556" cy="1556"/>
              </a:xfrm>
              <a:prstGeom prst="ellipse">
                <a:avLst/>
              </a:prstGeom>
              <a:solidFill>
                <a:schemeClr val="accent2"/>
              </a:solidFill>
              <a:ln w="38100">
                <a:solidFill>
                  <a:srgbClr val="FFFFFF"/>
                </a:solidFill>
                <a:round/>
              </a:ln>
            </p:spPr>
            <p:txBody>
              <a:bodyPr/>
              <a:lstStyle/>
              <a:p>
                <a:endParaRPr lang="zh-CN" altLang="en-US" sz="1865">
                  <a:solidFill>
                    <a:schemeClr val="bg1"/>
                  </a:solidFill>
                  <a:cs typeface="+mn-ea"/>
                  <a:sym typeface="+mn-lt"/>
                </a:endParaRPr>
              </a:p>
            </p:txBody>
          </p:sp>
        </p:grpSp>
        <p:sp>
          <p:nvSpPr>
            <p:cNvPr id="43014" name="Text Box 9"/>
            <p:cNvSpPr txBox="1">
              <a:spLocks noChangeArrowheads="1"/>
            </p:cNvSpPr>
            <p:nvPr/>
          </p:nvSpPr>
          <p:spPr bwMode="auto">
            <a:xfrm>
              <a:off x="1214414" y="3533074"/>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CN" altLang="en-US" sz="1865" b="1">
                  <a:solidFill>
                    <a:schemeClr val="bg1"/>
                  </a:solidFill>
                  <a:cs typeface="+mn-ea"/>
                  <a:sym typeface="+mn-lt"/>
                </a:rPr>
                <a:t>写入文本</a:t>
              </a:r>
            </a:p>
          </p:txBody>
        </p:sp>
      </p:grpSp>
      <p:grpSp>
        <p:nvGrpSpPr>
          <p:cNvPr id="37" name="组合 36"/>
          <p:cNvGrpSpPr/>
          <p:nvPr/>
        </p:nvGrpSpPr>
        <p:grpSpPr bwMode="auto">
          <a:xfrm>
            <a:off x="6182784" y="2872318"/>
            <a:ext cx="2055283" cy="1860549"/>
            <a:chOff x="1214414" y="2786058"/>
            <a:chExt cx="1935848" cy="1751017"/>
          </a:xfrm>
        </p:grpSpPr>
        <p:grpSp>
          <p:nvGrpSpPr>
            <p:cNvPr id="43016" name="Group 6"/>
            <p:cNvGrpSpPr/>
            <p:nvPr/>
          </p:nvGrpSpPr>
          <p:grpSpPr bwMode="auto">
            <a:xfrm>
              <a:off x="1295400" y="2786058"/>
              <a:ext cx="1753450" cy="1751017"/>
              <a:chOff x="1823" y="2371"/>
              <a:chExt cx="1801" cy="1801"/>
            </a:xfrm>
          </p:grpSpPr>
          <p:sp>
            <p:nvSpPr>
              <p:cNvPr id="43017"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65">
                  <a:solidFill>
                    <a:schemeClr val="bg1"/>
                  </a:solidFill>
                  <a:cs typeface="+mn-ea"/>
                  <a:sym typeface="+mn-lt"/>
                </a:endParaRPr>
              </a:p>
            </p:txBody>
          </p:sp>
          <p:sp>
            <p:nvSpPr>
              <p:cNvPr id="43018" name="Oval 8"/>
              <p:cNvSpPr>
                <a:spLocks noChangeArrowheads="1"/>
              </p:cNvSpPr>
              <p:nvPr/>
            </p:nvSpPr>
            <p:spPr bwMode="auto">
              <a:xfrm>
                <a:off x="1945" y="2493"/>
                <a:ext cx="1556" cy="1556"/>
              </a:xfrm>
              <a:prstGeom prst="ellipse">
                <a:avLst/>
              </a:prstGeom>
              <a:solidFill>
                <a:schemeClr val="accent1"/>
              </a:solidFill>
              <a:ln w="38100">
                <a:solidFill>
                  <a:srgbClr val="FFFFFF"/>
                </a:solidFill>
                <a:round/>
              </a:ln>
            </p:spPr>
            <p:txBody>
              <a:bodyPr/>
              <a:lstStyle/>
              <a:p>
                <a:endParaRPr lang="zh-CN" altLang="en-US" sz="1865">
                  <a:solidFill>
                    <a:schemeClr val="bg1"/>
                  </a:solidFill>
                  <a:cs typeface="+mn-ea"/>
                  <a:sym typeface="+mn-lt"/>
                </a:endParaRPr>
              </a:p>
            </p:txBody>
          </p:sp>
        </p:grpSp>
        <p:sp>
          <p:nvSpPr>
            <p:cNvPr id="43019" name="Text Box 9"/>
            <p:cNvSpPr txBox="1">
              <a:spLocks noChangeArrowheads="1"/>
            </p:cNvSpPr>
            <p:nvPr/>
          </p:nvSpPr>
          <p:spPr bwMode="auto">
            <a:xfrm>
              <a:off x="1214414" y="3514026"/>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CN" altLang="en-US" sz="1865" b="1">
                  <a:solidFill>
                    <a:schemeClr val="bg1"/>
                  </a:solidFill>
                  <a:cs typeface="+mn-ea"/>
                  <a:sym typeface="+mn-lt"/>
                </a:rPr>
                <a:t>写入文本</a:t>
              </a:r>
            </a:p>
          </p:txBody>
        </p:sp>
      </p:grpSp>
      <p:grpSp>
        <p:nvGrpSpPr>
          <p:cNvPr id="42" name="组合 41"/>
          <p:cNvGrpSpPr/>
          <p:nvPr/>
        </p:nvGrpSpPr>
        <p:grpSpPr bwMode="auto">
          <a:xfrm>
            <a:off x="8572501" y="2872318"/>
            <a:ext cx="2053167" cy="1860549"/>
            <a:chOff x="1214414" y="2786058"/>
            <a:chExt cx="1935848" cy="1751017"/>
          </a:xfrm>
        </p:grpSpPr>
        <p:grpSp>
          <p:nvGrpSpPr>
            <p:cNvPr id="43021" name="Group 6"/>
            <p:cNvGrpSpPr/>
            <p:nvPr/>
          </p:nvGrpSpPr>
          <p:grpSpPr bwMode="auto">
            <a:xfrm>
              <a:off x="1295400" y="2786058"/>
              <a:ext cx="1753450" cy="1751017"/>
              <a:chOff x="1823" y="2371"/>
              <a:chExt cx="1801" cy="1801"/>
            </a:xfrm>
          </p:grpSpPr>
          <p:sp>
            <p:nvSpPr>
              <p:cNvPr id="43022"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65">
                  <a:solidFill>
                    <a:schemeClr val="bg1"/>
                  </a:solidFill>
                  <a:cs typeface="+mn-ea"/>
                  <a:sym typeface="+mn-lt"/>
                </a:endParaRPr>
              </a:p>
            </p:txBody>
          </p:sp>
          <p:sp>
            <p:nvSpPr>
              <p:cNvPr id="43023" name="Oval 8"/>
              <p:cNvSpPr>
                <a:spLocks noChangeArrowheads="1"/>
              </p:cNvSpPr>
              <p:nvPr/>
            </p:nvSpPr>
            <p:spPr bwMode="auto">
              <a:xfrm>
                <a:off x="1945" y="2493"/>
                <a:ext cx="1556" cy="1556"/>
              </a:xfrm>
              <a:prstGeom prst="ellipse">
                <a:avLst/>
              </a:prstGeom>
              <a:solidFill>
                <a:schemeClr val="accent2"/>
              </a:solidFill>
              <a:ln w="38100">
                <a:solidFill>
                  <a:srgbClr val="FFFFFF"/>
                </a:solidFill>
                <a:round/>
              </a:ln>
            </p:spPr>
            <p:txBody>
              <a:bodyPr/>
              <a:lstStyle/>
              <a:p>
                <a:endParaRPr lang="zh-CN" altLang="en-US" sz="1865">
                  <a:solidFill>
                    <a:schemeClr val="bg1"/>
                  </a:solidFill>
                  <a:cs typeface="+mn-ea"/>
                  <a:sym typeface="+mn-lt"/>
                </a:endParaRPr>
              </a:p>
            </p:txBody>
          </p:sp>
        </p:grpSp>
        <p:sp>
          <p:nvSpPr>
            <p:cNvPr id="43024" name="Text Box 9"/>
            <p:cNvSpPr txBox="1">
              <a:spLocks noChangeArrowheads="1"/>
            </p:cNvSpPr>
            <p:nvPr/>
          </p:nvSpPr>
          <p:spPr bwMode="auto">
            <a:xfrm>
              <a:off x="1214414" y="3496890"/>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CN" altLang="en-US" sz="1865" b="1">
                  <a:solidFill>
                    <a:schemeClr val="bg1"/>
                  </a:solidFill>
                  <a:cs typeface="+mn-ea"/>
                  <a:sym typeface="+mn-lt"/>
                </a:rPr>
                <a:t>写入文本</a:t>
              </a:r>
            </a:p>
          </p:txBody>
        </p:sp>
      </p:grpSp>
      <p:grpSp>
        <p:nvGrpSpPr>
          <p:cNvPr id="47" name="组合 40"/>
          <p:cNvGrpSpPr/>
          <p:nvPr/>
        </p:nvGrpSpPr>
        <p:grpSpPr bwMode="auto">
          <a:xfrm>
            <a:off x="1390651" y="2872318"/>
            <a:ext cx="2055283" cy="1860549"/>
            <a:chOff x="1214414" y="2786058"/>
            <a:chExt cx="1935848" cy="1751017"/>
          </a:xfrm>
        </p:grpSpPr>
        <p:grpSp>
          <p:nvGrpSpPr>
            <p:cNvPr id="43026" name="Group 6"/>
            <p:cNvGrpSpPr/>
            <p:nvPr/>
          </p:nvGrpSpPr>
          <p:grpSpPr bwMode="auto">
            <a:xfrm>
              <a:off x="1295400" y="2786058"/>
              <a:ext cx="1753450" cy="1751017"/>
              <a:chOff x="1823" y="2371"/>
              <a:chExt cx="1801" cy="1801"/>
            </a:xfrm>
          </p:grpSpPr>
          <p:sp>
            <p:nvSpPr>
              <p:cNvPr id="43027"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65">
                  <a:solidFill>
                    <a:schemeClr val="bg1"/>
                  </a:solidFill>
                  <a:cs typeface="+mn-ea"/>
                  <a:sym typeface="+mn-lt"/>
                </a:endParaRPr>
              </a:p>
            </p:txBody>
          </p:sp>
          <p:sp>
            <p:nvSpPr>
              <p:cNvPr id="43028" name="Oval 8"/>
              <p:cNvSpPr>
                <a:spLocks noChangeArrowheads="1"/>
              </p:cNvSpPr>
              <p:nvPr/>
            </p:nvSpPr>
            <p:spPr bwMode="auto">
              <a:xfrm>
                <a:off x="1946" y="2493"/>
                <a:ext cx="1556" cy="1556"/>
              </a:xfrm>
              <a:prstGeom prst="ellipse">
                <a:avLst/>
              </a:prstGeom>
              <a:solidFill>
                <a:schemeClr val="accent1"/>
              </a:solidFill>
              <a:ln w="38100">
                <a:solidFill>
                  <a:srgbClr val="FFFFFF"/>
                </a:solidFill>
                <a:round/>
              </a:ln>
            </p:spPr>
            <p:txBody>
              <a:bodyPr/>
              <a:lstStyle/>
              <a:p>
                <a:endParaRPr lang="zh-CN" altLang="en-US" sz="1865">
                  <a:solidFill>
                    <a:schemeClr val="bg1"/>
                  </a:solidFill>
                  <a:cs typeface="+mn-ea"/>
                  <a:sym typeface="+mn-lt"/>
                </a:endParaRPr>
              </a:p>
            </p:txBody>
          </p:sp>
        </p:grpSp>
        <p:sp>
          <p:nvSpPr>
            <p:cNvPr id="43029" name="Text Box 9"/>
            <p:cNvSpPr txBox="1">
              <a:spLocks noChangeArrowheads="1"/>
            </p:cNvSpPr>
            <p:nvPr/>
          </p:nvSpPr>
          <p:spPr bwMode="auto">
            <a:xfrm>
              <a:off x="1214414" y="3496890"/>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CN" altLang="en-US" sz="1865" b="1">
                  <a:solidFill>
                    <a:schemeClr val="bg1"/>
                  </a:solidFill>
                  <a:cs typeface="+mn-ea"/>
                  <a:sym typeface="+mn-lt"/>
                </a:rPr>
                <a:t>写入文本</a:t>
              </a:r>
            </a:p>
          </p:txBody>
        </p:sp>
      </p:grpSp>
      <p:sp>
        <p:nvSpPr>
          <p:cNvPr id="52" name="矩形标注 51"/>
          <p:cNvSpPr/>
          <p:nvPr/>
        </p:nvSpPr>
        <p:spPr>
          <a:xfrm>
            <a:off x="4193118" y="5069418"/>
            <a:ext cx="1782233" cy="55033"/>
          </a:xfrm>
          <a:prstGeom prst="wedgeRectCallout">
            <a:avLst>
              <a:gd name="adj1" fmla="val -17526"/>
              <a:gd name="adj2" fmla="val -50946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0413" tIns="55207" rIns="110413" bIns="55207" anchor="ctr"/>
          <a:lstStyle/>
          <a:p>
            <a:pPr algn="ctr" fontAlgn="auto"/>
            <a:endParaRPr lang="zh-CN" altLang="en-US" sz="2400" noProof="1">
              <a:solidFill>
                <a:schemeClr val="tx1">
                  <a:lumMod val="85000"/>
                  <a:lumOff val="15000"/>
                </a:schemeClr>
              </a:solidFill>
              <a:cs typeface="+mn-ea"/>
              <a:sym typeface="+mn-lt"/>
            </a:endParaRPr>
          </a:p>
        </p:txBody>
      </p:sp>
      <p:sp>
        <p:nvSpPr>
          <p:cNvPr id="53" name="矩形标注 52"/>
          <p:cNvSpPr/>
          <p:nvPr/>
        </p:nvSpPr>
        <p:spPr>
          <a:xfrm>
            <a:off x="1758951" y="2453217"/>
            <a:ext cx="1913467" cy="76200"/>
          </a:xfrm>
          <a:prstGeom prst="wedgeRectCallout">
            <a:avLst>
              <a:gd name="adj1" fmla="val -23398"/>
              <a:gd name="adj2" fmla="val 4032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0413" tIns="55207" rIns="110413" bIns="55207" anchor="ctr"/>
          <a:lstStyle/>
          <a:p>
            <a:pPr algn="ctr" fontAlgn="auto"/>
            <a:endParaRPr lang="zh-CN" altLang="en-US" sz="2400" noProof="1">
              <a:solidFill>
                <a:schemeClr val="tx1">
                  <a:lumMod val="85000"/>
                  <a:lumOff val="15000"/>
                </a:schemeClr>
              </a:solidFill>
              <a:cs typeface="+mn-ea"/>
              <a:sym typeface="+mn-lt"/>
            </a:endParaRPr>
          </a:p>
        </p:txBody>
      </p:sp>
      <p:sp>
        <p:nvSpPr>
          <p:cNvPr id="54" name="Rectangle 28"/>
          <p:cNvSpPr>
            <a:spLocks noChangeArrowheads="1"/>
          </p:cNvSpPr>
          <p:nvPr/>
        </p:nvSpPr>
        <p:spPr bwMode="auto">
          <a:xfrm>
            <a:off x="4167718" y="5115985"/>
            <a:ext cx="1780116" cy="653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0413" tIns="55207" rIns="110413" bIns="55207">
            <a:spAutoFit/>
          </a:bodyPr>
          <a:lstStyle/>
          <a:p>
            <a:pPr>
              <a:lnSpc>
                <a:spcPct val="120000"/>
              </a:lnSpc>
            </a:pPr>
            <a:r>
              <a:rPr lang="zh-CN" altLang="en-US" sz="1465">
                <a:solidFill>
                  <a:srgbClr val="262626"/>
                </a:solidFill>
                <a:cs typeface="+mn-ea"/>
                <a:sym typeface="+mn-lt"/>
              </a:rPr>
              <a:t>单击此处添加文字</a:t>
            </a:r>
          </a:p>
          <a:p>
            <a:pPr>
              <a:lnSpc>
                <a:spcPct val="120000"/>
              </a:lnSpc>
            </a:pPr>
            <a:r>
              <a:rPr lang="zh-CN" altLang="en-US" sz="1465">
                <a:solidFill>
                  <a:srgbClr val="262626"/>
                </a:solidFill>
                <a:cs typeface="+mn-ea"/>
                <a:sym typeface="+mn-lt"/>
              </a:rPr>
              <a:t>单击此处添加文字</a:t>
            </a:r>
          </a:p>
        </p:txBody>
      </p:sp>
      <p:sp>
        <p:nvSpPr>
          <p:cNvPr id="55" name="Rectangle 28"/>
          <p:cNvSpPr>
            <a:spLocks noChangeArrowheads="1"/>
          </p:cNvSpPr>
          <p:nvPr/>
        </p:nvSpPr>
        <p:spPr bwMode="auto">
          <a:xfrm>
            <a:off x="1839385" y="1797051"/>
            <a:ext cx="1782233" cy="653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0413" tIns="55207" rIns="110413" bIns="55207">
            <a:spAutoFit/>
          </a:bodyPr>
          <a:lstStyle/>
          <a:p>
            <a:pPr>
              <a:lnSpc>
                <a:spcPct val="120000"/>
              </a:lnSpc>
            </a:pPr>
            <a:r>
              <a:rPr lang="zh-CN" altLang="en-US" sz="1465">
                <a:solidFill>
                  <a:srgbClr val="262626"/>
                </a:solidFill>
                <a:cs typeface="+mn-ea"/>
                <a:sym typeface="+mn-lt"/>
              </a:rPr>
              <a:t>单击此处添加文字</a:t>
            </a:r>
          </a:p>
          <a:p>
            <a:pPr>
              <a:lnSpc>
                <a:spcPct val="120000"/>
              </a:lnSpc>
            </a:pPr>
            <a:r>
              <a:rPr lang="zh-CN" altLang="en-US" sz="1465">
                <a:solidFill>
                  <a:srgbClr val="262626"/>
                </a:solidFill>
                <a:cs typeface="+mn-ea"/>
                <a:sym typeface="+mn-lt"/>
              </a:rPr>
              <a:t>单击此处添加文字</a:t>
            </a:r>
          </a:p>
        </p:txBody>
      </p:sp>
      <p:sp>
        <p:nvSpPr>
          <p:cNvPr id="56" name="矩形标注 55"/>
          <p:cNvSpPr/>
          <p:nvPr/>
        </p:nvSpPr>
        <p:spPr>
          <a:xfrm>
            <a:off x="6487584" y="2453217"/>
            <a:ext cx="1913467" cy="76200"/>
          </a:xfrm>
          <a:prstGeom prst="wedgeRectCallout">
            <a:avLst>
              <a:gd name="adj1" fmla="val -23398"/>
              <a:gd name="adj2" fmla="val 40329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10413" tIns="55207" rIns="110413" bIns="55207" anchor="ctr"/>
          <a:lstStyle/>
          <a:p>
            <a:pPr algn="ctr" fontAlgn="auto"/>
            <a:endParaRPr lang="zh-CN" altLang="en-US" sz="2400" noProof="1">
              <a:solidFill>
                <a:schemeClr val="tx1">
                  <a:lumMod val="85000"/>
                  <a:lumOff val="15000"/>
                </a:schemeClr>
              </a:solidFill>
              <a:cs typeface="+mn-ea"/>
              <a:sym typeface="+mn-lt"/>
            </a:endParaRPr>
          </a:p>
        </p:txBody>
      </p:sp>
      <p:sp>
        <p:nvSpPr>
          <p:cNvPr id="57" name="Rectangle 28"/>
          <p:cNvSpPr>
            <a:spLocks noChangeArrowheads="1"/>
          </p:cNvSpPr>
          <p:nvPr/>
        </p:nvSpPr>
        <p:spPr bwMode="auto">
          <a:xfrm>
            <a:off x="6568018" y="1797051"/>
            <a:ext cx="1780116" cy="653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0413" tIns="55207" rIns="110413" bIns="55207">
            <a:spAutoFit/>
          </a:bodyPr>
          <a:lstStyle/>
          <a:p>
            <a:pPr>
              <a:lnSpc>
                <a:spcPct val="120000"/>
              </a:lnSpc>
            </a:pPr>
            <a:r>
              <a:rPr lang="zh-CN" altLang="en-US" sz="1465">
                <a:solidFill>
                  <a:srgbClr val="262626"/>
                </a:solidFill>
                <a:cs typeface="+mn-ea"/>
                <a:sym typeface="+mn-lt"/>
              </a:rPr>
              <a:t>单击此处添加文字</a:t>
            </a:r>
          </a:p>
          <a:p>
            <a:pPr>
              <a:lnSpc>
                <a:spcPct val="120000"/>
              </a:lnSpc>
            </a:pPr>
            <a:r>
              <a:rPr lang="zh-CN" altLang="en-US" sz="1465">
                <a:solidFill>
                  <a:srgbClr val="262626"/>
                </a:solidFill>
                <a:cs typeface="+mn-ea"/>
                <a:sym typeface="+mn-lt"/>
              </a:rPr>
              <a:t>单击此处添加文字</a:t>
            </a:r>
          </a:p>
        </p:txBody>
      </p:sp>
      <p:sp>
        <p:nvSpPr>
          <p:cNvPr id="58" name="矩形标注 57"/>
          <p:cNvSpPr/>
          <p:nvPr/>
        </p:nvSpPr>
        <p:spPr>
          <a:xfrm>
            <a:off x="9017001" y="5069418"/>
            <a:ext cx="1784351" cy="55033"/>
          </a:xfrm>
          <a:prstGeom prst="wedgeRectCallout">
            <a:avLst>
              <a:gd name="adj1" fmla="val -17526"/>
              <a:gd name="adj2" fmla="val -50946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10413" tIns="55207" rIns="110413" bIns="55207" anchor="ctr"/>
          <a:lstStyle/>
          <a:p>
            <a:pPr algn="ctr" fontAlgn="auto"/>
            <a:endParaRPr lang="zh-CN" altLang="en-US" sz="2400" noProof="1">
              <a:solidFill>
                <a:schemeClr val="tx1">
                  <a:lumMod val="85000"/>
                  <a:lumOff val="15000"/>
                </a:schemeClr>
              </a:solidFill>
              <a:cs typeface="+mn-ea"/>
              <a:sym typeface="+mn-lt"/>
            </a:endParaRPr>
          </a:p>
        </p:txBody>
      </p:sp>
      <p:sp>
        <p:nvSpPr>
          <p:cNvPr id="59" name="Rectangle 28"/>
          <p:cNvSpPr>
            <a:spLocks noChangeArrowheads="1"/>
          </p:cNvSpPr>
          <p:nvPr/>
        </p:nvSpPr>
        <p:spPr bwMode="auto">
          <a:xfrm>
            <a:off x="8991600" y="5115985"/>
            <a:ext cx="1780117" cy="653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0413" tIns="55207" rIns="110413" bIns="55207">
            <a:spAutoFit/>
          </a:bodyPr>
          <a:lstStyle/>
          <a:p>
            <a:pPr>
              <a:lnSpc>
                <a:spcPct val="120000"/>
              </a:lnSpc>
            </a:pPr>
            <a:r>
              <a:rPr lang="zh-CN" altLang="en-US" sz="1465">
                <a:solidFill>
                  <a:srgbClr val="262626"/>
                </a:solidFill>
                <a:cs typeface="+mn-ea"/>
                <a:sym typeface="+mn-lt"/>
              </a:rPr>
              <a:t>单击此处添加文字</a:t>
            </a:r>
          </a:p>
          <a:p>
            <a:pPr>
              <a:lnSpc>
                <a:spcPct val="120000"/>
              </a:lnSpc>
            </a:pPr>
            <a:r>
              <a:rPr lang="zh-CN" altLang="en-US" sz="1465">
                <a:solidFill>
                  <a:srgbClr val="262626"/>
                </a:solidFill>
                <a:cs typeface="+mn-ea"/>
                <a:sym typeface="+mn-lt"/>
              </a:rPr>
              <a:t>单击此处添加文字</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 calcmode="lin" valueType="num">
                                      <p:cBhvr>
                                        <p:cTn id="13" dur="1000" fill="hold"/>
                                        <p:tgtEl>
                                          <p:spTgt spid="47"/>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7"/>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32"/>
                                        </p:tgtEl>
                                        <p:attrNameLst>
                                          <p:attrName>style.visibility</p:attrName>
                                        </p:attrNameLst>
                                      </p:cBhvr>
                                      <p:to>
                                        <p:strVal val="visible"/>
                                      </p:to>
                                    </p:set>
                                    <p:anim calcmode="lin" valueType="num">
                                      <p:cBhvr>
                                        <p:cTn id="17" dur="1000" fill="hold"/>
                                        <p:tgtEl>
                                          <p:spTgt spid="32"/>
                                        </p:tgtEl>
                                        <p:attrNameLst>
                                          <p:attrName>ppt_w</p:attrName>
                                        </p:attrNameLst>
                                      </p:cBhvr>
                                      <p:tavLst>
                                        <p:tav tm="0">
                                          <p:val>
                                            <p:fltVal val="0"/>
                                          </p:val>
                                        </p:tav>
                                        <p:tav tm="100000">
                                          <p:val>
                                            <p:strVal val="#ppt_w"/>
                                          </p:val>
                                        </p:tav>
                                      </p:tavLst>
                                    </p:anim>
                                    <p:anim calcmode="lin" valueType="num">
                                      <p:cBhvr>
                                        <p:cTn id="18" dur="1000" fill="hold"/>
                                        <p:tgtEl>
                                          <p:spTgt spid="32"/>
                                        </p:tgtEl>
                                        <p:attrNameLst>
                                          <p:attrName>ppt_h</p:attrName>
                                        </p:attrNameLst>
                                      </p:cBhvr>
                                      <p:tavLst>
                                        <p:tav tm="0">
                                          <p:val>
                                            <p:fltVal val="0"/>
                                          </p:val>
                                        </p:tav>
                                        <p:tav tm="100000">
                                          <p:val>
                                            <p:strVal val="#ppt_h"/>
                                          </p:val>
                                        </p:tav>
                                      </p:tavLst>
                                    </p:anim>
                                    <p:anim calcmode="lin" valueType="num">
                                      <p:cBhvr>
                                        <p:cTn id="19"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2"/>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37"/>
                                        </p:tgtEl>
                                        <p:attrNameLst>
                                          <p:attrName>style.visibility</p:attrName>
                                        </p:attrNameLst>
                                      </p:cBhvr>
                                      <p:to>
                                        <p:strVal val="visible"/>
                                      </p:to>
                                    </p:set>
                                    <p:anim calcmode="lin" valueType="num">
                                      <p:cBhvr>
                                        <p:cTn id="23" dur="1000" fill="hold"/>
                                        <p:tgtEl>
                                          <p:spTgt spid="37"/>
                                        </p:tgtEl>
                                        <p:attrNameLst>
                                          <p:attrName>ppt_w</p:attrName>
                                        </p:attrNameLst>
                                      </p:cBhvr>
                                      <p:tavLst>
                                        <p:tav tm="0">
                                          <p:val>
                                            <p:fltVal val="0"/>
                                          </p:val>
                                        </p:tav>
                                        <p:tav tm="100000">
                                          <p:val>
                                            <p:strVal val="#ppt_w"/>
                                          </p:val>
                                        </p:tav>
                                      </p:tavLst>
                                    </p:anim>
                                    <p:anim calcmode="lin" valueType="num">
                                      <p:cBhvr>
                                        <p:cTn id="24" dur="1000" fill="hold"/>
                                        <p:tgtEl>
                                          <p:spTgt spid="37"/>
                                        </p:tgtEl>
                                        <p:attrNameLst>
                                          <p:attrName>ppt_h</p:attrName>
                                        </p:attrNameLst>
                                      </p:cBhvr>
                                      <p:tavLst>
                                        <p:tav tm="0">
                                          <p:val>
                                            <p:fltVal val="0"/>
                                          </p:val>
                                        </p:tav>
                                        <p:tav tm="100000">
                                          <p:val>
                                            <p:strVal val="#ppt_h"/>
                                          </p:val>
                                        </p:tav>
                                      </p:tavLst>
                                    </p:anim>
                                    <p:anim calcmode="lin" valueType="num">
                                      <p:cBhvr>
                                        <p:cTn id="25"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7"/>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2"/>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1500"/>
                            </p:stCondLst>
                            <p:childTnLst>
                              <p:par>
                                <p:cTn id="34" presetID="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p:cTn id="36" dur="500" fill="hold"/>
                                        <p:tgtEl>
                                          <p:spTgt spid="53"/>
                                        </p:tgtEl>
                                        <p:attrNameLst>
                                          <p:attrName>ppt_x</p:attrName>
                                        </p:attrNameLst>
                                      </p:cBhvr>
                                      <p:tavLst>
                                        <p:tav tm="0">
                                          <p:val>
                                            <p:strVal val="#ppt_x"/>
                                          </p:val>
                                        </p:tav>
                                        <p:tav tm="100000">
                                          <p:val>
                                            <p:strVal val="#ppt_x"/>
                                          </p:val>
                                        </p:tav>
                                      </p:tavLst>
                                    </p:anim>
                                    <p:anim calcmode="lin" valueType="num">
                                      <p:cBhvr>
                                        <p:cTn id="37" dur="500" fill="hold"/>
                                        <p:tgtEl>
                                          <p:spTgt spid="53"/>
                                        </p:tgtEl>
                                        <p:attrNameLst>
                                          <p:attrName>ppt_y</p:attrName>
                                        </p:attrNameLst>
                                      </p:cBhvr>
                                      <p:tavLst>
                                        <p:tav tm="0">
                                          <p:val>
                                            <p:strVal val="0-#ppt_h/2"/>
                                          </p:val>
                                        </p:tav>
                                        <p:tav tm="100000">
                                          <p:val>
                                            <p:strVal val="#ppt_y"/>
                                          </p:val>
                                        </p:tav>
                                      </p:tavLst>
                                    </p:anim>
                                  </p:childTnLst>
                                </p:cTn>
                              </p:par>
                            </p:childTnLst>
                          </p:cTn>
                        </p:par>
                        <p:par>
                          <p:cTn id="38" fill="hold">
                            <p:stCondLst>
                              <p:cond delay="2000"/>
                            </p:stCondLst>
                            <p:childTnLst>
                              <p:par>
                                <p:cTn id="39" presetID="32" presetClass="emph" presetSubtype="0" fill="hold" grpId="1" nodeType="afterEffect">
                                  <p:stCondLst>
                                    <p:cond delay="0"/>
                                  </p:stCondLst>
                                  <p:childTnLst>
                                    <p:animRot by="120000">
                                      <p:cBhvr>
                                        <p:cTn id="40" dur="50" fill="hold">
                                          <p:stCondLst>
                                            <p:cond delay="0"/>
                                          </p:stCondLst>
                                        </p:cTn>
                                        <p:tgtEl>
                                          <p:spTgt spid="53"/>
                                        </p:tgtEl>
                                        <p:attrNameLst>
                                          <p:attrName>r</p:attrName>
                                        </p:attrNameLst>
                                      </p:cBhvr>
                                    </p:animRot>
                                    <p:animRot by="-240000">
                                      <p:cBhvr>
                                        <p:cTn id="41" dur="100" fill="hold">
                                          <p:stCondLst>
                                            <p:cond delay="100"/>
                                          </p:stCondLst>
                                        </p:cTn>
                                        <p:tgtEl>
                                          <p:spTgt spid="53"/>
                                        </p:tgtEl>
                                        <p:attrNameLst>
                                          <p:attrName>r</p:attrName>
                                        </p:attrNameLst>
                                      </p:cBhvr>
                                    </p:animRot>
                                    <p:animRot by="240000">
                                      <p:cBhvr>
                                        <p:cTn id="42" dur="100" fill="hold">
                                          <p:stCondLst>
                                            <p:cond delay="200"/>
                                          </p:stCondLst>
                                        </p:cTn>
                                        <p:tgtEl>
                                          <p:spTgt spid="53"/>
                                        </p:tgtEl>
                                        <p:attrNameLst>
                                          <p:attrName>r</p:attrName>
                                        </p:attrNameLst>
                                      </p:cBhvr>
                                    </p:animRot>
                                    <p:animRot by="-240000">
                                      <p:cBhvr>
                                        <p:cTn id="43" dur="100" fill="hold">
                                          <p:stCondLst>
                                            <p:cond delay="300"/>
                                          </p:stCondLst>
                                        </p:cTn>
                                        <p:tgtEl>
                                          <p:spTgt spid="53"/>
                                        </p:tgtEl>
                                        <p:attrNameLst>
                                          <p:attrName>r</p:attrName>
                                        </p:attrNameLst>
                                      </p:cBhvr>
                                    </p:animRot>
                                    <p:animRot by="120000">
                                      <p:cBhvr>
                                        <p:cTn id="44" dur="100" fill="hold">
                                          <p:stCondLst>
                                            <p:cond delay="400"/>
                                          </p:stCondLst>
                                        </p:cTn>
                                        <p:tgtEl>
                                          <p:spTgt spid="53"/>
                                        </p:tgtEl>
                                        <p:attrNameLst>
                                          <p:attrName>r</p:attrName>
                                        </p:attrNameLst>
                                      </p:cBhvr>
                                    </p:animRot>
                                  </p:childTnLst>
                                </p:cTn>
                              </p:par>
                            </p:childTnLst>
                          </p:cTn>
                        </p:par>
                        <p:par>
                          <p:cTn id="45" fill="hold">
                            <p:stCondLst>
                              <p:cond delay="2500"/>
                            </p:stCondLst>
                            <p:childTnLst>
                              <p:par>
                                <p:cTn id="46" presetID="18" presetClass="entr" presetSubtype="9" fill="hold" grpId="0"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strips(upLeft)">
                                      <p:cBhvr>
                                        <p:cTn id="48" dur="500"/>
                                        <p:tgtEl>
                                          <p:spTgt spid="55"/>
                                        </p:tgtEl>
                                      </p:cBhvr>
                                    </p:animEffect>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ppt_x</p:attrName>
                                        </p:attrNameLst>
                                      </p:cBhvr>
                                      <p:tavLst>
                                        <p:tav tm="0">
                                          <p:val>
                                            <p:strVal val="#ppt_x"/>
                                          </p:val>
                                        </p:tav>
                                        <p:tav tm="100000">
                                          <p:val>
                                            <p:strVal val="#ppt_x"/>
                                          </p:val>
                                        </p:tav>
                                      </p:tavLst>
                                    </p:anim>
                                    <p:anim calcmode="lin" valueType="num">
                                      <p:cBhvr>
                                        <p:cTn id="53" dur="500" fill="hold"/>
                                        <p:tgtEl>
                                          <p:spTgt spid="52"/>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32" presetClass="emph" presetSubtype="0" fill="hold" grpId="1" nodeType="afterEffect">
                                  <p:stCondLst>
                                    <p:cond delay="0"/>
                                  </p:stCondLst>
                                  <p:childTnLst>
                                    <p:animRot by="120000">
                                      <p:cBhvr>
                                        <p:cTn id="56" dur="50" fill="hold">
                                          <p:stCondLst>
                                            <p:cond delay="0"/>
                                          </p:stCondLst>
                                        </p:cTn>
                                        <p:tgtEl>
                                          <p:spTgt spid="52"/>
                                        </p:tgtEl>
                                        <p:attrNameLst>
                                          <p:attrName>r</p:attrName>
                                        </p:attrNameLst>
                                      </p:cBhvr>
                                    </p:animRot>
                                    <p:animRot by="-240000">
                                      <p:cBhvr>
                                        <p:cTn id="57" dur="100" fill="hold">
                                          <p:stCondLst>
                                            <p:cond delay="100"/>
                                          </p:stCondLst>
                                        </p:cTn>
                                        <p:tgtEl>
                                          <p:spTgt spid="52"/>
                                        </p:tgtEl>
                                        <p:attrNameLst>
                                          <p:attrName>r</p:attrName>
                                        </p:attrNameLst>
                                      </p:cBhvr>
                                    </p:animRot>
                                    <p:animRot by="240000">
                                      <p:cBhvr>
                                        <p:cTn id="58" dur="100" fill="hold">
                                          <p:stCondLst>
                                            <p:cond delay="200"/>
                                          </p:stCondLst>
                                        </p:cTn>
                                        <p:tgtEl>
                                          <p:spTgt spid="52"/>
                                        </p:tgtEl>
                                        <p:attrNameLst>
                                          <p:attrName>r</p:attrName>
                                        </p:attrNameLst>
                                      </p:cBhvr>
                                    </p:animRot>
                                    <p:animRot by="-240000">
                                      <p:cBhvr>
                                        <p:cTn id="59" dur="100" fill="hold">
                                          <p:stCondLst>
                                            <p:cond delay="300"/>
                                          </p:stCondLst>
                                        </p:cTn>
                                        <p:tgtEl>
                                          <p:spTgt spid="52"/>
                                        </p:tgtEl>
                                        <p:attrNameLst>
                                          <p:attrName>r</p:attrName>
                                        </p:attrNameLst>
                                      </p:cBhvr>
                                    </p:animRot>
                                    <p:animRot by="120000">
                                      <p:cBhvr>
                                        <p:cTn id="60" dur="100" fill="hold">
                                          <p:stCondLst>
                                            <p:cond delay="400"/>
                                          </p:stCondLst>
                                        </p:cTn>
                                        <p:tgtEl>
                                          <p:spTgt spid="52"/>
                                        </p:tgtEl>
                                        <p:attrNameLst>
                                          <p:attrName>r</p:attrName>
                                        </p:attrNameLst>
                                      </p:cBhvr>
                                    </p:animRot>
                                  </p:childTnLst>
                                </p:cTn>
                              </p:par>
                            </p:childTnLst>
                          </p:cTn>
                        </p:par>
                        <p:par>
                          <p:cTn id="61" fill="hold">
                            <p:stCondLst>
                              <p:cond delay="4000"/>
                            </p:stCondLst>
                            <p:childTnLst>
                              <p:par>
                                <p:cTn id="62" presetID="18" presetClass="entr" presetSubtype="9"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strips(upLeft)">
                                      <p:cBhvr>
                                        <p:cTn id="64" dur="500"/>
                                        <p:tgtEl>
                                          <p:spTgt spid="54"/>
                                        </p:tgtEl>
                                      </p:cBhvr>
                                    </p:animEffect>
                                  </p:childTnLst>
                                </p:cTn>
                              </p:par>
                            </p:childTnLst>
                          </p:cTn>
                        </p:par>
                        <p:par>
                          <p:cTn id="65" fill="hold">
                            <p:stCondLst>
                              <p:cond delay="4500"/>
                            </p:stCondLst>
                            <p:childTnLst>
                              <p:par>
                                <p:cTn id="66" presetID="2" presetClass="entr" presetSubtype="1"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ppt_x</p:attrName>
                                        </p:attrNameLst>
                                      </p:cBhvr>
                                      <p:tavLst>
                                        <p:tav tm="0">
                                          <p:val>
                                            <p:strVal val="#ppt_x"/>
                                          </p:val>
                                        </p:tav>
                                        <p:tav tm="100000">
                                          <p:val>
                                            <p:strVal val="#ppt_x"/>
                                          </p:val>
                                        </p:tav>
                                      </p:tavLst>
                                    </p:anim>
                                    <p:anim calcmode="lin" valueType="num">
                                      <p:cBhvr>
                                        <p:cTn id="69" dur="500" fill="hold"/>
                                        <p:tgtEl>
                                          <p:spTgt spid="56"/>
                                        </p:tgtEl>
                                        <p:attrNameLst>
                                          <p:attrName>ppt_y</p:attrName>
                                        </p:attrNameLst>
                                      </p:cBhvr>
                                      <p:tavLst>
                                        <p:tav tm="0">
                                          <p:val>
                                            <p:strVal val="0-#ppt_h/2"/>
                                          </p:val>
                                        </p:tav>
                                        <p:tav tm="100000">
                                          <p:val>
                                            <p:strVal val="#ppt_y"/>
                                          </p:val>
                                        </p:tav>
                                      </p:tavLst>
                                    </p:anim>
                                  </p:childTnLst>
                                </p:cTn>
                              </p:par>
                            </p:childTnLst>
                          </p:cTn>
                        </p:par>
                        <p:par>
                          <p:cTn id="70" fill="hold">
                            <p:stCondLst>
                              <p:cond delay="5000"/>
                            </p:stCondLst>
                            <p:childTnLst>
                              <p:par>
                                <p:cTn id="71" presetID="32" presetClass="emph" presetSubtype="0" fill="hold" grpId="1" nodeType="afterEffect">
                                  <p:stCondLst>
                                    <p:cond delay="0"/>
                                  </p:stCondLst>
                                  <p:childTnLst>
                                    <p:animRot by="120000">
                                      <p:cBhvr>
                                        <p:cTn id="72" dur="50" fill="hold">
                                          <p:stCondLst>
                                            <p:cond delay="0"/>
                                          </p:stCondLst>
                                        </p:cTn>
                                        <p:tgtEl>
                                          <p:spTgt spid="56"/>
                                        </p:tgtEl>
                                        <p:attrNameLst>
                                          <p:attrName>r</p:attrName>
                                        </p:attrNameLst>
                                      </p:cBhvr>
                                    </p:animRot>
                                    <p:animRot by="-240000">
                                      <p:cBhvr>
                                        <p:cTn id="73" dur="100" fill="hold">
                                          <p:stCondLst>
                                            <p:cond delay="100"/>
                                          </p:stCondLst>
                                        </p:cTn>
                                        <p:tgtEl>
                                          <p:spTgt spid="56"/>
                                        </p:tgtEl>
                                        <p:attrNameLst>
                                          <p:attrName>r</p:attrName>
                                        </p:attrNameLst>
                                      </p:cBhvr>
                                    </p:animRot>
                                    <p:animRot by="240000">
                                      <p:cBhvr>
                                        <p:cTn id="74" dur="100" fill="hold">
                                          <p:stCondLst>
                                            <p:cond delay="200"/>
                                          </p:stCondLst>
                                        </p:cTn>
                                        <p:tgtEl>
                                          <p:spTgt spid="56"/>
                                        </p:tgtEl>
                                        <p:attrNameLst>
                                          <p:attrName>r</p:attrName>
                                        </p:attrNameLst>
                                      </p:cBhvr>
                                    </p:animRot>
                                    <p:animRot by="-240000">
                                      <p:cBhvr>
                                        <p:cTn id="75" dur="100" fill="hold">
                                          <p:stCondLst>
                                            <p:cond delay="300"/>
                                          </p:stCondLst>
                                        </p:cTn>
                                        <p:tgtEl>
                                          <p:spTgt spid="56"/>
                                        </p:tgtEl>
                                        <p:attrNameLst>
                                          <p:attrName>r</p:attrName>
                                        </p:attrNameLst>
                                      </p:cBhvr>
                                    </p:animRot>
                                    <p:animRot by="120000">
                                      <p:cBhvr>
                                        <p:cTn id="76" dur="100" fill="hold">
                                          <p:stCondLst>
                                            <p:cond delay="400"/>
                                          </p:stCondLst>
                                        </p:cTn>
                                        <p:tgtEl>
                                          <p:spTgt spid="56"/>
                                        </p:tgtEl>
                                        <p:attrNameLst>
                                          <p:attrName>r</p:attrName>
                                        </p:attrNameLst>
                                      </p:cBhvr>
                                    </p:animRot>
                                  </p:childTnLst>
                                </p:cTn>
                              </p:par>
                            </p:childTnLst>
                          </p:cTn>
                        </p:par>
                        <p:par>
                          <p:cTn id="77" fill="hold">
                            <p:stCondLst>
                              <p:cond delay="5500"/>
                            </p:stCondLst>
                            <p:childTnLst>
                              <p:par>
                                <p:cTn id="78" presetID="18" presetClass="entr" presetSubtype="9"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strips(upLeft)">
                                      <p:cBhvr>
                                        <p:cTn id="80" dur="500"/>
                                        <p:tgtEl>
                                          <p:spTgt spid="57"/>
                                        </p:tgtEl>
                                      </p:cBhvr>
                                    </p:animEffect>
                                  </p:childTnLst>
                                </p:cTn>
                              </p:par>
                            </p:childTnLst>
                          </p:cTn>
                        </p:par>
                        <p:par>
                          <p:cTn id="81" fill="hold">
                            <p:stCondLst>
                              <p:cond delay="6000"/>
                            </p:stCondLst>
                            <p:childTnLst>
                              <p:par>
                                <p:cTn id="82" presetID="2" presetClass="entr" presetSubtype="4" fill="hold" grpId="0"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500" fill="hold"/>
                                        <p:tgtEl>
                                          <p:spTgt spid="58"/>
                                        </p:tgtEl>
                                        <p:attrNameLst>
                                          <p:attrName>ppt_x</p:attrName>
                                        </p:attrNameLst>
                                      </p:cBhvr>
                                      <p:tavLst>
                                        <p:tav tm="0">
                                          <p:val>
                                            <p:strVal val="#ppt_x"/>
                                          </p:val>
                                        </p:tav>
                                        <p:tav tm="100000">
                                          <p:val>
                                            <p:strVal val="#ppt_x"/>
                                          </p:val>
                                        </p:tav>
                                      </p:tavLst>
                                    </p:anim>
                                    <p:anim calcmode="lin" valueType="num">
                                      <p:cBhvr>
                                        <p:cTn id="85" dur="500" fill="hold"/>
                                        <p:tgtEl>
                                          <p:spTgt spid="58"/>
                                        </p:tgtEl>
                                        <p:attrNameLst>
                                          <p:attrName>ppt_y</p:attrName>
                                        </p:attrNameLst>
                                      </p:cBhvr>
                                      <p:tavLst>
                                        <p:tav tm="0">
                                          <p:val>
                                            <p:strVal val="1+#ppt_h/2"/>
                                          </p:val>
                                        </p:tav>
                                        <p:tav tm="100000">
                                          <p:val>
                                            <p:strVal val="#ppt_y"/>
                                          </p:val>
                                        </p:tav>
                                      </p:tavLst>
                                    </p:anim>
                                  </p:childTnLst>
                                </p:cTn>
                              </p:par>
                            </p:childTnLst>
                          </p:cTn>
                        </p:par>
                        <p:par>
                          <p:cTn id="86" fill="hold">
                            <p:stCondLst>
                              <p:cond delay="6500"/>
                            </p:stCondLst>
                            <p:childTnLst>
                              <p:par>
                                <p:cTn id="87" presetID="32" presetClass="emph" presetSubtype="0" fill="hold" grpId="1" nodeType="afterEffect">
                                  <p:stCondLst>
                                    <p:cond delay="0"/>
                                  </p:stCondLst>
                                  <p:childTnLst>
                                    <p:animRot by="120000">
                                      <p:cBhvr>
                                        <p:cTn id="88" dur="50" fill="hold">
                                          <p:stCondLst>
                                            <p:cond delay="0"/>
                                          </p:stCondLst>
                                        </p:cTn>
                                        <p:tgtEl>
                                          <p:spTgt spid="58"/>
                                        </p:tgtEl>
                                        <p:attrNameLst>
                                          <p:attrName>r</p:attrName>
                                        </p:attrNameLst>
                                      </p:cBhvr>
                                    </p:animRot>
                                    <p:animRot by="-240000">
                                      <p:cBhvr>
                                        <p:cTn id="89" dur="100" fill="hold">
                                          <p:stCondLst>
                                            <p:cond delay="100"/>
                                          </p:stCondLst>
                                        </p:cTn>
                                        <p:tgtEl>
                                          <p:spTgt spid="58"/>
                                        </p:tgtEl>
                                        <p:attrNameLst>
                                          <p:attrName>r</p:attrName>
                                        </p:attrNameLst>
                                      </p:cBhvr>
                                    </p:animRot>
                                    <p:animRot by="240000">
                                      <p:cBhvr>
                                        <p:cTn id="90" dur="100" fill="hold">
                                          <p:stCondLst>
                                            <p:cond delay="200"/>
                                          </p:stCondLst>
                                        </p:cTn>
                                        <p:tgtEl>
                                          <p:spTgt spid="58"/>
                                        </p:tgtEl>
                                        <p:attrNameLst>
                                          <p:attrName>r</p:attrName>
                                        </p:attrNameLst>
                                      </p:cBhvr>
                                    </p:animRot>
                                    <p:animRot by="-240000">
                                      <p:cBhvr>
                                        <p:cTn id="91" dur="100" fill="hold">
                                          <p:stCondLst>
                                            <p:cond delay="300"/>
                                          </p:stCondLst>
                                        </p:cTn>
                                        <p:tgtEl>
                                          <p:spTgt spid="58"/>
                                        </p:tgtEl>
                                        <p:attrNameLst>
                                          <p:attrName>r</p:attrName>
                                        </p:attrNameLst>
                                      </p:cBhvr>
                                    </p:animRot>
                                    <p:animRot by="120000">
                                      <p:cBhvr>
                                        <p:cTn id="92" dur="100" fill="hold">
                                          <p:stCondLst>
                                            <p:cond delay="400"/>
                                          </p:stCondLst>
                                        </p:cTn>
                                        <p:tgtEl>
                                          <p:spTgt spid="58"/>
                                        </p:tgtEl>
                                        <p:attrNameLst>
                                          <p:attrName>r</p:attrName>
                                        </p:attrNameLst>
                                      </p:cBhvr>
                                    </p:animRot>
                                  </p:childTnLst>
                                </p:cTn>
                              </p:par>
                            </p:childTnLst>
                          </p:cTn>
                        </p:par>
                        <p:par>
                          <p:cTn id="93" fill="hold">
                            <p:stCondLst>
                              <p:cond delay="7000"/>
                            </p:stCondLst>
                            <p:childTnLst>
                              <p:par>
                                <p:cTn id="94" presetID="18" presetClass="entr" presetSubtype="9"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strips(upLeft)">
                                      <p:cBhvr>
                                        <p:cTn id="9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2" grpId="0" animBg="1"/>
      <p:bldP spid="52" grpId="1" animBg="1"/>
      <p:bldP spid="53" grpId="0" animBg="1"/>
      <p:bldP spid="53" grpId="1" animBg="1"/>
      <p:bldP spid="54" grpId="0"/>
      <p:bldP spid="55" grpId="0"/>
      <p:bldP spid="56" grpId="0" animBg="1"/>
      <p:bldP spid="56" grpId="1" animBg="1"/>
      <p:bldP spid="57" grpId="0"/>
      <p:bldP spid="58" grpId="0" animBg="1"/>
      <p:bldP spid="58" grpId="1" animBg="1"/>
      <p:bldP spid="5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bwMode="auto">
          <a:xfrm>
            <a:off x="1361017" y="2034118"/>
            <a:ext cx="2233083" cy="3507316"/>
            <a:chOff x="778084" y="1038958"/>
            <a:chExt cx="1850186" cy="2900945"/>
          </a:xfrm>
        </p:grpSpPr>
        <p:sp>
          <p:nvSpPr>
            <p:cNvPr id="33" name="圆角矩形 32"/>
            <p:cNvSpPr/>
            <p:nvPr/>
          </p:nvSpPr>
          <p:spPr>
            <a:xfrm>
              <a:off x="886815" y="1038958"/>
              <a:ext cx="1632723" cy="1502119"/>
            </a:xfrm>
            <a:prstGeom prst="roundRect">
              <a:avLst>
                <a:gd name="adj" fmla="val 93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cs typeface="+mn-ea"/>
                <a:sym typeface="+mn-lt"/>
              </a:endParaRPr>
            </a:p>
          </p:txBody>
        </p:sp>
        <p:sp>
          <p:nvSpPr>
            <p:cNvPr id="34" name="任意多边形 33"/>
            <p:cNvSpPr/>
            <p:nvPr/>
          </p:nvSpPr>
          <p:spPr>
            <a:xfrm>
              <a:off x="778084" y="1947582"/>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solidFill>
                  <a:schemeClr val="bg1"/>
                </a:solidFill>
                <a:cs typeface="+mn-ea"/>
                <a:sym typeface="+mn-lt"/>
              </a:endParaRPr>
            </a:p>
          </p:txBody>
        </p:sp>
        <p:sp>
          <p:nvSpPr>
            <p:cNvPr id="35" name="椭圆 34"/>
            <p:cNvSpPr/>
            <p:nvPr/>
          </p:nvSpPr>
          <p:spPr>
            <a:xfrm>
              <a:off x="1402412" y="1648209"/>
              <a:ext cx="601529" cy="6004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cs typeface="+mn-ea"/>
                <a:sym typeface="+mn-lt"/>
              </a:endParaRPr>
            </a:p>
          </p:txBody>
        </p:sp>
        <p:sp>
          <p:nvSpPr>
            <p:cNvPr id="38917" name="文本框 11"/>
            <p:cNvSpPr txBox="1">
              <a:spLocks noChangeArrowheads="1"/>
            </p:cNvSpPr>
            <p:nvPr/>
          </p:nvSpPr>
          <p:spPr bwMode="auto">
            <a:xfrm>
              <a:off x="1304926" y="1222952"/>
              <a:ext cx="839367" cy="636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r>
                <a:rPr lang="en-US" altLang="zh-HK" sz="4400">
                  <a:solidFill>
                    <a:schemeClr val="bg1"/>
                  </a:solidFill>
                  <a:cs typeface="+mn-ea"/>
                  <a:sym typeface="+mn-lt"/>
                </a:rPr>
                <a:t>01</a:t>
              </a:r>
              <a:endParaRPr lang="zh-HK" altLang="en-US" sz="4400">
                <a:solidFill>
                  <a:schemeClr val="bg1"/>
                </a:solidFill>
                <a:cs typeface="+mn-ea"/>
                <a:sym typeface="+mn-lt"/>
              </a:endParaRPr>
            </a:p>
          </p:txBody>
        </p:sp>
        <p:sp>
          <p:nvSpPr>
            <p:cNvPr id="38918" name="文本框 64"/>
            <p:cNvSpPr txBox="1">
              <a:spLocks noChangeArrowheads="1"/>
            </p:cNvSpPr>
            <p:nvPr/>
          </p:nvSpPr>
          <p:spPr bwMode="auto">
            <a:xfrm>
              <a:off x="1148007" y="2434566"/>
              <a:ext cx="1110344" cy="347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r>
                <a:rPr lang="zh-CN" altLang="en-US" sz="2135" b="1">
                  <a:solidFill>
                    <a:srgbClr val="404040"/>
                  </a:solidFill>
                  <a:cs typeface="+mn-ea"/>
                  <a:sym typeface="+mn-lt"/>
                </a:rPr>
                <a:t>添加标题</a:t>
              </a:r>
              <a:endParaRPr lang="zh-HK" altLang="en-US" sz="2135" b="1">
                <a:solidFill>
                  <a:srgbClr val="404040"/>
                </a:solidFill>
                <a:cs typeface="+mn-ea"/>
                <a:sym typeface="+mn-lt"/>
              </a:endParaRPr>
            </a:p>
          </p:txBody>
        </p:sp>
        <p:sp>
          <p:nvSpPr>
            <p:cNvPr id="38919" name="文本框 65"/>
            <p:cNvSpPr txBox="1">
              <a:spLocks noChangeArrowheads="1"/>
            </p:cNvSpPr>
            <p:nvPr/>
          </p:nvSpPr>
          <p:spPr bwMode="auto">
            <a:xfrm>
              <a:off x="1139623" y="2788385"/>
              <a:ext cx="1127111" cy="82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r>
                <a:rPr lang="zh-CN" altLang="en-US" sz="1465">
                  <a:solidFill>
                    <a:srgbClr val="262626"/>
                  </a:solidFill>
                  <a:cs typeface="+mn-ea"/>
                  <a:sym typeface="+mn-lt"/>
                </a:rPr>
                <a:t>完成模高和</a:t>
              </a:r>
              <a:endParaRPr lang="en-US" altLang="zh-CN" sz="1465">
                <a:solidFill>
                  <a:srgbClr val="262626"/>
                </a:solidFill>
                <a:cs typeface="+mn-ea"/>
                <a:sym typeface="+mn-lt"/>
              </a:endParaRPr>
            </a:p>
            <a:p>
              <a:pPr algn="ctr"/>
              <a:r>
                <a:rPr lang="zh-CN" altLang="en-US" sz="1465">
                  <a:solidFill>
                    <a:srgbClr val="262626"/>
                  </a:solidFill>
                  <a:cs typeface="+mn-ea"/>
                  <a:sym typeface="+mn-lt"/>
                </a:rPr>
                <a:t>图高的作业</a:t>
              </a:r>
              <a:endParaRPr lang="en-US" altLang="zh-CN" sz="1465">
                <a:solidFill>
                  <a:srgbClr val="262626"/>
                </a:solidFill>
                <a:cs typeface="+mn-ea"/>
                <a:sym typeface="+mn-lt"/>
              </a:endParaRPr>
            </a:p>
            <a:p>
              <a:pPr algn="ctr"/>
              <a:r>
                <a:rPr lang="zh-CN" altLang="en-US" sz="1465">
                  <a:solidFill>
                    <a:srgbClr val="262626"/>
                  </a:solidFill>
                  <a:cs typeface="+mn-ea"/>
                  <a:sym typeface="+mn-lt"/>
                </a:rPr>
                <a:t>争取尽快做</a:t>
              </a:r>
              <a:endParaRPr lang="en-US" altLang="zh-CN" sz="1465">
                <a:solidFill>
                  <a:srgbClr val="262626"/>
                </a:solidFill>
                <a:cs typeface="+mn-ea"/>
                <a:sym typeface="+mn-lt"/>
              </a:endParaRPr>
            </a:p>
            <a:p>
              <a:pPr algn="ctr"/>
              <a:r>
                <a:rPr lang="zh-CN" altLang="en-US" sz="1465">
                  <a:solidFill>
                    <a:srgbClr val="262626"/>
                  </a:solidFill>
                  <a:cs typeface="+mn-ea"/>
                  <a:sym typeface="+mn-lt"/>
                </a:rPr>
                <a:t>好不能再拖</a:t>
              </a:r>
              <a:endParaRPr lang="zh-HK" altLang="en-US" sz="1465">
                <a:solidFill>
                  <a:srgbClr val="262626"/>
                </a:solidFill>
                <a:cs typeface="+mn-ea"/>
                <a:sym typeface="+mn-lt"/>
              </a:endParaRPr>
            </a:p>
          </p:txBody>
        </p:sp>
      </p:grpSp>
      <p:grpSp>
        <p:nvGrpSpPr>
          <p:cNvPr id="39" name="组合 38"/>
          <p:cNvGrpSpPr/>
          <p:nvPr/>
        </p:nvGrpSpPr>
        <p:grpSpPr bwMode="auto">
          <a:xfrm>
            <a:off x="3765551" y="2034118"/>
            <a:ext cx="2235200" cy="3507316"/>
            <a:chOff x="2690633" y="1038958"/>
            <a:chExt cx="1850186" cy="2900945"/>
          </a:xfrm>
        </p:grpSpPr>
        <p:sp>
          <p:nvSpPr>
            <p:cNvPr id="40" name="圆角矩形 39"/>
            <p:cNvSpPr/>
            <p:nvPr/>
          </p:nvSpPr>
          <p:spPr>
            <a:xfrm>
              <a:off x="2799261" y="1038958"/>
              <a:ext cx="1632929" cy="1502119"/>
            </a:xfrm>
            <a:prstGeom prst="roundRect">
              <a:avLst>
                <a:gd name="adj" fmla="val 9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cs typeface="+mn-ea"/>
                <a:sym typeface="+mn-lt"/>
              </a:endParaRPr>
            </a:p>
          </p:txBody>
        </p:sp>
        <p:sp>
          <p:nvSpPr>
            <p:cNvPr id="41" name="任意多边形 40"/>
            <p:cNvSpPr/>
            <p:nvPr/>
          </p:nvSpPr>
          <p:spPr>
            <a:xfrm>
              <a:off x="2690633" y="1947582"/>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solidFill>
                  <a:schemeClr val="bg1"/>
                </a:solidFill>
                <a:cs typeface="+mn-ea"/>
                <a:sym typeface="+mn-lt"/>
              </a:endParaRPr>
            </a:p>
          </p:txBody>
        </p:sp>
        <p:sp>
          <p:nvSpPr>
            <p:cNvPr id="42" name="椭圆 41"/>
            <p:cNvSpPr/>
            <p:nvPr/>
          </p:nvSpPr>
          <p:spPr>
            <a:xfrm>
              <a:off x="3316121" y="1648209"/>
              <a:ext cx="599208" cy="600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cs typeface="+mn-ea"/>
                <a:sym typeface="+mn-lt"/>
              </a:endParaRPr>
            </a:p>
          </p:txBody>
        </p:sp>
        <p:sp>
          <p:nvSpPr>
            <p:cNvPr id="38924" name="文本框 48"/>
            <p:cNvSpPr txBox="1">
              <a:spLocks noChangeArrowheads="1"/>
            </p:cNvSpPr>
            <p:nvPr/>
          </p:nvSpPr>
          <p:spPr bwMode="auto">
            <a:xfrm>
              <a:off x="3185327" y="1222952"/>
              <a:ext cx="894944" cy="636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r>
                <a:rPr lang="en-US" altLang="zh-HK" sz="4400">
                  <a:solidFill>
                    <a:schemeClr val="bg1"/>
                  </a:solidFill>
                  <a:cs typeface="+mn-ea"/>
                  <a:sym typeface="+mn-lt"/>
                </a:rPr>
                <a:t>02</a:t>
              </a:r>
              <a:endParaRPr lang="zh-HK" altLang="en-US" sz="4400">
                <a:solidFill>
                  <a:schemeClr val="bg1"/>
                </a:solidFill>
                <a:cs typeface="+mn-ea"/>
                <a:sym typeface="+mn-lt"/>
              </a:endParaRPr>
            </a:p>
          </p:txBody>
        </p:sp>
        <p:sp>
          <p:nvSpPr>
            <p:cNvPr id="38925" name="文本框 66"/>
            <p:cNvSpPr txBox="1">
              <a:spLocks noChangeArrowheads="1"/>
            </p:cNvSpPr>
            <p:nvPr/>
          </p:nvSpPr>
          <p:spPr bwMode="auto">
            <a:xfrm>
              <a:off x="3060555" y="2434566"/>
              <a:ext cx="1110344" cy="347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r>
                <a:rPr lang="zh-CN" altLang="en-US" sz="2135" b="1">
                  <a:solidFill>
                    <a:schemeClr val="accent1"/>
                  </a:solidFill>
                  <a:cs typeface="+mn-ea"/>
                  <a:sym typeface="+mn-lt"/>
                </a:rPr>
                <a:t>添加标题</a:t>
              </a:r>
              <a:endParaRPr lang="zh-HK" altLang="en-US" sz="2135" b="1">
                <a:solidFill>
                  <a:schemeClr val="accent1"/>
                </a:solidFill>
                <a:cs typeface="+mn-ea"/>
                <a:sym typeface="+mn-lt"/>
              </a:endParaRPr>
            </a:p>
          </p:txBody>
        </p:sp>
        <p:sp>
          <p:nvSpPr>
            <p:cNvPr id="38926" name="文本框 67"/>
            <p:cNvSpPr txBox="1">
              <a:spLocks noChangeArrowheads="1"/>
            </p:cNvSpPr>
            <p:nvPr/>
          </p:nvSpPr>
          <p:spPr bwMode="auto">
            <a:xfrm>
              <a:off x="2955048" y="2788385"/>
              <a:ext cx="1321356" cy="82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r>
                <a:rPr lang="zh-CN" altLang="en-US" sz="1465">
                  <a:solidFill>
                    <a:srgbClr val="262626"/>
                  </a:solidFill>
                  <a:cs typeface="+mn-ea"/>
                  <a:sym typeface="+mn-lt"/>
                </a:rPr>
                <a:t>辅助软件可以</a:t>
              </a:r>
              <a:endParaRPr lang="en-US" altLang="zh-CN" sz="1465">
                <a:solidFill>
                  <a:srgbClr val="262626"/>
                </a:solidFill>
                <a:cs typeface="+mn-ea"/>
                <a:sym typeface="+mn-lt"/>
              </a:endParaRPr>
            </a:p>
            <a:p>
              <a:pPr algn="ctr"/>
              <a:r>
                <a:rPr lang="zh-CN" altLang="en-US" sz="1465">
                  <a:solidFill>
                    <a:srgbClr val="262626"/>
                  </a:solidFill>
                  <a:cs typeface="+mn-ea"/>
                  <a:sym typeface="+mn-lt"/>
                </a:rPr>
                <a:t>为幻灯片提供</a:t>
              </a:r>
              <a:endParaRPr lang="en-US" altLang="zh-CN" sz="1465">
                <a:solidFill>
                  <a:srgbClr val="262626"/>
                </a:solidFill>
                <a:cs typeface="+mn-ea"/>
                <a:sym typeface="+mn-lt"/>
              </a:endParaRPr>
            </a:p>
            <a:p>
              <a:pPr algn="ctr"/>
              <a:r>
                <a:rPr lang="zh-CN" altLang="en-US" sz="1465">
                  <a:solidFill>
                    <a:srgbClr val="262626"/>
                  </a:solidFill>
                  <a:cs typeface="+mn-ea"/>
                  <a:sym typeface="+mn-lt"/>
                </a:rPr>
                <a:t>很好的辅助等</a:t>
              </a:r>
              <a:endParaRPr lang="en-US" altLang="zh-CN" sz="1465">
                <a:solidFill>
                  <a:srgbClr val="262626"/>
                </a:solidFill>
                <a:cs typeface="+mn-ea"/>
                <a:sym typeface="+mn-lt"/>
              </a:endParaRPr>
            </a:p>
            <a:p>
              <a:pPr algn="ctr"/>
              <a:r>
                <a:rPr lang="zh-CN" altLang="en-US" sz="1465">
                  <a:solidFill>
                    <a:srgbClr val="262626"/>
                  </a:solidFill>
                  <a:cs typeface="+mn-ea"/>
                  <a:sym typeface="+mn-lt"/>
                </a:rPr>
                <a:t>有必要去学习</a:t>
              </a:r>
              <a:endParaRPr lang="en-US" altLang="zh-CN" sz="1465">
                <a:solidFill>
                  <a:srgbClr val="262626"/>
                </a:solidFill>
                <a:cs typeface="+mn-ea"/>
                <a:sym typeface="+mn-lt"/>
              </a:endParaRPr>
            </a:p>
          </p:txBody>
        </p:sp>
      </p:grpSp>
      <p:grpSp>
        <p:nvGrpSpPr>
          <p:cNvPr id="46" name="组合 45"/>
          <p:cNvGrpSpPr/>
          <p:nvPr/>
        </p:nvGrpSpPr>
        <p:grpSpPr bwMode="auto">
          <a:xfrm>
            <a:off x="6161617" y="2034118"/>
            <a:ext cx="2233083" cy="3507316"/>
            <a:chOff x="4603182" y="1038958"/>
            <a:chExt cx="1850186" cy="2900945"/>
          </a:xfrm>
        </p:grpSpPr>
        <p:sp>
          <p:nvSpPr>
            <p:cNvPr id="47" name="圆角矩形 46"/>
            <p:cNvSpPr/>
            <p:nvPr/>
          </p:nvSpPr>
          <p:spPr>
            <a:xfrm>
              <a:off x="4711913" y="1038958"/>
              <a:ext cx="1632723" cy="1502119"/>
            </a:xfrm>
            <a:prstGeom prst="roundRect">
              <a:avLst>
                <a:gd name="adj" fmla="val 93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cs typeface="+mn-ea"/>
                <a:sym typeface="+mn-lt"/>
              </a:endParaRPr>
            </a:p>
          </p:txBody>
        </p:sp>
        <p:sp>
          <p:nvSpPr>
            <p:cNvPr id="48" name="任意多边形 47"/>
            <p:cNvSpPr/>
            <p:nvPr/>
          </p:nvSpPr>
          <p:spPr>
            <a:xfrm>
              <a:off x="4603182" y="1947582"/>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solidFill>
                  <a:schemeClr val="bg1"/>
                </a:solidFill>
                <a:cs typeface="+mn-ea"/>
                <a:sym typeface="+mn-lt"/>
              </a:endParaRPr>
            </a:p>
          </p:txBody>
        </p:sp>
        <p:sp>
          <p:nvSpPr>
            <p:cNvPr id="49" name="椭圆 48"/>
            <p:cNvSpPr/>
            <p:nvPr/>
          </p:nvSpPr>
          <p:spPr>
            <a:xfrm>
              <a:off x="5227510" y="1648209"/>
              <a:ext cx="601529" cy="6004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cs typeface="+mn-ea"/>
                <a:sym typeface="+mn-lt"/>
              </a:endParaRPr>
            </a:p>
          </p:txBody>
        </p:sp>
        <p:sp>
          <p:nvSpPr>
            <p:cNvPr id="38931" name="文本框 54"/>
            <p:cNvSpPr txBox="1">
              <a:spLocks noChangeArrowheads="1"/>
            </p:cNvSpPr>
            <p:nvPr/>
          </p:nvSpPr>
          <p:spPr bwMode="auto">
            <a:xfrm>
              <a:off x="5044295" y="1222952"/>
              <a:ext cx="978584" cy="636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r>
                <a:rPr lang="en-US" altLang="zh-HK" sz="4400">
                  <a:solidFill>
                    <a:schemeClr val="bg1"/>
                  </a:solidFill>
                  <a:cs typeface="+mn-ea"/>
                  <a:sym typeface="+mn-lt"/>
                </a:rPr>
                <a:t>03</a:t>
              </a:r>
              <a:endParaRPr lang="zh-HK" altLang="en-US" sz="4400">
                <a:solidFill>
                  <a:schemeClr val="bg1"/>
                </a:solidFill>
                <a:cs typeface="+mn-ea"/>
                <a:sym typeface="+mn-lt"/>
              </a:endParaRPr>
            </a:p>
          </p:txBody>
        </p:sp>
        <p:sp>
          <p:nvSpPr>
            <p:cNvPr id="38932" name="文本框 68"/>
            <p:cNvSpPr txBox="1">
              <a:spLocks noChangeArrowheads="1"/>
            </p:cNvSpPr>
            <p:nvPr/>
          </p:nvSpPr>
          <p:spPr bwMode="auto">
            <a:xfrm>
              <a:off x="4973104" y="2434566"/>
              <a:ext cx="1110344" cy="347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r>
                <a:rPr lang="zh-CN" altLang="en-US" sz="2135" b="1">
                  <a:solidFill>
                    <a:srgbClr val="404040"/>
                  </a:solidFill>
                  <a:cs typeface="+mn-ea"/>
                  <a:sym typeface="+mn-lt"/>
                </a:rPr>
                <a:t>添加标题</a:t>
              </a:r>
              <a:endParaRPr lang="zh-HK" altLang="en-US" sz="2135" b="1">
                <a:solidFill>
                  <a:srgbClr val="404040"/>
                </a:solidFill>
                <a:cs typeface="+mn-ea"/>
                <a:sym typeface="+mn-lt"/>
              </a:endParaRPr>
            </a:p>
          </p:txBody>
        </p:sp>
        <p:sp>
          <p:nvSpPr>
            <p:cNvPr id="38933" name="文本框 69"/>
            <p:cNvSpPr txBox="1">
              <a:spLocks noChangeArrowheads="1"/>
            </p:cNvSpPr>
            <p:nvPr/>
          </p:nvSpPr>
          <p:spPr bwMode="auto">
            <a:xfrm>
              <a:off x="4833160" y="2788385"/>
              <a:ext cx="1390229" cy="63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r>
                <a:rPr lang="zh-CN" altLang="en-US" sz="1465">
                  <a:solidFill>
                    <a:srgbClr val="262626"/>
                  </a:solidFill>
                  <a:cs typeface="+mn-ea"/>
                  <a:sym typeface="+mn-lt"/>
                </a:rPr>
                <a:t>形成思路风格</a:t>
              </a:r>
              <a:endParaRPr lang="en-US" altLang="zh-CN" sz="1465">
                <a:solidFill>
                  <a:srgbClr val="262626"/>
                </a:solidFill>
                <a:cs typeface="+mn-ea"/>
                <a:sym typeface="+mn-lt"/>
              </a:endParaRPr>
            </a:p>
            <a:p>
              <a:pPr algn="ctr"/>
              <a:r>
                <a:rPr lang="zh-CN" altLang="en-US" sz="1465">
                  <a:solidFill>
                    <a:srgbClr val="262626"/>
                  </a:solidFill>
                  <a:cs typeface="+mn-ea"/>
                  <a:sym typeface="+mn-lt"/>
                </a:rPr>
                <a:t>仔细考量细节 </a:t>
              </a:r>
              <a:endParaRPr lang="en-US" altLang="zh-CN" sz="1465">
                <a:solidFill>
                  <a:srgbClr val="262626"/>
                </a:solidFill>
                <a:cs typeface="+mn-ea"/>
                <a:sym typeface="+mn-lt"/>
              </a:endParaRPr>
            </a:p>
            <a:p>
              <a:pPr algn="ctr"/>
              <a:r>
                <a:rPr lang="zh-CN" altLang="en-US" sz="1465">
                  <a:solidFill>
                    <a:srgbClr val="262626"/>
                  </a:solidFill>
                  <a:cs typeface="+mn-ea"/>
                  <a:sym typeface="+mn-lt"/>
                </a:rPr>
                <a:t>把每一步做好</a:t>
              </a:r>
              <a:endParaRPr lang="en-US" altLang="zh-CN" sz="1465">
                <a:solidFill>
                  <a:srgbClr val="262626"/>
                </a:solidFill>
                <a:cs typeface="+mn-ea"/>
                <a:sym typeface="+mn-lt"/>
              </a:endParaRPr>
            </a:p>
          </p:txBody>
        </p:sp>
      </p:grpSp>
      <p:grpSp>
        <p:nvGrpSpPr>
          <p:cNvPr id="53" name="组合 52"/>
          <p:cNvGrpSpPr/>
          <p:nvPr/>
        </p:nvGrpSpPr>
        <p:grpSpPr bwMode="auto">
          <a:xfrm>
            <a:off x="8566151" y="2034118"/>
            <a:ext cx="2235200" cy="3507316"/>
            <a:chOff x="6515731" y="1038958"/>
            <a:chExt cx="1850186" cy="2900945"/>
          </a:xfrm>
        </p:grpSpPr>
        <p:sp>
          <p:nvSpPr>
            <p:cNvPr id="54" name="圆角矩形 53"/>
            <p:cNvSpPr/>
            <p:nvPr/>
          </p:nvSpPr>
          <p:spPr>
            <a:xfrm>
              <a:off x="6624359" y="1038958"/>
              <a:ext cx="1632929" cy="1502119"/>
            </a:xfrm>
            <a:prstGeom prst="roundRect">
              <a:avLst>
                <a:gd name="adj" fmla="val 9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cs typeface="+mn-ea"/>
                <a:sym typeface="+mn-lt"/>
              </a:endParaRPr>
            </a:p>
          </p:txBody>
        </p:sp>
        <p:sp>
          <p:nvSpPr>
            <p:cNvPr id="55" name="任意多边形 54"/>
            <p:cNvSpPr/>
            <p:nvPr/>
          </p:nvSpPr>
          <p:spPr>
            <a:xfrm>
              <a:off x="6515731" y="1947582"/>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solidFill>
                  <a:schemeClr val="bg1"/>
                </a:solidFill>
                <a:cs typeface="+mn-ea"/>
                <a:sym typeface="+mn-lt"/>
              </a:endParaRPr>
            </a:p>
          </p:txBody>
        </p:sp>
        <p:sp>
          <p:nvSpPr>
            <p:cNvPr id="56" name="椭圆 55"/>
            <p:cNvSpPr/>
            <p:nvPr/>
          </p:nvSpPr>
          <p:spPr>
            <a:xfrm>
              <a:off x="7141219" y="1648209"/>
              <a:ext cx="599208" cy="600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cs typeface="+mn-ea"/>
                <a:sym typeface="+mn-lt"/>
              </a:endParaRPr>
            </a:p>
          </p:txBody>
        </p:sp>
        <p:sp>
          <p:nvSpPr>
            <p:cNvPr id="38938" name="文本框 60"/>
            <p:cNvSpPr txBox="1">
              <a:spLocks noChangeArrowheads="1"/>
            </p:cNvSpPr>
            <p:nvPr/>
          </p:nvSpPr>
          <p:spPr bwMode="auto">
            <a:xfrm>
              <a:off x="6988992" y="1222952"/>
              <a:ext cx="876275" cy="636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r>
                <a:rPr lang="en-US" altLang="zh-HK" sz="4400">
                  <a:solidFill>
                    <a:schemeClr val="bg1"/>
                  </a:solidFill>
                  <a:cs typeface="+mn-ea"/>
                  <a:sym typeface="+mn-lt"/>
                </a:rPr>
                <a:t>04</a:t>
              </a:r>
              <a:endParaRPr lang="zh-HK" altLang="en-US" sz="4400">
                <a:solidFill>
                  <a:schemeClr val="bg1"/>
                </a:solidFill>
                <a:cs typeface="+mn-ea"/>
                <a:sym typeface="+mn-lt"/>
              </a:endParaRPr>
            </a:p>
          </p:txBody>
        </p:sp>
        <p:sp>
          <p:nvSpPr>
            <p:cNvPr id="38939" name="文本框 70"/>
            <p:cNvSpPr txBox="1">
              <a:spLocks noChangeArrowheads="1"/>
            </p:cNvSpPr>
            <p:nvPr/>
          </p:nvSpPr>
          <p:spPr bwMode="auto">
            <a:xfrm>
              <a:off x="6885653" y="2434566"/>
              <a:ext cx="1110344" cy="347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r>
                <a:rPr lang="zh-CN" altLang="en-US" sz="2135" b="1">
                  <a:solidFill>
                    <a:schemeClr val="accent1"/>
                  </a:solidFill>
                  <a:cs typeface="+mn-ea"/>
                  <a:sym typeface="+mn-lt"/>
                </a:rPr>
                <a:t>添加标题</a:t>
              </a:r>
              <a:endParaRPr lang="zh-HK" altLang="en-US" sz="2135" b="1">
                <a:solidFill>
                  <a:schemeClr val="accent1"/>
                </a:solidFill>
                <a:cs typeface="+mn-ea"/>
                <a:sym typeface="+mn-lt"/>
              </a:endParaRPr>
            </a:p>
          </p:txBody>
        </p:sp>
        <p:sp>
          <p:nvSpPr>
            <p:cNvPr id="38940" name="文本框 71"/>
            <p:cNvSpPr txBox="1">
              <a:spLocks noChangeArrowheads="1"/>
            </p:cNvSpPr>
            <p:nvPr/>
          </p:nvSpPr>
          <p:spPr bwMode="auto">
            <a:xfrm>
              <a:off x="6770752" y="2788385"/>
              <a:ext cx="1340145" cy="82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r>
                <a:rPr lang="zh-CN" altLang="en-US" sz="1465">
                  <a:solidFill>
                    <a:srgbClr val="262626"/>
                  </a:solidFill>
                  <a:cs typeface="+mn-ea"/>
                  <a:sym typeface="+mn-lt"/>
                </a:rPr>
                <a:t>这是并列关系</a:t>
              </a:r>
              <a:endParaRPr lang="en-US" altLang="zh-CN" sz="1465">
                <a:solidFill>
                  <a:srgbClr val="262626"/>
                </a:solidFill>
                <a:cs typeface="+mn-ea"/>
                <a:sym typeface="+mn-lt"/>
              </a:endParaRPr>
            </a:p>
            <a:p>
              <a:pPr algn="ctr"/>
              <a:r>
                <a:rPr lang="zh-CN" altLang="en-US" sz="1465">
                  <a:solidFill>
                    <a:srgbClr val="262626"/>
                  </a:solidFill>
                  <a:cs typeface="+mn-ea"/>
                  <a:sym typeface="+mn-lt"/>
                </a:rPr>
                <a:t>的表达方式之</a:t>
              </a:r>
              <a:endParaRPr lang="en-US" altLang="zh-CN" sz="1465">
                <a:solidFill>
                  <a:srgbClr val="262626"/>
                </a:solidFill>
                <a:cs typeface="+mn-ea"/>
                <a:sym typeface="+mn-lt"/>
              </a:endParaRPr>
            </a:p>
            <a:p>
              <a:pPr algn="ctr"/>
              <a:r>
                <a:rPr lang="zh-CN" altLang="en-US" sz="1465">
                  <a:solidFill>
                    <a:srgbClr val="262626"/>
                  </a:solidFill>
                  <a:cs typeface="+mn-ea"/>
                  <a:sym typeface="+mn-lt"/>
                </a:rPr>
                <a:t>你可以输入其</a:t>
              </a:r>
              <a:endParaRPr lang="en-US" altLang="zh-CN" sz="1465">
                <a:solidFill>
                  <a:srgbClr val="262626"/>
                </a:solidFill>
                <a:cs typeface="+mn-ea"/>
                <a:sym typeface="+mn-lt"/>
              </a:endParaRPr>
            </a:p>
            <a:p>
              <a:pPr algn="ctr"/>
              <a:r>
                <a:rPr lang="zh-CN" altLang="en-US" sz="1465">
                  <a:solidFill>
                    <a:srgbClr val="262626"/>
                  </a:solidFill>
                  <a:cs typeface="+mn-ea"/>
                  <a:sym typeface="+mn-lt"/>
                </a:rPr>
                <a:t>他的内容代替</a:t>
              </a:r>
              <a:endParaRPr lang="zh-HK" altLang="en-US" sz="1465">
                <a:solidFill>
                  <a:srgbClr val="262626"/>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100000">
                                          <p:val>
                                            <p:strVal val="#ppt_x"/>
                                          </p:val>
                                        </p:tav>
                                      </p:tavLst>
                                    </p:anim>
                                    <p:anim calcmode="lin" valueType="num">
                                      <p:cBhvr>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ppt_x</p:attrName>
                                        </p:attrNameLst>
                                      </p:cBhvr>
                                      <p:tavLst>
                                        <p:tav tm="0">
                                          <p:val>
                                            <p:strVal val="#ppt_x"/>
                                          </p:val>
                                        </p:tav>
                                        <p:tav tm="100000">
                                          <p:val>
                                            <p:strVal val="#ppt_x"/>
                                          </p:val>
                                        </p:tav>
                                      </p:tavLst>
                                    </p:anim>
                                    <p:anim calcmode="lin" valueType="num">
                                      <p:cBhvr>
                                        <p:cTn id="13" dur="500" fill="hold"/>
                                        <p:tgtEl>
                                          <p:spTgt spid="3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ppt_x</p:attrName>
                                        </p:attrNameLst>
                                      </p:cBhvr>
                                      <p:tavLst>
                                        <p:tav tm="0">
                                          <p:val>
                                            <p:strVal val="#ppt_x"/>
                                          </p:val>
                                        </p:tav>
                                        <p:tav tm="100000">
                                          <p:val>
                                            <p:strVal val="#ppt_x"/>
                                          </p:val>
                                        </p:tav>
                                      </p:tavLst>
                                    </p:anim>
                                    <p:anim calcmode="lin" valueType="num">
                                      <p:cBhvr>
                                        <p:cTn id="18" dur="500" fill="hold"/>
                                        <p:tgtEl>
                                          <p:spTgt spid="4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p:cTn id="22" dur="500" fill="hold"/>
                                        <p:tgtEl>
                                          <p:spTgt spid="53"/>
                                        </p:tgtEl>
                                        <p:attrNameLst>
                                          <p:attrName>ppt_x</p:attrName>
                                        </p:attrNameLst>
                                      </p:cBhvr>
                                      <p:tavLst>
                                        <p:tav tm="0">
                                          <p:val>
                                            <p:strVal val="#ppt_x"/>
                                          </p:val>
                                        </p:tav>
                                        <p:tav tm="100000">
                                          <p:val>
                                            <p:strVal val="#ppt_x"/>
                                          </p:val>
                                        </p:tav>
                                      </p:tavLst>
                                    </p:anim>
                                    <p:anim calcmode="lin" valueType="num">
                                      <p:cBhvr>
                                        <p:cTn id="23"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20"/>
          <p:cNvSpPr>
            <a:spLocks noChangeArrowheads="1"/>
          </p:cNvSpPr>
          <p:nvPr/>
        </p:nvSpPr>
        <p:spPr bwMode="auto">
          <a:xfrm>
            <a:off x="2118784" y="2163233"/>
            <a:ext cx="2252133" cy="2599267"/>
          </a:xfrm>
          <a:prstGeom prst="roundRect">
            <a:avLst>
              <a:gd name="adj" fmla="val 5681"/>
            </a:avLst>
          </a:prstGeom>
          <a:noFill/>
          <a:ln w="19050">
            <a:solidFill>
              <a:schemeClr val="accent1"/>
            </a:solidFill>
            <a:round/>
          </a:ln>
          <a:extLst>
            <a:ext uri="{909E8E84-426E-40DD-AFC4-6F175D3DCCD1}">
              <a14:hiddenFill xmlns:a14="http://schemas.microsoft.com/office/drawing/2010/main">
                <a:solidFill>
                  <a:srgbClr val="FFFFFF"/>
                </a:solidFill>
              </a14:hiddenFill>
            </a:ext>
          </a:extLst>
        </p:spPr>
        <p:txBody>
          <a:bodyPr lIns="82824" tIns="41411" rIns="82824" bIns="41411"/>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2"/>
            <a:endParaRPr lang="zh-CN" altLang="en-US" sz="2400">
              <a:solidFill>
                <a:srgbClr val="434343"/>
              </a:solidFill>
              <a:latin typeface="+mn-lt"/>
              <a:ea typeface="+mn-ea"/>
              <a:cs typeface="+mn-ea"/>
              <a:sym typeface="+mn-lt"/>
            </a:endParaRPr>
          </a:p>
        </p:txBody>
      </p:sp>
      <p:sp>
        <p:nvSpPr>
          <p:cNvPr id="22" name="圆角矩形 21"/>
          <p:cNvSpPr>
            <a:spLocks noChangeArrowheads="1"/>
          </p:cNvSpPr>
          <p:nvPr/>
        </p:nvSpPr>
        <p:spPr bwMode="auto">
          <a:xfrm>
            <a:off x="7863418" y="2163233"/>
            <a:ext cx="2254249" cy="2599267"/>
          </a:xfrm>
          <a:prstGeom prst="roundRect">
            <a:avLst>
              <a:gd name="adj" fmla="val 5069"/>
            </a:avLst>
          </a:prstGeom>
          <a:noFill/>
          <a:ln w="19050">
            <a:solidFill>
              <a:schemeClr val="accent1"/>
            </a:solidFill>
            <a:round/>
          </a:ln>
          <a:extLst>
            <a:ext uri="{909E8E84-426E-40DD-AFC4-6F175D3DCCD1}">
              <a14:hiddenFill xmlns:a14="http://schemas.microsoft.com/office/drawing/2010/main">
                <a:solidFill>
                  <a:srgbClr val="FFFFFF"/>
                </a:solidFill>
              </a14:hiddenFill>
            </a:ext>
          </a:extLst>
        </p:spPr>
        <p:txBody>
          <a:bodyPr lIns="82824" tIns="41411" rIns="82824" bIns="41411"/>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2"/>
            <a:endParaRPr lang="zh-CN" altLang="en-US" sz="2400">
              <a:solidFill>
                <a:srgbClr val="434343"/>
              </a:solidFill>
              <a:latin typeface="+mn-lt"/>
              <a:ea typeface="+mn-ea"/>
              <a:cs typeface="+mn-ea"/>
              <a:sym typeface="+mn-lt"/>
            </a:endParaRPr>
          </a:p>
        </p:txBody>
      </p:sp>
      <p:sp>
        <p:nvSpPr>
          <p:cNvPr id="23" name="矩形 26"/>
          <p:cNvSpPr>
            <a:spLocks noChangeArrowheads="1"/>
          </p:cNvSpPr>
          <p:nvPr/>
        </p:nvSpPr>
        <p:spPr bwMode="auto">
          <a:xfrm>
            <a:off x="8026400" y="2292351"/>
            <a:ext cx="1955800" cy="2483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4" tIns="41411" rIns="82824" bIns="41411">
            <a:spAutoFit/>
          </a:bodyPr>
          <a:lstStyle/>
          <a:p>
            <a:pPr>
              <a:lnSpc>
                <a:spcPct val="130000"/>
              </a:lnSpc>
            </a:pPr>
            <a:r>
              <a:rPr lang="zh-CN" altLang="en-US" sz="1335">
                <a:solidFill>
                  <a:srgbClr val="404040"/>
                </a:solidFill>
                <a:cs typeface="+mn-ea"/>
                <a:sym typeface="+mn-lt"/>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24" name="圆角矩形 23"/>
          <p:cNvSpPr>
            <a:spLocks noChangeArrowheads="1"/>
          </p:cNvSpPr>
          <p:nvPr/>
        </p:nvSpPr>
        <p:spPr bwMode="auto">
          <a:xfrm>
            <a:off x="4965700" y="2163233"/>
            <a:ext cx="2254251" cy="2599267"/>
          </a:xfrm>
          <a:prstGeom prst="roundRect">
            <a:avLst>
              <a:gd name="adj" fmla="val 5069"/>
            </a:avLst>
          </a:prstGeom>
          <a:noFill/>
          <a:ln w="19050">
            <a:solidFill>
              <a:schemeClr val="accent1"/>
            </a:solidFill>
            <a:round/>
          </a:ln>
          <a:extLst>
            <a:ext uri="{909E8E84-426E-40DD-AFC4-6F175D3DCCD1}">
              <a14:hiddenFill xmlns:a14="http://schemas.microsoft.com/office/drawing/2010/main">
                <a:solidFill>
                  <a:srgbClr val="FFFFFF"/>
                </a:solidFill>
              </a14:hiddenFill>
            </a:ext>
          </a:extLst>
        </p:spPr>
        <p:txBody>
          <a:bodyPr lIns="82824" tIns="41411" rIns="82824" bIns="41411"/>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2"/>
            <a:endParaRPr lang="zh-CN" altLang="en-US" sz="2400">
              <a:solidFill>
                <a:srgbClr val="434343"/>
              </a:solidFill>
              <a:latin typeface="+mn-lt"/>
              <a:ea typeface="+mn-ea"/>
              <a:cs typeface="+mn-ea"/>
              <a:sym typeface="+mn-lt"/>
            </a:endParaRPr>
          </a:p>
        </p:txBody>
      </p:sp>
      <p:sp>
        <p:nvSpPr>
          <p:cNvPr id="25" name="矩形 24"/>
          <p:cNvSpPr>
            <a:spLocks noChangeArrowheads="1"/>
          </p:cNvSpPr>
          <p:nvPr/>
        </p:nvSpPr>
        <p:spPr bwMode="auto">
          <a:xfrm>
            <a:off x="5094818" y="2281767"/>
            <a:ext cx="1962149" cy="2483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4" tIns="41411" rIns="82824" bIns="41411">
            <a:spAutoFit/>
          </a:bodyPr>
          <a:lstStyle/>
          <a:p>
            <a:pPr>
              <a:lnSpc>
                <a:spcPct val="130000"/>
              </a:lnSpc>
            </a:pPr>
            <a:r>
              <a:rPr lang="zh-CN" altLang="en-US" sz="1335">
                <a:solidFill>
                  <a:srgbClr val="404040"/>
                </a:solidFill>
                <a:cs typeface="+mn-ea"/>
                <a:sym typeface="+mn-lt"/>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26" name="TextBox 32"/>
          <p:cNvSpPr txBox="1">
            <a:spLocks noChangeArrowheads="1"/>
          </p:cNvSpPr>
          <p:nvPr/>
        </p:nvSpPr>
        <p:spPr bwMode="auto">
          <a:xfrm>
            <a:off x="2254251" y="2309285"/>
            <a:ext cx="1943100" cy="2483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4" tIns="41411" rIns="82824" bIns="41411">
            <a:spAutoFit/>
          </a:bodyPr>
          <a:lstStyle/>
          <a:p>
            <a:pPr>
              <a:lnSpc>
                <a:spcPct val="130000"/>
              </a:lnSpc>
            </a:pPr>
            <a:r>
              <a:rPr lang="zh-CN" altLang="en-US" sz="1335">
                <a:solidFill>
                  <a:srgbClr val="404040"/>
                </a:solidFill>
                <a:cs typeface="+mn-ea"/>
                <a:sym typeface="+mn-lt"/>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27" name="Rectangle 20"/>
          <p:cNvSpPr>
            <a:spLocks noChangeArrowheads="1"/>
          </p:cNvSpPr>
          <p:nvPr/>
        </p:nvSpPr>
        <p:spPr bwMode="auto">
          <a:xfrm>
            <a:off x="2571751" y="5427133"/>
            <a:ext cx="7103533" cy="594784"/>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82824" tIns="41411" rIns="82824" bIns="41411"/>
          <a:lstStyle/>
          <a:p>
            <a:endParaRPr lang="zh-CN" altLang="en-US" sz="2400">
              <a:solidFill>
                <a:srgbClr val="434343"/>
              </a:solidFill>
              <a:cs typeface="+mn-ea"/>
              <a:sym typeface="+mn-lt"/>
            </a:endParaRPr>
          </a:p>
        </p:txBody>
      </p:sp>
      <p:sp>
        <p:nvSpPr>
          <p:cNvPr id="28" name="矩形 27"/>
          <p:cNvSpPr/>
          <p:nvPr/>
        </p:nvSpPr>
        <p:spPr bwMode="auto">
          <a:xfrm>
            <a:off x="1809125" y="5530398"/>
            <a:ext cx="8607356" cy="370954"/>
          </a:xfrm>
          <a:prstGeom prst="rect">
            <a:avLst/>
          </a:prstGeom>
          <a:solidFill>
            <a:schemeClr val="accent1"/>
          </a:solidFill>
          <a:ln w="28575">
            <a:noFill/>
          </a:ln>
          <a:scene3d>
            <a:camera prst="orthographicFront"/>
            <a:lightRig rig="threePt" dir="t"/>
          </a:scene3d>
          <a:sp3d/>
        </p:spPr>
        <p:txBody>
          <a:bodyPr lIns="82824" tIns="41411" rIns="82824" bIns="41411">
            <a:spAutoFit/>
          </a:bodyPr>
          <a:lstStyle/>
          <a:p>
            <a:pPr algn="ctr">
              <a:tabLst>
                <a:tab pos="7717790" algn="r"/>
              </a:tabLst>
              <a:defRPr/>
            </a:pPr>
            <a:r>
              <a:rPr lang="zh-CN" altLang="en-US" sz="1865" noProof="1">
                <a:solidFill>
                  <a:schemeClr val="bg1"/>
                </a:solidFill>
                <a:cs typeface="+mn-ea"/>
                <a:sym typeface="+mn-lt"/>
              </a:rPr>
              <a:t>单击此处添加标题</a:t>
            </a:r>
          </a:p>
        </p:txBody>
      </p:sp>
      <p:sp>
        <p:nvSpPr>
          <p:cNvPr id="29" name="燕尾形 28"/>
          <p:cNvSpPr>
            <a:spLocks noChangeArrowheads="1"/>
          </p:cNvSpPr>
          <p:nvPr/>
        </p:nvSpPr>
        <p:spPr bwMode="auto">
          <a:xfrm rot="-5400000" flipH="1" flipV="1">
            <a:off x="8811684" y="4836584"/>
            <a:ext cx="357717" cy="599017"/>
          </a:xfrm>
          <a:prstGeom prst="chevron">
            <a:avLst>
              <a:gd name="adj" fmla="val 39398"/>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82824" tIns="41411" rIns="82824" bIns="41411"/>
          <a:lstStyle/>
          <a:p>
            <a:endParaRPr lang="zh-CN" altLang="en-US" sz="2400">
              <a:solidFill>
                <a:srgbClr val="434343"/>
              </a:solidFill>
              <a:cs typeface="+mn-ea"/>
              <a:sym typeface="+mn-lt"/>
            </a:endParaRPr>
          </a:p>
        </p:txBody>
      </p:sp>
      <p:sp>
        <p:nvSpPr>
          <p:cNvPr id="30" name="圆角矩形 29"/>
          <p:cNvSpPr>
            <a:spLocks noChangeArrowheads="1"/>
          </p:cNvSpPr>
          <p:nvPr/>
        </p:nvSpPr>
        <p:spPr bwMode="auto">
          <a:xfrm>
            <a:off x="4965700" y="1604434"/>
            <a:ext cx="2254251" cy="387351"/>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82824" tIns="41411" rIns="82824" bIns="41411"/>
          <a:lstStyle/>
          <a:p>
            <a:endParaRPr lang="zh-CN" altLang="en-US" sz="2400">
              <a:solidFill>
                <a:srgbClr val="434343"/>
              </a:solidFill>
              <a:cs typeface="+mn-ea"/>
              <a:sym typeface="+mn-lt"/>
            </a:endParaRPr>
          </a:p>
        </p:txBody>
      </p:sp>
      <p:sp>
        <p:nvSpPr>
          <p:cNvPr id="31" name="圆角矩形 30"/>
          <p:cNvSpPr>
            <a:spLocks noChangeArrowheads="1"/>
          </p:cNvSpPr>
          <p:nvPr/>
        </p:nvSpPr>
        <p:spPr bwMode="auto">
          <a:xfrm>
            <a:off x="7863418" y="1604434"/>
            <a:ext cx="2254249" cy="387351"/>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82824" tIns="41411" rIns="82824" bIns="41411"/>
          <a:lstStyle/>
          <a:p>
            <a:endParaRPr lang="zh-CN" altLang="en-US" sz="2400">
              <a:solidFill>
                <a:srgbClr val="434343"/>
              </a:solidFill>
              <a:cs typeface="+mn-ea"/>
              <a:sym typeface="+mn-lt"/>
            </a:endParaRPr>
          </a:p>
        </p:txBody>
      </p:sp>
      <p:sp>
        <p:nvSpPr>
          <p:cNvPr id="32" name="圆角矩形 31"/>
          <p:cNvSpPr>
            <a:spLocks noChangeArrowheads="1"/>
          </p:cNvSpPr>
          <p:nvPr/>
        </p:nvSpPr>
        <p:spPr bwMode="auto">
          <a:xfrm>
            <a:off x="2118784" y="1604434"/>
            <a:ext cx="2252133" cy="387351"/>
          </a:xfrm>
          <a:prstGeom prst="roundRect">
            <a:avLst>
              <a:gd name="adj" fmla="val 16667"/>
            </a:avLst>
          </a:prstGeom>
          <a:solidFill>
            <a:schemeClr val="accent1"/>
          </a:solidFill>
          <a:ln>
            <a:noFill/>
          </a:ln>
          <a:extLst>
            <a:ext uri="{91240B29-F687-4F45-9708-019B960494DF}">
              <a14:hiddenLine xmlns:a14="http://schemas.microsoft.com/office/drawing/2010/main" w="38100">
                <a:solidFill>
                  <a:srgbClr val="000000"/>
                </a:solidFill>
                <a:round/>
              </a14:hiddenLine>
            </a:ext>
          </a:extLst>
        </p:spPr>
        <p:txBody>
          <a:bodyPr lIns="82824" tIns="41411" rIns="82824" bIns="41411"/>
          <a:lstStyle/>
          <a:p>
            <a:endParaRPr lang="zh-CN" altLang="en-US" sz="2400">
              <a:solidFill>
                <a:srgbClr val="434343"/>
              </a:solidFill>
              <a:cs typeface="+mn-ea"/>
              <a:sym typeface="+mn-lt"/>
            </a:endParaRPr>
          </a:p>
        </p:txBody>
      </p:sp>
      <p:sp>
        <p:nvSpPr>
          <p:cNvPr id="33" name="矩形 32"/>
          <p:cNvSpPr>
            <a:spLocks noChangeArrowheads="1"/>
          </p:cNvSpPr>
          <p:nvPr/>
        </p:nvSpPr>
        <p:spPr bwMode="auto">
          <a:xfrm>
            <a:off x="2164875" y="1634561"/>
            <a:ext cx="2023229" cy="309398"/>
          </a:xfrm>
          <a:prstGeom prst="rect">
            <a:avLst/>
          </a:prstGeom>
          <a:noFill/>
          <a:ln>
            <a:noFill/>
          </a:ln>
          <a:scene3d>
            <a:camera prst="orthographicFront"/>
            <a:lightRig rig="threePt" dir="t"/>
          </a:scene3d>
          <a:sp3d/>
        </p:spPr>
        <p:txBody>
          <a:bodyPr lIns="82824" tIns="41411" rIns="82824" bIns="41411">
            <a:spAutoFit/>
          </a:bodyPr>
          <a:lstStyle/>
          <a:p>
            <a:pPr algn="ctr" fontAlgn="auto">
              <a:defRPr/>
            </a:pPr>
            <a:r>
              <a:rPr lang="zh-CN" altLang="en-US" sz="1465" b="1" noProof="1">
                <a:solidFill>
                  <a:schemeClr val="bg1"/>
                </a:solidFill>
                <a:cs typeface="+mn-ea"/>
                <a:sym typeface="+mn-lt"/>
              </a:rPr>
              <a:t>单击此处添加标题</a:t>
            </a:r>
          </a:p>
        </p:txBody>
      </p:sp>
      <p:sp>
        <p:nvSpPr>
          <p:cNvPr id="34" name="矩形 33"/>
          <p:cNvSpPr>
            <a:spLocks noChangeArrowheads="1"/>
          </p:cNvSpPr>
          <p:nvPr/>
        </p:nvSpPr>
        <p:spPr bwMode="auto">
          <a:xfrm>
            <a:off x="7992239" y="1634561"/>
            <a:ext cx="2023229" cy="309398"/>
          </a:xfrm>
          <a:prstGeom prst="rect">
            <a:avLst/>
          </a:prstGeom>
          <a:noFill/>
          <a:ln>
            <a:noFill/>
          </a:ln>
          <a:scene3d>
            <a:camera prst="orthographicFront"/>
            <a:lightRig rig="threePt" dir="t"/>
          </a:scene3d>
          <a:sp3d/>
        </p:spPr>
        <p:txBody>
          <a:bodyPr lIns="82824" tIns="41411" rIns="82824" bIns="41411">
            <a:spAutoFit/>
          </a:bodyPr>
          <a:lstStyle/>
          <a:p>
            <a:pPr algn="ctr" fontAlgn="auto">
              <a:defRPr/>
            </a:pPr>
            <a:r>
              <a:rPr lang="zh-CN" altLang="en-US" sz="1465" b="1" noProof="1">
                <a:solidFill>
                  <a:schemeClr val="bg1"/>
                </a:solidFill>
                <a:cs typeface="+mn-ea"/>
                <a:sym typeface="+mn-lt"/>
              </a:rPr>
              <a:t>单击此处添加标题</a:t>
            </a:r>
          </a:p>
        </p:txBody>
      </p:sp>
      <p:sp>
        <p:nvSpPr>
          <p:cNvPr id="35" name="矩形 34"/>
          <p:cNvSpPr>
            <a:spLocks noChangeArrowheads="1"/>
          </p:cNvSpPr>
          <p:nvPr/>
        </p:nvSpPr>
        <p:spPr bwMode="auto">
          <a:xfrm>
            <a:off x="5093935" y="1634561"/>
            <a:ext cx="2023229" cy="309398"/>
          </a:xfrm>
          <a:prstGeom prst="rect">
            <a:avLst/>
          </a:prstGeom>
          <a:noFill/>
          <a:ln>
            <a:noFill/>
          </a:ln>
          <a:scene3d>
            <a:camera prst="orthographicFront"/>
            <a:lightRig rig="threePt" dir="t"/>
          </a:scene3d>
          <a:sp3d/>
        </p:spPr>
        <p:txBody>
          <a:bodyPr lIns="82824" tIns="41411" rIns="82824" bIns="41411">
            <a:spAutoFit/>
          </a:bodyPr>
          <a:lstStyle/>
          <a:p>
            <a:pPr algn="ctr" fontAlgn="auto">
              <a:defRPr/>
            </a:pPr>
            <a:r>
              <a:rPr lang="zh-CN" altLang="en-US" sz="1465" b="1" noProof="1">
                <a:solidFill>
                  <a:schemeClr val="bg1"/>
                </a:solidFill>
                <a:cs typeface="+mn-ea"/>
                <a:sym typeface="+mn-lt"/>
              </a:rPr>
              <a:t>单击此处添加标题</a:t>
            </a:r>
          </a:p>
        </p:txBody>
      </p:sp>
      <p:sp>
        <p:nvSpPr>
          <p:cNvPr id="36" name="燕尾形 35"/>
          <p:cNvSpPr>
            <a:spLocks noChangeArrowheads="1"/>
          </p:cNvSpPr>
          <p:nvPr/>
        </p:nvSpPr>
        <p:spPr bwMode="auto">
          <a:xfrm rot="-5400000" flipH="1" flipV="1">
            <a:off x="5962651" y="4836584"/>
            <a:ext cx="357717" cy="599017"/>
          </a:xfrm>
          <a:prstGeom prst="chevron">
            <a:avLst>
              <a:gd name="adj" fmla="val 39398"/>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82824" tIns="41411" rIns="82824" bIns="41411"/>
          <a:lstStyle/>
          <a:p>
            <a:endParaRPr lang="zh-CN" altLang="en-US" sz="2400">
              <a:solidFill>
                <a:srgbClr val="434343"/>
              </a:solidFill>
              <a:cs typeface="+mn-ea"/>
              <a:sym typeface="+mn-lt"/>
            </a:endParaRPr>
          </a:p>
        </p:txBody>
      </p:sp>
      <p:sp>
        <p:nvSpPr>
          <p:cNvPr id="37" name="燕尾形 36"/>
          <p:cNvSpPr>
            <a:spLocks noChangeArrowheads="1"/>
          </p:cNvSpPr>
          <p:nvPr/>
        </p:nvSpPr>
        <p:spPr bwMode="auto">
          <a:xfrm rot="-5400000" flipH="1" flipV="1">
            <a:off x="3094567" y="4836584"/>
            <a:ext cx="357717" cy="599016"/>
          </a:xfrm>
          <a:prstGeom prst="chevron">
            <a:avLst>
              <a:gd name="adj" fmla="val 39398"/>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82824" tIns="41411" rIns="82824" bIns="41411"/>
          <a:lstStyle/>
          <a:p>
            <a:endParaRPr lang="zh-CN" altLang="en-US" sz="2400">
              <a:solidFill>
                <a:srgbClr val="434343"/>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450" decel="100000" fill="hold"/>
                                        <p:tgtEl>
                                          <p:spTgt spid="3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3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anim calcmode="lin" valueType="num">
                                      <p:cBhvr>
                                        <p:cTn id="14" dur="500" fill="hold"/>
                                        <p:tgtEl>
                                          <p:spTgt spid="30"/>
                                        </p:tgtEl>
                                        <p:attrNameLst>
                                          <p:attrName>ppt_x</p:attrName>
                                        </p:attrNameLst>
                                      </p:cBhvr>
                                      <p:tavLst>
                                        <p:tav tm="0">
                                          <p:val>
                                            <p:strVal val="#ppt_x"/>
                                          </p:val>
                                        </p:tav>
                                        <p:tav tm="100000">
                                          <p:val>
                                            <p:strVal val="#ppt_x"/>
                                          </p:val>
                                        </p:tav>
                                      </p:tavLst>
                                    </p:anim>
                                    <p:anim calcmode="lin" valueType="num">
                                      <p:cBhvr>
                                        <p:cTn id="15" dur="450" decel="100000" fill="hold"/>
                                        <p:tgtEl>
                                          <p:spTgt spid="30"/>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30"/>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anim calcmode="lin" valueType="num">
                                      <p:cBhvr>
                                        <p:cTn id="20" dur="500" fill="hold"/>
                                        <p:tgtEl>
                                          <p:spTgt spid="31"/>
                                        </p:tgtEl>
                                        <p:attrNameLst>
                                          <p:attrName>ppt_x</p:attrName>
                                        </p:attrNameLst>
                                      </p:cBhvr>
                                      <p:tavLst>
                                        <p:tav tm="0">
                                          <p:val>
                                            <p:strVal val="#ppt_x"/>
                                          </p:val>
                                        </p:tav>
                                        <p:tav tm="100000">
                                          <p:val>
                                            <p:strVal val="#ppt_x"/>
                                          </p:val>
                                        </p:tav>
                                      </p:tavLst>
                                    </p:anim>
                                    <p:anim calcmode="lin" valueType="num">
                                      <p:cBhvr>
                                        <p:cTn id="21" dur="450" decel="100000" fill="hold"/>
                                        <p:tgtEl>
                                          <p:spTgt spid="31"/>
                                        </p:tgtEl>
                                        <p:attrNameLst>
                                          <p:attrName>ppt_y</p:attrName>
                                        </p:attrNameLst>
                                      </p:cBhvr>
                                      <p:tavLst>
                                        <p:tav tm="0">
                                          <p:val>
                                            <p:strVal val="#ppt_y+1"/>
                                          </p:val>
                                        </p:tav>
                                        <p:tav tm="100000">
                                          <p:val>
                                            <p:strVal val="#ppt_y-.03"/>
                                          </p:val>
                                        </p:tav>
                                      </p:tavLst>
                                    </p:anim>
                                    <p:anim calcmode="lin" valueType="num">
                                      <p:cBhvr>
                                        <p:cTn id="22" dur="50" accel="100000" fill="hold">
                                          <p:stCondLst>
                                            <p:cond delay="450"/>
                                          </p:stCondLst>
                                        </p:cTn>
                                        <p:tgtEl>
                                          <p:spTgt spid="31"/>
                                        </p:tgtEl>
                                        <p:attrNameLst>
                                          <p:attrName>ppt_y</p:attrName>
                                        </p:attrNameLst>
                                      </p:cBhvr>
                                      <p:tavLst>
                                        <p:tav tm="0">
                                          <p:val>
                                            <p:strVal val="#ppt_y-.03"/>
                                          </p:val>
                                        </p:tav>
                                        <p:tav tm="100000">
                                          <p:val>
                                            <p:strVal val="#ppt_y"/>
                                          </p:val>
                                        </p:tav>
                                      </p:tavLst>
                                    </p:anim>
                                  </p:childTnLst>
                                </p:cTn>
                              </p:par>
                            </p:childTnLst>
                          </p:cTn>
                        </p:par>
                        <p:par>
                          <p:cTn id="23" fill="hold">
                            <p:stCondLst>
                              <p:cond delay="500"/>
                            </p:stCondLst>
                            <p:childTnLst>
                              <p:par>
                                <p:cTn id="24" presetID="12" presetClass="entr" presetSubtype="4"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slide(fromBottom)">
                                      <p:cBhvr>
                                        <p:cTn id="26" dur="500"/>
                                        <p:tgtEl>
                                          <p:spTgt spid="33"/>
                                        </p:tgtEl>
                                      </p:cBhvr>
                                    </p:animEffect>
                                  </p:childTnLst>
                                </p:cTn>
                              </p:par>
                            </p:childTnLst>
                          </p:cTn>
                        </p:par>
                        <p:par>
                          <p:cTn id="27" fill="hold">
                            <p:stCondLst>
                              <p:cond delay="1000"/>
                            </p:stCondLst>
                            <p:childTnLst>
                              <p:par>
                                <p:cTn id="28" presetID="12" presetClass="entr" presetSubtype="4"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slide(fromBottom)">
                                      <p:cBhvr>
                                        <p:cTn id="30" dur="500"/>
                                        <p:tgtEl>
                                          <p:spTgt spid="35"/>
                                        </p:tgtEl>
                                      </p:cBhvr>
                                    </p:animEffect>
                                  </p:childTnLst>
                                </p:cTn>
                              </p:par>
                            </p:childTnLst>
                          </p:cTn>
                        </p:par>
                        <p:par>
                          <p:cTn id="31" fill="hold">
                            <p:stCondLst>
                              <p:cond delay="1500"/>
                            </p:stCondLst>
                            <p:childTnLst>
                              <p:par>
                                <p:cTn id="32" presetID="12" presetClass="entr" presetSubtype="4"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slide(fromBottom)">
                                      <p:cBhvr>
                                        <p:cTn id="34" dur="500"/>
                                        <p:tgtEl>
                                          <p:spTgt spid="34"/>
                                        </p:tgtEl>
                                      </p:cBhvr>
                                    </p:animEffect>
                                  </p:childTnLst>
                                </p:cTn>
                              </p:par>
                            </p:childTnLst>
                          </p:cTn>
                        </p:par>
                        <p:par>
                          <p:cTn id="35" fill="hold">
                            <p:stCondLst>
                              <p:cond delay="2000"/>
                            </p:stCondLst>
                            <p:childTnLst>
                              <p:par>
                                <p:cTn id="36" presetID="12" presetClass="entr" presetSubtype="1"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lide(fromTop)">
                                      <p:cBhvr>
                                        <p:cTn id="38" dur="500"/>
                                        <p:tgtEl>
                                          <p:spTgt spid="21"/>
                                        </p:tgtEl>
                                      </p:cBhvr>
                                    </p:animEffect>
                                  </p:childTnLst>
                                </p:cTn>
                              </p:par>
                            </p:childTnLst>
                          </p:cTn>
                        </p:par>
                        <p:par>
                          <p:cTn id="39" fill="hold">
                            <p:stCondLst>
                              <p:cond delay="2500"/>
                            </p:stCondLst>
                            <p:childTnLst>
                              <p:par>
                                <p:cTn id="40" presetID="12" presetClass="entr" presetSubtype="1"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slide(fromTop)">
                                      <p:cBhvr>
                                        <p:cTn id="42" dur="500"/>
                                        <p:tgtEl>
                                          <p:spTgt spid="24"/>
                                        </p:tgtEl>
                                      </p:cBhvr>
                                    </p:animEffect>
                                  </p:childTnLst>
                                </p:cTn>
                              </p:par>
                            </p:childTnLst>
                          </p:cTn>
                        </p:par>
                        <p:par>
                          <p:cTn id="43" fill="hold">
                            <p:stCondLst>
                              <p:cond delay="3000"/>
                            </p:stCondLst>
                            <p:childTnLst>
                              <p:par>
                                <p:cTn id="44" presetID="12" presetClass="entr" presetSubtype="1"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slide(fromTop)">
                                      <p:cBhvr>
                                        <p:cTn id="46" dur="500"/>
                                        <p:tgtEl>
                                          <p:spTgt spid="22"/>
                                        </p:tgtEl>
                                      </p:cBhvr>
                                    </p:animEffect>
                                  </p:childTnLst>
                                </p:cTn>
                              </p:par>
                            </p:childTnLst>
                          </p:cTn>
                        </p:par>
                        <p:par>
                          <p:cTn id="47" fill="hold">
                            <p:stCondLst>
                              <p:cond delay="3500"/>
                            </p:stCondLst>
                            <p:childTnLst>
                              <p:par>
                                <p:cTn id="48" presetID="49" presetClass="entr" presetSubtype="0" decel="10000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ppt_w</p:attrName>
                                        </p:attrNameLst>
                                      </p:cBhvr>
                                      <p:tavLst>
                                        <p:tav tm="0">
                                          <p:val>
                                            <p:fltVal val="0"/>
                                          </p:val>
                                        </p:tav>
                                        <p:tav tm="100000">
                                          <p:val>
                                            <p:strVal val="#ppt_w"/>
                                          </p:val>
                                        </p:tav>
                                      </p:tavLst>
                                    </p:anim>
                                    <p:anim calcmode="lin" valueType="num">
                                      <p:cBhvr>
                                        <p:cTn id="51" dur="500" fill="hold"/>
                                        <p:tgtEl>
                                          <p:spTgt spid="26"/>
                                        </p:tgtEl>
                                        <p:attrNameLst>
                                          <p:attrName>ppt_h</p:attrName>
                                        </p:attrNameLst>
                                      </p:cBhvr>
                                      <p:tavLst>
                                        <p:tav tm="0">
                                          <p:val>
                                            <p:fltVal val="0"/>
                                          </p:val>
                                        </p:tav>
                                        <p:tav tm="100000">
                                          <p:val>
                                            <p:strVal val="#ppt_h"/>
                                          </p:val>
                                        </p:tav>
                                      </p:tavLst>
                                    </p:anim>
                                    <p:anim calcmode="lin" valueType="num">
                                      <p:cBhvr>
                                        <p:cTn id="52" dur="500" fill="hold"/>
                                        <p:tgtEl>
                                          <p:spTgt spid="26"/>
                                        </p:tgtEl>
                                        <p:attrNameLst>
                                          <p:attrName>style.rotation</p:attrName>
                                        </p:attrNameLst>
                                      </p:cBhvr>
                                      <p:tavLst>
                                        <p:tav tm="0">
                                          <p:val>
                                            <p:fltVal val="360"/>
                                          </p:val>
                                        </p:tav>
                                        <p:tav tm="100000">
                                          <p:val>
                                            <p:fltVal val="0"/>
                                          </p:val>
                                        </p:tav>
                                      </p:tavLst>
                                    </p:anim>
                                    <p:animEffect transition="in" filter="fade">
                                      <p:cBhvr>
                                        <p:cTn id="53" dur="500"/>
                                        <p:tgtEl>
                                          <p:spTgt spid="26"/>
                                        </p:tgtEl>
                                      </p:cBhvr>
                                    </p:animEffect>
                                  </p:childTnLst>
                                </p:cTn>
                              </p:par>
                            </p:childTnLst>
                          </p:cTn>
                        </p:par>
                        <p:par>
                          <p:cTn id="54" fill="hold">
                            <p:stCondLst>
                              <p:cond delay="4000"/>
                            </p:stCondLst>
                            <p:childTnLst>
                              <p:par>
                                <p:cTn id="55" presetID="49" presetClass="entr" presetSubtype="0" decel="10000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500" fill="hold"/>
                                        <p:tgtEl>
                                          <p:spTgt spid="25"/>
                                        </p:tgtEl>
                                        <p:attrNameLst>
                                          <p:attrName>ppt_w</p:attrName>
                                        </p:attrNameLst>
                                      </p:cBhvr>
                                      <p:tavLst>
                                        <p:tav tm="0">
                                          <p:val>
                                            <p:fltVal val="0"/>
                                          </p:val>
                                        </p:tav>
                                        <p:tav tm="100000">
                                          <p:val>
                                            <p:strVal val="#ppt_w"/>
                                          </p:val>
                                        </p:tav>
                                      </p:tavLst>
                                    </p:anim>
                                    <p:anim calcmode="lin" valueType="num">
                                      <p:cBhvr>
                                        <p:cTn id="58" dur="500" fill="hold"/>
                                        <p:tgtEl>
                                          <p:spTgt spid="25"/>
                                        </p:tgtEl>
                                        <p:attrNameLst>
                                          <p:attrName>ppt_h</p:attrName>
                                        </p:attrNameLst>
                                      </p:cBhvr>
                                      <p:tavLst>
                                        <p:tav tm="0">
                                          <p:val>
                                            <p:fltVal val="0"/>
                                          </p:val>
                                        </p:tav>
                                        <p:tav tm="100000">
                                          <p:val>
                                            <p:strVal val="#ppt_h"/>
                                          </p:val>
                                        </p:tav>
                                      </p:tavLst>
                                    </p:anim>
                                    <p:anim calcmode="lin" valueType="num">
                                      <p:cBhvr>
                                        <p:cTn id="59" dur="500" fill="hold"/>
                                        <p:tgtEl>
                                          <p:spTgt spid="25"/>
                                        </p:tgtEl>
                                        <p:attrNameLst>
                                          <p:attrName>style.rotation</p:attrName>
                                        </p:attrNameLst>
                                      </p:cBhvr>
                                      <p:tavLst>
                                        <p:tav tm="0">
                                          <p:val>
                                            <p:fltVal val="360"/>
                                          </p:val>
                                        </p:tav>
                                        <p:tav tm="100000">
                                          <p:val>
                                            <p:fltVal val="0"/>
                                          </p:val>
                                        </p:tav>
                                      </p:tavLst>
                                    </p:anim>
                                    <p:animEffect transition="in" filter="fade">
                                      <p:cBhvr>
                                        <p:cTn id="60" dur="500"/>
                                        <p:tgtEl>
                                          <p:spTgt spid="25"/>
                                        </p:tgtEl>
                                      </p:cBhvr>
                                    </p:animEffect>
                                  </p:childTnLst>
                                </p:cTn>
                              </p:par>
                            </p:childTnLst>
                          </p:cTn>
                        </p:par>
                        <p:par>
                          <p:cTn id="61" fill="hold">
                            <p:stCondLst>
                              <p:cond delay="4500"/>
                            </p:stCondLst>
                            <p:childTnLst>
                              <p:par>
                                <p:cTn id="62" presetID="49" presetClass="entr" presetSubtype="0" decel="100000"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 calcmode="lin" valueType="num">
                                      <p:cBhvr>
                                        <p:cTn id="66" dur="500" fill="hold"/>
                                        <p:tgtEl>
                                          <p:spTgt spid="23"/>
                                        </p:tgtEl>
                                        <p:attrNameLst>
                                          <p:attrName>style.rotation</p:attrName>
                                        </p:attrNameLst>
                                      </p:cBhvr>
                                      <p:tavLst>
                                        <p:tav tm="0">
                                          <p:val>
                                            <p:fltVal val="360"/>
                                          </p:val>
                                        </p:tav>
                                        <p:tav tm="100000">
                                          <p:val>
                                            <p:fltVal val="0"/>
                                          </p:val>
                                        </p:tav>
                                      </p:tavLst>
                                    </p:anim>
                                    <p:animEffect transition="in" filter="fade">
                                      <p:cBhvr>
                                        <p:cTn id="67" dur="500"/>
                                        <p:tgtEl>
                                          <p:spTgt spid="23"/>
                                        </p:tgtEl>
                                      </p:cBhvr>
                                    </p:animEffect>
                                  </p:childTnLst>
                                </p:cTn>
                              </p:par>
                            </p:childTnLst>
                          </p:cTn>
                        </p:par>
                        <p:par>
                          <p:cTn id="68" fill="hold">
                            <p:stCondLst>
                              <p:cond delay="5000"/>
                            </p:stCondLst>
                            <p:childTnLst>
                              <p:par>
                                <p:cTn id="69" presetID="1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lide(fromTop)">
                                      <p:cBhvr>
                                        <p:cTn id="71" dur="500"/>
                                        <p:tgtEl>
                                          <p:spTgt spid="37"/>
                                        </p:tgtEl>
                                      </p:cBhvr>
                                    </p:animEffect>
                                  </p:childTnLst>
                                </p:cTn>
                              </p:par>
                            </p:childTnLst>
                          </p:cTn>
                        </p:par>
                        <p:par>
                          <p:cTn id="72" fill="hold">
                            <p:stCondLst>
                              <p:cond delay="5500"/>
                            </p:stCondLst>
                            <p:childTnLst>
                              <p:par>
                                <p:cTn id="73" presetID="12" presetClass="entr" presetSubtype="1"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slide(fromTop)">
                                      <p:cBhvr>
                                        <p:cTn id="75" dur="500"/>
                                        <p:tgtEl>
                                          <p:spTgt spid="36"/>
                                        </p:tgtEl>
                                      </p:cBhvr>
                                    </p:animEffect>
                                  </p:childTnLst>
                                </p:cTn>
                              </p:par>
                            </p:childTnLst>
                          </p:cTn>
                        </p:par>
                        <p:par>
                          <p:cTn id="76" fill="hold">
                            <p:stCondLst>
                              <p:cond delay="6000"/>
                            </p:stCondLst>
                            <p:childTnLst>
                              <p:par>
                                <p:cTn id="77" presetID="12" presetClass="entr" presetSubtype="1"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lide(fromTop)">
                                      <p:cBhvr>
                                        <p:cTn id="79" dur="500"/>
                                        <p:tgtEl>
                                          <p:spTgt spid="29"/>
                                        </p:tgtEl>
                                      </p:cBhvr>
                                    </p:animEffect>
                                  </p:childTnLst>
                                </p:cTn>
                              </p:par>
                            </p:childTnLst>
                          </p:cTn>
                        </p:par>
                        <p:par>
                          <p:cTn id="80" fill="hold">
                            <p:stCondLst>
                              <p:cond delay="6500"/>
                            </p:stCondLst>
                            <p:childTnLst>
                              <p:par>
                                <p:cTn id="81" presetID="53" presetClass="entr" presetSubtype="16" fill="hold" grpId="0" nodeType="afterEffect" nodePh="1">
                                  <p:stCondLst>
                                    <p:cond delay="0"/>
                                  </p:stCondLst>
                                  <p:endCondLst>
                                    <p:cond evt="begin" delay="0"/>
                                  </p:end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4" grpId="0" animBg="1"/>
      <p:bldP spid="25" grpId="0"/>
      <p:bldP spid="26" grpId="0"/>
      <p:bldP spid="27" grpId="0"/>
      <p:bldP spid="28" grpId="0" animBg="1"/>
      <p:bldP spid="29" grpId="0" animBg="1"/>
      <p:bldP spid="30" grpId="0" animBg="1"/>
      <p:bldP spid="31" grpId="0" animBg="1"/>
      <p:bldP spid="32" grpId="0" animBg="1"/>
      <p:bldP spid="33" grpId="0"/>
      <p:bldP spid="34" grpId="0"/>
      <p:bldP spid="35" grpId="0"/>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noChangeArrowheads="1"/>
          </p:cNvSpPr>
          <p:nvPr/>
        </p:nvSpPr>
        <p:spPr bwMode="auto">
          <a:xfrm>
            <a:off x="1007533" y="1898652"/>
            <a:ext cx="3132667" cy="3738033"/>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16" tIns="45708" rIns="91416" bIns="45708"/>
          <a:lstStyle/>
          <a:p>
            <a:endParaRPr lang="zh-CN" altLang="en-US" sz="2400">
              <a:cs typeface="+mn-ea"/>
              <a:sym typeface="+mn-lt"/>
            </a:endParaRPr>
          </a:p>
        </p:txBody>
      </p:sp>
      <p:sp>
        <p:nvSpPr>
          <p:cNvPr id="4" name="Freeform 6"/>
          <p:cNvSpPr>
            <a:spLocks noChangeArrowheads="1"/>
          </p:cNvSpPr>
          <p:nvPr/>
        </p:nvSpPr>
        <p:spPr bwMode="auto">
          <a:xfrm>
            <a:off x="3774018" y="3299884"/>
            <a:ext cx="1993900" cy="2377016"/>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91416" tIns="45708" rIns="91416" bIns="45708"/>
          <a:lstStyle/>
          <a:p>
            <a:endParaRPr lang="zh-CN" altLang="en-US" sz="2400">
              <a:cs typeface="+mn-ea"/>
              <a:sym typeface="+mn-lt"/>
            </a:endParaRPr>
          </a:p>
        </p:txBody>
      </p:sp>
      <p:sp>
        <p:nvSpPr>
          <p:cNvPr id="5" name="椭圆 4"/>
          <p:cNvSpPr>
            <a:spLocks noChangeArrowheads="1"/>
          </p:cNvSpPr>
          <p:nvPr/>
        </p:nvSpPr>
        <p:spPr bwMode="auto">
          <a:xfrm>
            <a:off x="3246967" y="1892301"/>
            <a:ext cx="935567" cy="937684"/>
          </a:xfrm>
          <a:prstGeom prst="ellipse">
            <a:avLst/>
          </a:prstGeom>
          <a:solidFill>
            <a:srgbClr val="7F7F7F"/>
          </a:solidFill>
          <a:ln w="9525">
            <a:solidFill>
              <a:srgbClr val="F8F8F8"/>
            </a:solidFill>
            <a:round/>
          </a:ln>
        </p:spPr>
        <p:txBody>
          <a:bodyPr lIns="91416" tIns="45708" rIns="91416" bIns="45708"/>
          <a:lstStyle>
            <a:lvl1pPr defTabSz="685800">
              <a:defRPr>
                <a:solidFill>
                  <a:schemeClr val="tx1"/>
                </a:solidFill>
                <a:latin typeface="Calibri" panose="020F0502020204030204" pitchFamily="34" charset="0"/>
                <a:ea typeface="宋体" panose="02010600030101010101" pitchFamily="2" charset="-122"/>
              </a:defRPr>
            </a:lvl1pPr>
            <a:lvl2pPr defTabSz="685800">
              <a:defRPr>
                <a:solidFill>
                  <a:schemeClr val="tx1"/>
                </a:solidFill>
                <a:latin typeface="Calibri" panose="020F0502020204030204" pitchFamily="34" charset="0"/>
                <a:ea typeface="宋体" panose="02010600030101010101" pitchFamily="2" charset="-122"/>
              </a:defRPr>
            </a:lvl2pPr>
            <a:lvl3pPr defTabSz="685800">
              <a:defRPr>
                <a:solidFill>
                  <a:schemeClr val="tx1"/>
                </a:solidFill>
                <a:latin typeface="Calibri" panose="020F0502020204030204" pitchFamily="34" charset="0"/>
                <a:ea typeface="宋体" panose="02010600030101010101" pitchFamily="2" charset="-122"/>
              </a:defRPr>
            </a:lvl3pPr>
            <a:lvl4pPr defTabSz="685800">
              <a:defRPr>
                <a:solidFill>
                  <a:schemeClr val="tx1"/>
                </a:solidFill>
                <a:latin typeface="Calibri" panose="020F0502020204030204" pitchFamily="34" charset="0"/>
                <a:ea typeface="宋体" panose="02010600030101010101" pitchFamily="2" charset="-122"/>
              </a:defRPr>
            </a:lvl4pPr>
            <a:lvl5pPr defTabSz="685800">
              <a:defRPr>
                <a:solidFill>
                  <a:schemeClr val="tx1"/>
                </a:solidFill>
                <a:latin typeface="Calibri" panose="020F0502020204030204" pitchFamily="34" charset="0"/>
                <a:ea typeface="宋体" panose="02010600030101010101" pitchFamily="2" charset="-122"/>
              </a:defRPr>
            </a:lvl5pPr>
            <a:lvl6pPr defTabSz="6858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6858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6858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6858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sz="1735">
              <a:latin typeface="+mn-lt"/>
              <a:ea typeface="+mn-ea"/>
              <a:cs typeface="+mn-ea"/>
              <a:sym typeface="+mn-lt"/>
            </a:endParaRPr>
          </a:p>
        </p:txBody>
      </p:sp>
      <p:sp>
        <p:nvSpPr>
          <p:cNvPr id="6" name="椭圆 5"/>
          <p:cNvSpPr>
            <a:spLocks noChangeArrowheads="1"/>
          </p:cNvSpPr>
          <p:nvPr/>
        </p:nvSpPr>
        <p:spPr bwMode="auto">
          <a:xfrm>
            <a:off x="5376333" y="3517900"/>
            <a:ext cx="781051" cy="781051"/>
          </a:xfrm>
          <a:prstGeom prst="ellipse">
            <a:avLst/>
          </a:prstGeom>
          <a:solidFill>
            <a:srgbClr val="7F7F7F"/>
          </a:solidFill>
          <a:ln w="9525">
            <a:solidFill>
              <a:srgbClr val="F8F8F8"/>
            </a:solidFill>
            <a:round/>
          </a:ln>
        </p:spPr>
        <p:txBody>
          <a:bodyPr lIns="91416" tIns="45708" rIns="91416" bIns="45708"/>
          <a:lstStyle>
            <a:lvl1pPr defTabSz="685800">
              <a:defRPr>
                <a:solidFill>
                  <a:schemeClr val="tx1"/>
                </a:solidFill>
                <a:latin typeface="Calibri" panose="020F0502020204030204" pitchFamily="34" charset="0"/>
                <a:ea typeface="宋体" panose="02010600030101010101" pitchFamily="2" charset="-122"/>
              </a:defRPr>
            </a:lvl1pPr>
            <a:lvl2pPr defTabSz="685800">
              <a:defRPr>
                <a:solidFill>
                  <a:schemeClr val="tx1"/>
                </a:solidFill>
                <a:latin typeface="Calibri" panose="020F0502020204030204" pitchFamily="34" charset="0"/>
                <a:ea typeface="宋体" panose="02010600030101010101" pitchFamily="2" charset="-122"/>
              </a:defRPr>
            </a:lvl2pPr>
            <a:lvl3pPr defTabSz="685800">
              <a:defRPr>
                <a:solidFill>
                  <a:schemeClr val="tx1"/>
                </a:solidFill>
                <a:latin typeface="Calibri" panose="020F0502020204030204" pitchFamily="34" charset="0"/>
                <a:ea typeface="宋体" panose="02010600030101010101" pitchFamily="2" charset="-122"/>
              </a:defRPr>
            </a:lvl3pPr>
            <a:lvl4pPr defTabSz="685800">
              <a:defRPr>
                <a:solidFill>
                  <a:schemeClr val="tx1"/>
                </a:solidFill>
                <a:latin typeface="Calibri" panose="020F0502020204030204" pitchFamily="34" charset="0"/>
                <a:ea typeface="宋体" panose="02010600030101010101" pitchFamily="2" charset="-122"/>
              </a:defRPr>
            </a:lvl4pPr>
            <a:lvl5pPr defTabSz="685800">
              <a:defRPr>
                <a:solidFill>
                  <a:schemeClr val="tx1"/>
                </a:solidFill>
                <a:latin typeface="Calibri" panose="020F0502020204030204" pitchFamily="34" charset="0"/>
                <a:ea typeface="宋体" panose="02010600030101010101" pitchFamily="2" charset="-122"/>
              </a:defRPr>
            </a:lvl5pPr>
            <a:lvl6pPr defTabSz="6858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6858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6858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6858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sz="1735">
              <a:latin typeface="+mn-lt"/>
              <a:ea typeface="+mn-ea"/>
              <a:cs typeface="+mn-ea"/>
              <a:sym typeface="+mn-lt"/>
            </a:endParaRPr>
          </a:p>
        </p:txBody>
      </p:sp>
      <p:sp>
        <p:nvSpPr>
          <p:cNvPr id="7" name="TextBox 6"/>
          <p:cNvSpPr txBox="1">
            <a:spLocks noChangeArrowheads="1"/>
          </p:cNvSpPr>
          <p:nvPr/>
        </p:nvSpPr>
        <p:spPr bwMode="auto">
          <a:xfrm>
            <a:off x="3312116" y="2084918"/>
            <a:ext cx="889939" cy="502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p>
            <a:pPr algn="ctr"/>
            <a:r>
              <a:rPr lang="en-US" altLang="zh-CN" sz="2665">
                <a:solidFill>
                  <a:srgbClr val="F8F8F8"/>
                </a:solidFill>
                <a:cs typeface="+mn-ea"/>
                <a:sym typeface="+mn-lt"/>
              </a:rPr>
              <a:t>75%</a:t>
            </a:r>
            <a:endParaRPr lang="zh-CN" altLang="en-US" sz="2665">
              <a:solidFill>
                <a:srgbClr val="F8F8F8"/>
              </a:solidFill>
              <a:cs typeface="+mn-ea"/>
              <a:sym typeface="+mn-lt"/>
            </a:endParaRPr>
          </a:p>
        </p:txBody>
      </p:sp>
      <p:sp>
        <p:nvSpPr>
          <p:cNvPr id="9" name="TextBox 8"/>
          <p:cNvSpPr txBox="1">
            <a:spLocks noChangeArrowheads="1"/>
          </p:cNvSpPr>
          <p:nvPr/>
        </p:nvSpPr>
        <p:spPr bwMode="auto">
          <a:xfrm>
            <a:off x="5374218" y="3676651"/>
            <a:ext cx="821010" cy="46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p>
            <a:r>
              <a:rPr lang="en-US" altLang="zh-CN" sz="2400">
                <a:solidFill>
                  <a:srgbClr val="F8F8F8"/>
                </a:solidFill>
                <a:cs typeface="+mn-ea"/>
                <a:sym typeface="+mn-lt"/>
              </a:rPr>
              <a:t>34%</a:t>
            </a:r>
            <a:endParaRPr lang="zh-CN" altLang="en-US" sz="2400">
              <a:solidFill>
                <a:srgbClr val="F8F8F8"/>
              </a:solidFill>
              <a:cs typeface="+mn-ea"/>
              <a:sym typeface="+mn-lt"/>
            </a:endParaRPr>
          </a:p>
        </p:txBody>
      </p:sp>
      <p:sp>
        <p:nvSpPr>
          <p:cNvPr id="10" name="TextBox 9"/>
          <p:cNvSpPr txBox="1">
            <a:spLocks noChangeArrowheads="1"/>
          </p:cNvSpPr>
          <p:nvPr/>
        </p:nvSpPr>
        <p:spPr bwMode="auto">
          <a:xfrm>
            <a:off x="2159001" y="2468033"/>
            <a:ext cx="1005355" cy="58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p>
            <a:r>
              <a:rPr lang="zh-CN" altLang="en-US" sz="3200">
                <a:solidFill>
                  <a:srgbClr val="F8F8F8"/>
                </a:solidFill>
                <a:cs typeface="+mn-ea"/>
                <a:sym typeface="+mn-lt"/>
              </a:rPr>
              <a:t>目标</a:t>
            </a:r>
          </a:p>
        </p:txBody>
      </p:sp>
      <p:sp>
        <p:nvSpPr>
          <p:cNvPr id="11" name="TextBox 10"/>
          <p:cNvSpPr txBox="1">
            <a:spLocks noChangeArrowheads="1"/>
          </p:cNvSpPr>
          <p:nvPr/>
        </p:nvSpPr>
        <p:spPr bwMode="auto">
          <a:xfrm>
            <a:off x="1255185" y="3225800"/>
            <a:ext cx="2609849" cy="132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p>
            <a:pPr algn="ctr"/>
            <a:r>
              <a:rPr lang="zh-CN" altLang="en-US" sz="1600">
                <a:solidFill>
                  <a:srgbClr val="F8F8F8"/>
                </a:solidFill>
                <a:cs typeface="+mn-ea"/>
                <a:sym typeface="+mn-lt"/>
              </a:rPr>
              <a:t>请输入您的文字对目标进行说明请输入您的文字对目标进行说明请输入您的文字对目标进行说明</a:t>
            </a:r>
          </a:p>
          <a:p>
            <a:pPr algn="ctr"/>
            <a:endParaRPr lang="zh-CN" altLang="en-US" sz="1600">
              <a:solidFill>
                <a:srgbClr val="F8F8F8"/>
              </a:solidFill>
              <a:cs typeface="+mn-ea"/>
              <a:sym typeface="+mn-lt"/>
            </a:endParaRPr>
          </a:p>
        </p:txBody>
      </p:sp>
      <p:sp>
        <p:nvSpPr>
          <p:cNvPr id="12" name="TextBox 11"/>
          <p:cNvSpPr txBox="1">
            <a:spLocks noChangeArrowheads="1"/>
          </p:cNvSpPr>
          <p:nvPr/>
        </p:nvSpPr>
        <p:spPr bwMode="auto">
          <a:xfrm>
            <a:off x="4362451" y="3718985"/>
            <a:ext cx="867497" cy="502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p>
            <a:r>
              <a:rPr lang="zh-CN" altLang="en-US" sz="2665">
                <a:solidFill>
                  <a:srgbClr val="F8F8F8"/>
                </a:solidFill>
                <a:cs typeface="+mn-ea"/>
                <a:sym typeface="+mn-lt"/>
              </a:rPr>
              <a:t>实际</a:t>
            </a:r>
          </a:p>
        </p:txBody>
      </p:sp>
      <p:sp>
        <p:nvSpPr>
          <p:cNvPr id="13" name="TextBox 12"/>
          <p:cNvSpPr txBox="1">
            <a:spLocks noChangeArrowheads="1"/>
          </p:cNvSpPr>
          <p:nvPr/>
        </p:nvSpPr>
        <p:spPr bwMode="auto">
          <a:xfrm>
            <a:off x="3901018" y="4292601"/>
            <a:ext cx="1866900" cy="58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p>
            <a:pPr algn="ctr"/>
            <a:r>
              <a:rPr lang="zh-CN" altLang="en-US" sz="1600">
                <a:solidFill>
                  <a:srgbClr val="F8F8F8"/>
                </a:solidFill>
                <a:cs typeface="+mn-ea"/>
                <a:sym typeface="+mn-lt"/>
              </a:rPr>
              <a:t>请输入您的文字对实际情况进行说明</a:t>
            </a:r>
          </a:p>
        </p:txBody>
      </p:sp>
      <p:sp>
        <p:nvSpPr>
          <p:cNvPr id="14" name="TextBox 13"/>
          <p:cNvSpPr txBox="1">
            <a:spLocks noChangeArrowheads="1"/>
          </p:cNvSpPr>
          <p:nvPr/>
        </p:nvSpPr>
        <p:spPr bwMode="auto">
          <a:xfrm>
            <a:off x="4616451" y="1968500"/>
            <a:ext cx="5731933" cy="1077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p>
            <a:r>
              <a:rPr lang="zh-CN" altLang="en-US" sz="1600">
                <a:solidFill>
                  <a:srgbClr val="404040"/>
                </a:solidFill>
                <a:cs typeface="+mn-ea"/>
                <a:sym typeface="+mn-lt"/>
              </a:rPr>
              <a:t>在此处添加详细描述文本，尽量与标题文本语言风格相符合，语言描述尽量简洁生动，尽可能概括出段落内容。在此处添加详细描述文本，尽量与标题文本语言风格相符合，语言描述尽量简洁生动，尽可能概括出段落内容。</a:t>
            </a:r>
            <a:endParaRPr lang="en-US" altLang="zh-CN" sz="1600">
              <a:solidFill>
                <a:srgbClr val="404040"/>
              </a:solidFill>
              <a:cs typeface="+mn-ea"/>
              <a:sym typeface="+mn-lt"/>
            </a:endParaRPr>
          </a:p>
        </p:txBody>
      </p:sp>
      <p:sp>
        <p:nvSpPr>
          <p:cNvPr id="15" name="TextBox 14"/>
          <p:cNvSpPr txBox="1">
            <a:spLocks noChangeArrowheads="1"/>
          </p:cNvSpPr>
          <p:nvPr/>
        </p:nvSpPr>
        <p:spPr bwMode="auto">
          <a:xfrm>
            <a:off x="6383867" y="3930651"/>
            <a:ext cx="4800600" cy="132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p>
            <a:r>
              <a:rPr lang="zh-CN" altLang="en-US" sz="1600">
                <a:solidFill>
                  <a:srgbClr val="404040"/>
                </a:solidFill>
                <a:cs typeface="+mn-ea"/>
                <a:sym typeface="+mn-lt"/>
              </a:rPr>
              <a:t>在此处添加详细描述文本，尽量与标题文本语言风格相符合，语言描述尽量简洁生动，尽可能概括出段落内容。在此处添加详细描述文本，尽量与标题文本语言风格相符合，语言描述尽量简洁生动，尽可能概括出段落内容。</a:t>
            </a:r>
            <a:endParaRPr lang="en-US" altLang="zh-CN" sz="1600">
              <a:solidFill>
                <a:srgbClr val="404040"/>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435">
                                          <p:stCondLst>
                                            <p:cond delay="0"/>
                                          </p:stCondLst>
                                        </p:cTn>
                                        <p:tgtEl>
                                          <p:spTgt spid="3"/>
                                        </p:tgtEl>
                                      </p:cBhvr>
                                    </p:animEffect>
                                    <p:anim calcmode="lin" valueType="num">
                                      <p:cBhvr>
                                        <p:cTn id="8" dur="1367"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3"/>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3"/>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3"/>
                                        </p:tgtEl>
                                        <p:attrNameLst>
                                          <p:attrName>ppt_y</p:attrName>
                                        </p:attrNameLst>
                                      </p:cBhvr>
                                      <p:tavLst>
                                        <p:tav tm="0" fmla="#ppt_y-sin(pi*$)/81">
                                          <p:val>
                                            <p:fltVal val="0"/>
                                          </p:val>
                                        </p:tav>
                                        <p:tav tm="100000">
                                          <p:val>
                                            <p:fltVal val="1"/>
                                          </p:val>
                                        </p:tav>
                                      </p:tavLst>
                                    </p:anim>
                                    <p:animScale>
                                      <p:cBhvr>
                                        <p:cTn id="13" dur="20">
                                          <p:stCondLst>
                                            <p:cond delay="487"/>
                                          </p:stCondLst>
                                        </p:cTn>
                                        <p:tgtEl>
                                          <p:spTgt spid="3"/>
                                        </p:tgtEl>
                                      </p:cBhvr>
                                      <p:to x="100000" y="60000"/>
                                    </p:animScale>
                                    <p:animScale>
                                      <p:cBhvr>
                                        <p:cTn id="14" dur="124" decel="50000">
                                          <p:stCondLst>
                                            <p:cond delay="507"/>
                                          </p:stCondLst>
                                        </p:cTn>
                                        <p:tgtEl>
                                          <p:spTgt spid="3"/>
                                        </p:tgtEl>
                                      </p:cBhvr>
                                      <p:to x="100000" y="100000"/>
                                    </p:animScale>
                                    <p:animScale>
                                      <p:cBhvr>
                                        <p:cTn id="15" dur="20">
                                          <p:stCondLst>
                                            <p:cond delay="984"/>
                                          </p:stCondLst>
                                        </p:cTn>
                                        <p:tgtEl>
                                          <p:spTgt spid="3"/>
                                        </p:tgtEl>
                                      </p:cBhvr>
                                      <p:to x="100000" y="80000"/>
                                    </p:animScale>
                                    <p:animScale>
                                      <p:cBhvr>
                                        <p:cTn id="16" dur="124" decel="50000">
                                          <p:stCondLst>
                                            <p:cond delay="1004"/>
                                          </p:stCondLst>
                                        </p:cTn>
                                        <p:tgtEl>
                                          <p:spTgt spid="3"/>
                                        </p:tgtEl>
                                      </p:cBhvr>
                                      <p:to x="100000" y="100000"/>
                                    </p:animScale>
                                    <p:animScale>
                                      <p:cBhvr>
                                        <p:cTn id="17" dur="20">
                                          <p:stCondLst>
                                            <p:cond delay="1231"/>
                                          </p:stCondLst>
                                        </p:cTn>
                                        <p:tgtEl>
                                          <p:spTgt spid="3"/>
                                        </p:tgtEl>
                                      </p:cBhvr>
                                      <p:to x="100000" y="90000"/>
                                    </p:animScale>
                                    <p:animScale>
                                      <p:cBhvr>
                                        <p:cTn id="18" dur="124" decel="50000">
                                          <p:stCondLst>
                                            <p:cond delay="1251"/>
                                          </p:stCondLst>
                                        </p:cTn>
                                        <p:tgtEl>
                                          <p:spTgt spid="3"/>
                                        </p:tgtEl>
                                      </p:cBhvr>
                                      <p:to x="100000" y="100000"/>
                                    </p:animScale>
                                    <p:animScale>
                                      <p:cBhvr>
                                        <p:cTn id="19" dur="20">
                                          <p:stCondLst>
                                            <p:cond delay="1356"/>
                                          </p:stCondLst>
                                        </p:cTn>
                                        <p:tgtEl>
                                          <p:spTgt spid="3"/>
                                        </p:tgtEl>
                                      </p:cBhvr>
                                      <p:to x="100000" y="95000"/>
                                    </p:animScale>
                                    <p:animScale>
                                      <p:cBhvr>
                                        <p:cTn id="20" dur="124" decel="50000">
                                          <p:stCondLst>
                                            <p:cond delay="1376"/>
                                          </p:stCondLst>
                                        </p:cTn>
                                        <p:tgtEl>
                                          <p:spTgt spid="3"/>
                                        </p:tgtEl>
                                      </p:cBhvr>
                                      <p:to x="100000" y="100000"/>
                                    </p:animScale>
                                  </p:childTnLst>
                                </p:cTn>
                              </p:par>
                              <p:par>
                                <p:cTn id="21" presetID="26" presetClass="entr" presetSubtype="0" fill="hold" grpId="0" nodeType="with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435">
                                          <p:stCondLst>
                                            <p:cond delay="0"/>
                                          </p:stCondLst>
                                        </p:cTn>
                                        <p:tgtEl>
                                          <p:spTgt spid="4"/>
                                        </p:tgtEl>
                                      </p:cBhvr>
                                    </p:animEffect>
                                    <p:anim calcmode="lin" valueType="num">
                                      <p:cBhvr>
                                        <p:cTn id="24"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27"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28"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29" dur="20">
                                          <p:stCondLst>
                                            <p:cond delay="487"/>
                                          </p:stCondLst>
                                        </p:cTn>
                                        <p:tgtEl>
                                          <p:spTgt spid="4"/>
                                        </p:tgtEl>
                                      </p:cBhvr>
                                      <p:to x="100000" y="60000"/>
                                    </p:animScale>
                                    <p:animScale>
                                      <p:cBhvr>
                                        <p:cTn id="30" dur="124" decel="50000">
                                          <p:stCondLst>
                                            <p:cond delay="507"/>
                                          </p:stCondLst>
                                        </p:cTn>
                                        <p:tgtEl>
                                          <p:spTgt spid="4"/>
                                        </p:tgtEl>
                                      </p:cBhvr>
                                      <p:to x="100000" y="100000"/>
                                    </p:animScale>
                                    <p:animScale>
                                      <p:cBhvr>
                                        <p:cTn id="31" dur="20">
                                          <p:stCondLst>
                                            <p:cond delay="984"/>
                                          </p:stCondLst>
                                        </p:cTn>
                                        <p:tgtEl>
                                          <p:spTgt spid="4"/>
                                        </p:tgtEl>
                                      </p:cBhvr>
                                      <p:to x="100000" y="80000"/>
                                    </p:animScale>
                                    <p:animScale>
                                      <p:cBhvr>
                                        <p:cTn id="32" dur="124" decel="50000">
                                          <p:stCondLst>
                                            <p:cond delay="1004"/>
                                          </p:stCondLst>
                                        </p:cTn>
                                        <p:tgtEl>
                                          <p:spTgt spid="4"/>
                                        </p:tgtEl>
                                      </p:cBhvr>
                                      <p:to x="100000" y="100000"/>
                                    </p:animScale>
                                    <p:animScale>
                                      <p:cBhvr>
                                        <p:cTn id="33" dur="20">
                                          <p:stCondLst>
                                            <p:cond delay="1231"/>
                                          </p:stCondLst>
                                        </p:cTn>
                                        <p:tgtEl>
                                          <p:spTgt spid="4"/>
                                        </p:tgtEl>
                                      </p:cBhvr>
                                      <p:to x="100000" y="90000"/>
                                    </p:animScale>
                                    <p:animScale>
                                      <p:cBhvr>
                                        <p:cTn id="34" dur="124" decel="50000">
                                          <p:stCondLst>
                                            <p:cond delay="1251"/>
                                          </p:stCondLst>
                                        </p:cTn>
                                        <p:tgtEl>
                                          <p:spTgt spid="4"/>
                                        </p:tgtEl>
                                      </p:cBhvr>
                                      <p:to x="100000" y="100000"/>
                                    </p:animScale>
                                    <p:animScale>
                                      <p:cBhvr>
                                        <p:cTn id="35" dur="20">
                                          <p:stCondLst>
                                            <p:cond delay="1356"/>
                                          </p:stCondLst>
                                        </p:cTn>
                                        <p:tgtEl>
                                          <p:spTgt spid="4"/>
                                        </p:tgtEl>
                                      </p:cBhvr>
                                      <p:to x="100000" y="95000"/>
                                    </p:animScale>
                                    <p:animScale>
                                      <p:cBhvr>
                                        <p:cTn id="36" dur="124" decel="50000">
                                          <p:stCondLst>
                                            <p:cond delay="1376"/>
                                          </p:stCondLst>
                                        </p:cTn>
                                        <p:tgtEl>
                                          <p:spTgt spid="4"/>
                                        </p:tgtEl>
                                      </p:cBhvr>
                                      <p:to x="100000" y="100000"/>
                                    </p:animScale>
                                  </p:childTnLst>
                                </p:cTn>
                              </p:par>
                            </p:childTnLst>
                          </p:cTn>
                        </p:par>
                        <p:par>
                          <p:cTn id="37" fill="hold">
                            <p:stCondLst>
                              <p:cond delay="1500"/>
                            </p:stCondLst>
                            <p:childTnLst>
                              <p:par>
                                <p:cTn id="38" presetID="31"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 calcmode="lin" valueType="num">
                                      <p:cBhvr>
                                        <p:cTn id="42" dur="500" fill="hold"/>
                                        <p:tgtEl>
                                          <p:spTgt spid="10"/>
                                        </p:tgtEl>
                                        <p:attrNameLst>
                                          <p:attrName>style.rotation</p:attrName>
                                        </p:attrNameLst>
                                      </p:cBhvr>
                                      <p:tavLst>
                                        <p:tav tm="0">
                                          <p:val>
                                            <p:fltVal val="90"/>
                                          </p:val>
                                        </p:tav>
                                        <p:tav tm="100000">
                                          <p:val>
                                            <p:fltVal val="0"/>
                                          </p:val>
                                        </p:tav>
                                      </p:tavLst>
                                    </p:anim>
                                    <p:animEffect transition="in" filter="fade">
                                      <p:cBhvr>
                                        <p:cTn id="43" dur="500"/>
                                        <p:tgtEl>
                                          <p:spTgt spid="10"/>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 calcmode="lin" valueType="num">
                                      <p:cBhvr>
                                        <p:cTn id="48" dur="500" fill="hold"/>
                                        <p:tgtEl>
                                          <p:spTgt spid="11"/>
                                        </p:tgtEl>
                                        <p:attrNameLst>
                                          <p:attrName>style.rotation</p:attrName>
                                        </p:attrNameLst>
                                      </p:cBhvr>
                                      <p:tavLst>
                                        <p:tav tm="0">
                                          <p:val>
                                            <p:fltVal val="90"/>
                                          </p:val>
                                        </p:tav>
                                        <p:tav tm="100000">
                                          <p:val>
                                            <p:fltVal val="0"/>
                                          </p:val>
                                        </p:tav>
                                      </p:tavLst>
                                    </p:anim>
                                    <p:animEffect transition="in" filter="fade">
                                      <p:cBhvr>
                                        <p:cTn id="49" dur="500"/>
                                        <p:tgtEl>
                                          <p:spTgt spid="11"/>
                                        </p:tgtEl>
                                      </p:cBhvr>
                                    </p:animEffect>
                                  </p:childTnLst>
                                </p:cTn>
                              </p:par>
                            </p:childTnLst>
                          </p:cTn>
                        </p:par>
                        <p:par>
                          <p:cTn id="50" fill="hold">
                            <p:stCondLst>
                              <p:cond delay="2000"/>
                            </p:stCondLst>
                            <p:childTnLst>
                              <p:par>
                                <p:cTn id="51" presetID="52"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Scale>
                                      <p:cBhvr>
                                        <p:cTn id="5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4" dur="1000" decel="50000" fill="hold">
                                          <p:stCondLst>
                                            <p:cond delay="0"/>
                                          </p:stCondLst>
                                        </p:cTn>
                                        <p:tgtEl>
                                          <p:spTgt spid="5"/>
                                        </p:tgtEl>
                                        <p:attrNameLst>
                                          <p:attrName>ppt_x</p:attrName>
                                          <p:attrName>ppt_y</p:attrName>
                                        </p:attrNameLst>
                                      </p:cBhvr>
                                      <p:rCtr x="0" y="0"/>
                                    </p:animMotion>
                                    <p:animEffect transition="in" filter="fade">
                                      <p:cBhvr>
                                        <p:cTn id="55" dur="1000"/>
                                        <p:tgtEl>
                                          <p:spTgt spid="5"/>
                                        </p:tgtEl>
                                      </p:cBhvr>
                                    </p:animEffect>
                                  </p:childTnLst>
                                </p:cTn>
                              </p:par>
                              <p:par>
                                <p:cTn id="56" presetID="52" presetClass="entr" presetSubtype="0"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Scale>
                                      <p:cBhvr>
                                        <p:cTn id="5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9" dur="1000" decel="50000" fill="hold">
                                          <p:stCondLst>
                                            <p:cond delay="0"/>
                                          </p:stCondLst>
                                        </p:cTn>
                                        <p:tgtEl>
                                          <p:spTgt spid="7"/>
                                        </p:tgtEl>
                                        <p:attrNameLst>
                                          <p:attrName>ppt_x</p:attrName>
                                          <p:attrName>ppt_y</p:attrName>
                                        </p:attrNameLst>
                                      </p:cBhvr>
                                      <p:rCtr x="0" y="0"/>
                                    </p:animMotion>
                                    <p:animEffect transition="in" filter="fade">
                                      <p:cBhvr>
                                        <p:cTn id="60" dur="1000"/>
                                        <p:tgtEl>
                                          <p:spTgt spid="7"/>
                                        </p:tgtEl>
                                      </p:cBhvr>
                                    </p:animEffect>
                                  </p:childTnLst>
                                </p:cTn>
                              </p:par>
                            </p:childTnLst>
                          </p:cTn>
                        </p:par>
                        <p:par>
                          <p:cTn id="61" fill="hold">
                            <p:stCondLst>
                              <p:cond delay="3000"/>
                            </p:stCondLst>
                            <p:childTnLst>
                              <p:par>
                                <p:cTn id="62" presetID="22" presetClass="entr" presetSubtype="2"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right)">
                                      <p:cBhvr>
                                        <p:cTn id="64" dur="500"/>
                                        <p:tgtEl>
                                          <p:spTgt spid="14"/>
                                        </p:tgtEl>
                                      </p:cBhvr>
                                    </p:animEffect>
                                  </p:childTnLst>
                                </p:cTn>
                              </p:par>
                            </p:childTnLst>
                          </p:cTn>
                        </p:par>
                        <p:par>
                          <p:cTn id="65" fill="hold">
                            <p:stCondLst>
                              <p:cond delay="3500"/>
                            </p:stCondLst>
                            <p:childTnLst>
                              <p:par>
                                <p:cTn id="66" presetID="31" presetClass="entr" presetSubtype="0"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anim calcmode="lin" valueType="num">
                                      <p:cBhvr>
                                        <p:cTn id="70" dur="500" fill="hold"/>
                                        <p:tgtEl>
                                          <p:spTgt spid="12"/>
                                        </p:tgtEl>
                                        <p:attrNameLst>
                                          <p:attrName>style.rotation</p:attrName>
                                        </p:attrNameLst>
                                      </p:cBhvr>
                                      <p:tavLst>
                                        <p:tav tm="0">
                                          <p:val>
                                            <p:fltVal val="90"/>
                                          </p:val>
                                        </p:tav>
                                        <p:tav tm="100000">
                                          <p:val>
                                            <p:fltVal val="0"/>
                                          </p:val>
                                        </p:tav>
                                      </p:tavLst>
                                    </p:anim>
                                    <p:animEffect transition="in" filter="fade">
                                      <p:cBhvr>
                                        <p:cTn id="71" dur="500"/>
                                        <p:tgtEl>
                                          <p:spTgt spid="12"/>
                                        </p:tgtEl>
                                      </p:cBhvr>
                                    </p:animEffect>
                                  </p:childTnLst>
                                </p:cTn>
                              </p:par>
                              <p:par>
                                <p:cTn id="72" presetID="31" presetClass="entr" presetSubtype="0" fill="hold" grpId="0" nodeType="with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 calcmode="lin" valueType="num">
                                      <p:cBhvr>
                                        <p:cTn id="76" dur="500" fill="hold"/>
                                        <p:tgtEl>
                                          <p:spTgt spid="13"/>
                                        </p:tgtEl>
                                        <p:attrNameLst>
                                          <p:attrName>style.rotation</p:attrName>
                                        </p:attrNameLst>
                                      </p:cBhvr>
                                      <p:tavLst>
                                        <p:tav tm="0">
                                          <p:val>
                                            <p:fltVal val="90"/>
                                          </p:val>
                                        </p:tav>
                                        <p:tav tm="100000">
                                          <p:val>
                                            <p:fltVal val="0"/>
                                          </p:val>
                                        </p:tav>
                                      </p:tavLst>
                                    </p:anim>
                                    <p:animEffect transition="in" filter="fade">
                                      <p:cBhvr>
                                        <p:cTn id="77" dur="500"/>
                                        <p:tgtEl>
                                          <p:spTgt spid="13"/>
                                        </p:tgtEl>
                                      </p:cBhvr>
                                    </p:animEffect>
                                  </p:childTnLst>
                                </p:cTn>
                              </p:par>
                            </p:childTnLst>
                          </p:cTn>
                        </p:par>
                        <p:par>
                          <p:cTn id="78" fill="hold">
                            <p:stCondLst>
                              <p:cond delay="4000"/>
                            </p:stCondLst>
                            <p:childTnLst>
                              <p:par>
                                <p:cTn id="79" presetID="52" presetClass="entr" presetSubtype="0" fill="hold" grpId="0" nodeType="afterEffect">
                                  <p:stCondLst>
                                    <p:cond delay="0"/>
                                  </p:stCondLst>
                                  <p:childTnLst>
                                    <p:set>
                                      <p:cBhvr>
                                        <p:cTn id="80" dur="1" fill="hold">
                                          <p:stCondLst>
                                            <p:cond delay="0"/>
                                          </p:stCondLst>
                                        </p:cTn>
                                        <p:tgtEl>
                                          <p:spTgt spid="6"/>
                                        </p:tgtEl>
                                        <p:attrNameLst>
                                          <p:attrName>style.visibility</p:attrName>
                                        </p:attrNameLst>
                                      </p:cBhvr>
                                      <p:to>
                                        <p:strVal val="visible"/>
                                      </p:to>
                                    </p:set>
                                    <p:animScale>
                                      <p:cBhvr>
                                        <p:cTn id="8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2" dur="1000" decel="50000" fill="hold">
                                          <p:stCondLst>
                                            <p:cond delay="0"/>
                                          </p:stCondLst>
                                        </p:cTn>
                                        <p:tgtEl>
                                          <p:spTgt spid="6"/>
                                        </p:tgtEl>
                                        <p:attrNameLst>
                                          <p:attrName>ppt_x</p:attrName>
                                          <p:attrName>ppt_y</p:attrName>
                                        </p:attrNameLst>
                                      </p:cBhvr>
                                      <p:rCtr x="0" y="0"/>
                                    </p:animMotion>
                                    <p:animEffect transition="in" filter="fade">
                                      <p:cBhvr>
                                        <p:cTn id="83" dur="1000"/>
                                        <p:tgtEl>
                                          <p:spTgt spid="6"/>
                                        </p:tgtEl>
                                      </p:cBhvr>
                                    </p:animEffect>
                                  </p:childTnLst>
                                </p:cTn>
                              </p:par>
                              <p:par>
                                <p:cTn id="84" presetID="52" presetClass="entr" presetSubtype="0" fill="hold" grpId="0" nodeType="withEffect">
                                  <p:stCondLst>
                                    <p:cond delay="0"/>
                                  </p:stCondLst>
                                  <p:childTnLst>
                                    <p:set>
                                      <p:cBhvr>
                                        <p:cTn id="85" dur="1" fill="hold">
                                          <p:stCondLst>
                                            <p:cond delay="0"/>
                                          </p:stCondLst>
                                        </p:cTn>
                                        <p:tgtEl>
                                          <p:spTgt spid="9"/>
                                        </p:tgtEl>
                                        <p:attrNameLst>
                                          <p:attrName>style.visibility</p:attrName>
                                        </p:attrNameLst>
                                      </p:cBhvr>
                                      <p:to>
                                        <p:strVal val="visible"/>
                                      </p:to>
                                    </p:set>
                                    <p:animScale>
                                      <p:cBhvr>
                                        <p:cTn id="86"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7" dur="1000" decel="50000" fill="hold">
                                          <p:stCondLst>
                                            <p:cond delay="0"/>
                                          </p:stCondLst>
                                        </p:cTn>
                                        <p:tgtEl>
                                          <p:spTgt spid="9"/>
                                        </p:tgtEl>
                                        <p:attrNameLst>
                                          <p:attrName>ppt_x</p:attrName>
                                          <p:attrName>ppt_y</p:attrName>
                                        </p:attrNameLst>
                                      </p:cBhvr>
                                      <p:rCtr x="0" y="0"/>
                                    </p:animMotion>
                                    <p:animEffect transition="in" filter="fade">
                                      <p:cBhvr>
                                        <p:cTn id="88" dur="1000"/>
                                        <p:tgtEl>
                                          <p:spTgt spid="9"/>
                                        </p:tgtEl>
                                      </p:cBhvr>
                                    </p:animEffect>
                                  </p:childTnLst>
                                </p:cTn>
                              </p:par>
                            </p:childTnLst>
                          </p:cTn>
                        </p:par>
                        <p:par>
                          <p:cTn id="89" fill="hold">
                            <p:stCondLst>
                              <p:cond delay="5000"/>
                            </p:stCondLst>
                            <p:childTnLst>
                              <p:par>
                                <p:cTn id="90" presetID="22" presetClass="entr" presetSubtype="2" fill="hold" grpId="0" nodeType="after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wipe(right)">
                                      <p:cBhvr>
                                        <p:cTn id="9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1" grpId="0"/>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16"/>
          <p:cNvSpPr/>
          <p:nvPr/>
        </p:nvSpPr>
        <p:spPr>
          <a:xfrm rot="16200000">
            <a:off x="5120218" y="3748618"/>
            <a:ext cx="247649" cy="256116"/>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id-ID" sz="1465" noProof="1">
              <a:cs typeface="+mn-ea"/>
              <a:sym typeface="+mn-lt"/>
            </a:endParaRPr>
          </a:p>
        </p:txBody>
      </p:sp>
      <p:pic>
        <p:nvPicPr>
          <p:cNvPr id="47" name="Group 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2651" y="3839634"/>
            <a:ext cx="1703916" cy="78317"/>
          </a:xfrm>
          <a:prstGeom prst="rect">
            <a:avLst/>
          </a:prstGeom>
          <a:noFill/>
          <a:extLst>
            <a:ext uri="{909E8E84-426E-40DD-AFC4-6F175D3DCCD1}">
              <a14:hiddenFill xmlns:a14="http://schemas.microsoft.com/office/drawing/2010/main">
                <a:solidFill>
                  <a:srgbClr val="FFFFFF"/>
                </a:solidFill>
              </a14:hiddenFill>
            </a:ext>
          </a:extLst>
        </p:spPr>
      </p:pic>
      <p:pic>
        <p:nvPicPr>
          <p:cNvPr id="50" name="Group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2101" y="3845985"/>
            <a:ext cx="1504951" cy="80433"/>
          </a:xfrm>
          <a:prstGeom prst="rect">
            <a:avLst/>
          </a:prstGeom>
          <a:noFill/>
          <a:extLst>
            <a:ext uri="{909E8E84-426E-40DD-AFC4-6F175D3DCCD1}">
              <a14:hiddenFill xmlns:a14="http://schemas.microsoft.com/office/drawing/2010/main">
                <a:solidFill>
                  <a:srgbClr val="FFFFFF"/>
                </a:solidFill>
              </a14:hiddenFill>
            </a:ext>
          </a:extLst>
        </p:spPr>
      </p:pic>
      <p:pic>
        <p:nvPicPr>
          <p:cNvPr id="53" name="Group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56452" y="3848101"/>
            <a:ext cx="1706033" cy="80433"/>
          </a:xfrm>
          <a:prstGeom prst="rect">
            <a:avLst/>
          </a:prstGeom>
          <a:noFill/>
          <a:extLst>
            <a:ext uri="{909E8E84-426E-40DD-AFC4-6F175D3DCCD1}">
              <a14:hiddenFill xmlns:a14="http://schemas.microsoft.com/office/drawing/2010/main">
                <a:solidFill>
                  <a:srgbClr val="FFFFFF"/>
                </a:solidFill>
              </a14:hiddenFill>
            </a:ext>
          </a:extLst>
        </p:spPr>
      </p:pic>
      <p:sp>
        <p:nvSpPr>
          <p:cNvPr id="56" name="Oval 40"/>
          <p:cNvSpPr/>
          <p:nvPr/>
        </p:nvSpPr>
        <p:spPr>
          <a:xfrm rot="16200000">
            <a:off x="3158068" y="3731684"/>
            <a:ext cx="247649" cy="256117"/>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id-ID" sz="1465" noProof="1">
              <a:cs typeface="+mn-ea"/>
              <a:sym typeface="+mn-lt"/>
            </a:endParaRPr>
          </a:p>
        </p:txBody>
      </p:sp>
      <p:sp>
        <p:nvSpPr>
          <p:cNvPr id="57" name="Oval 41"/>
          <p:cNvSpPr/>
          <p:nvPr/>
        </p:nvSpPr>
        <p:spPr>
          <a:xfrm rot="16200000">
            <a:off x="6883402" y="3750734"/>
            <a:ext cx="245533" cy="258233"/>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id-ID" sz="1335" noProof="1">
              <a:cs typeface="+mn-ea"/>
              <a:sym typeface="+mn-lt"/>
            </a:endParaRPr>
          </a:p>
        </p:txBody>
      </p:sp>
      <p:sp>
        <p:nvSpPr>
          <p:cNvPr id="58" name="Isosceles Triangle 45"/>
          <p:cNvSpPr/>
          <p:nvPr/>
        </p:nvSpPr>
        <p:spPr>
          <a:xfrm>
            <a:off x="3227917" y="3471334"/>
            <a:ext cx="127000" cy="218017"/>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id-ID" sz="1465" noProof="1">
              <a:cs typeface="+mn-ea"/>
              <a:sym typeface="+mn-lt"/>
            </a:endParaRPr>
          </a:p>
        </p:txBody>
      </p:sp>
      <p:sp>
        <p:nvSpPr>
          <p:cNvPr id="59" name="Isosceles Triangle 48"/>
          <p:cNvSpPr/>
          <p:nvPr/>
        </p:nvSpPr>
        <p:spPr>
          <a:xfrm rot="10800000" flipH="1">
            <a:off x="5190067" y="4053418"/>
            <a:ext cx="124884" cy="220133"/>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id-ID" sz="1465" noProof="1">
              <a:cs typeface="+mn-ea"/>
              <a:sym typeface="+mn-lt"/>
            </a:endParaRPr>
          </a:p>
        </p:txBody>
      </p:sp>
      <p:sp>
        <p:nvSpPr>
          <p:cNvPr id="60" name="Isosceles Triangle 69"/>
          <p:cNvSpPr/>
          <p:nvPr/>
        </p:nvSpPr>
        <p:spPr>
          <a:xfrm>
            <a:off x="6940551" y="3496734"/>
            <a:ext cx="124883" cy="218017"/>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id-ID" sz="1335" noProof="1">
              <a:cs typeface="+mn-ea"/>
              <a:sym typeface="+mn-lt"/>
            </a:endParaRPr>
          </a:p>
        </p:txBody>
      </p:sp>
      <p:sp>
        <p:nvSpPr>
          <p:cNvPr id="61" name="Rectangle 70"/>
          <p:cNvSpPr/>
          <p:nvPr/>
        </p:nvSpPr>
        <p:spPr>
          <a:xfrm>
            <a:off x="1775885" y="1849967"/>
            <a:ext cx="3060700" cy="1418167"/>
          </a:xfrm>
          <a:prstGeom prst="rect">
            <a:avLst/>
          </a:prstGeom>
          <a:noFill/>
          <a:ln w="38100">
            <a:solidFill>
              <a:schemeClr val="accent1"/>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id-ID" sz="1465" noProof="1">
              <a:cs typeface="+mn-ea"/>
              <a:sym typeface="+mn-lt"/>
            </a:endParaRPr>
          </a:p>
        </p:txBody>
      </p:sp>
      <p:sp>
        <p:nvSpPr>
          <p:cNvPr id="62" name="TextBox 61"/>
          <p:cNvSpPr txBox="1">
            <a:spLocks noChangeArrowheads="1"/>
          </p:cNvSpPr>
          <p:nvPr/>
        </p:nvSpPr>
        <p:spPr bwMode="auto">
          <a:xfrm>
            <a:off x="1775885" y="2279651"/>
            <a:ext cx="3060700" cy="76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r>
              <a:rPr lang="zh-CN" altLang="en-US" sz="1465">
                <a:solidFill>
                  <a:srgbClr val="404040"/>
                </a:solidFill>
                <a:cs typeface="+mn-ea"/>
                <a:sym typeface="+mn-lt"/>
              </a:rPr>
              <a:t>您的内容打在这里，或者通过复制您的文本后，在此框中选择粘贴，并选择只保留文字。</a:t>
            </a:r>
            <a:endParaRPr lang="id-ID" altLang="en-US" sz="1465">
              <a:solidFill>
                <a:schemeClr val="bg1"/>
              </a:solidFill>
              <a:cs typeface="+mn-ea"/>
              <a:sym typeface="+mn-lt"/>
            </a:endParaRPr>
          </a:p>
        </p:txBody>
      </p:sp>
      <p:sp>
        <p:nvSpPr>
          <p:cNvPr id="63" name="TextBox 62"/>
          <p:cNvSpPr txBox="1">
            <a:spLocks noChangeArrowheads="1"/>
          </p:cNvSpPr>
          <p:nvPr/>
        </p:nvSpPr>
        <p:spPr bwMode="auto">
          <a:xfrm>
            <a:off x="1775885" y="1869018"/>
            <a:ext cx="3060700" cy="3385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r>
              <a:rPr lang="zh-CN" altLang="en-US" sz="1600" b="1">
                <a:solidFill>
                  <a:schemeClr val="bg1"/>
                </a:solidFill>
                <a:cs typeface="+mn-ea"/>
                <a:sym typeface="+mn-lt"/>
              </a:rPr>
              <a:t>项目一完成情况</a:t>
            </a:r>
            <a:endParaRPr lang="id-ID" altLang="en-US" sz="1600" b="1">
              <a:solidFill>
                <a:schemeClr val="bg1"/>
              </a:solidFill>
              <a:cs typeface="+mn-ea"/>
              <a:sym typeface="+mn-lt"/>
            </a:endParaRPr>
          </a:p>
        </p:txBody>
      </p:sp>
      <p:sp>
        <p:nvSpPr>
          <p:cNvPr id="64" name="Oval 40"/>
          <p:cNvSpPr/>
          <p:nvPr/>
        </p:nvSpPr>
        <p:spPr>
          <a:xfrm rot="16200000">
            <a:off x="8874126" y="3756026"/>
            <a:ext cx="245533" cy="256117"/>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id-ID" sz="1335" noProof="1">
              <a:cs typeface="+mn-ea"/>
              <a:sym typeface="+mn-lt"/>
            </a:endParaRPr>
          </a:p>
        </p:txBody>
      </p:sp>
      <p:sp>
        <p:nvSpPr>
          <p:cNvPr id="65" name="Isosceles Triangle 45"/>
          <p:cNvSpPr/>
          <p:nvPr/>
        </p:nvSpPr>
        <p:spPr>
          <a:xfrm rot="10800000">
            <a:off x="8942917" y="4074584"/>
            <a:ext cx="124883" cy="220133"/>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id-ID" sz="1335" noProof="1">
              <a:cs typeface="+mn-ea"/>
              <a:sym typeface="+mn-lt"/>
            </a:endParaRPr>
          </a:p>
        </p:txBody>
      </p:sp>
      <p:pic>
        <p:nvPicPr>
          <p:cNvPr id="66" name="Group 1"/>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24951" y="3845985"/>
            <a:ext cx="2347383" cy="80433"/>
          </a:xfrm>
          <a:prstGeom prst="rect">
            <a:avLst/>
          </a:prstGeom>
          <a:noFill/>
          <a:extLst>
            <a:ext uri="{909E8E84-426E-40DD-AFC4-6F175D3DCCD1}">
              <a14:hiddenFill xmlns:a14="http://schemas.microsoft.com/office/drawing/2010/main">
                <a:solidFill>
                  <a:srgbClr val="FFFFFF"/>
                </a:solidFill>
              </a14:hiddenFill>
            </a:ext>
          </a:extLst>
        </p:spPr>
      </p:pic>
      <p:pic>
        <p:nvPicPr>
          <p:cNvPr id="69" name="Group 1"/>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252" y="3839634"/>
            <a:ext cx="2569633" cy="80433"/>
          </a:xfrm>
          <a:prstGeom prst="rect">
            <a:avLst/>
          </a:prstGeom>
          <a:noFill/>
          <a:extLst>
            <a:ext uri="{909E8E84-426E-40DD-AFC4-6F175D3DCCD1}">
              <a14:hiddenFill xmlns:a14="http://schemas.microsoft.com/office/drawing/2010/main">
                <a:solidFill>
                  <a:srgbClr val="FFFFFF"/>
                </a:solidFill>
              </a14:hiddenFill>
            </a:ext>
          </a:extLst>
        </p:spPr>
      </p:pic>
      <p:sp>
        <p:nvSpPr>
          <p:cNvPr id="72" name="Oval 71"/>
          <p:cNvSpPr/>
          <p:nvPr/>
        </p:nvSpPr>
        <p:spPr>
          <a:xfrm>
            <a:off x="4461934" y="1509185"/>
            <a:ext cx="639233" cy="639233"/>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r>
              <a:rPr lang="en-US" sz="3065" b="1" noProof="1">
                <a:solidFill>
                  <a:schemeClr val="accent1"/>
                </a:solidFill>
                <a:cs typeface="+mn-ea"/>
                <a:sym typeface="+mn-lt"/>
              </a:rPr>
              <a:t>1</a:t>
            </a:r>
            <a:endParaRPr lang="id-ID" sz="3065" b="1" noProof="1">
              <a:solidFill>
                <a:schemeClr val="accent1"/>
              </a:solidFill>
              <a:cs typeface="+mn-ea"/>
              <a:sym typeface="+mn-lt"/>
            </a:endParaRPr>
          </a:p>
        </p:txBody>
      </p:sp>
      <p:sp>
        <p:nvSpPr>
          <p:cNvPr id="73" name="TextBox 72"/>
          <p:cNvSpPr txBox="1">
            <a:spLocks noChangeArrowheads="1"/>
          </p:cNvSpPr>
          <p:nvPr/>
        </p:nvSpPr>
        <p:spPr bwMode="auto">
          <a:xfrm rot="-5400000">
            <a:off x="6949919" y="2505834"/>
            <a:ext cx="601447"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r>
              <a:rPr lang="id-ID" altLang="en-US" sz="1465">
                <a:solidFill>
                  <a:schemeClr val="bg1"/>
                </a:solidFill>
                <a:cs typeface="+mn-ea"/>
                <a:sym typeface="+mn-lt"/>
              </a:rPr>
              <a:t>2014</a:t>
            </a:r>
          </a:p>
        </p:txBody>
      </p:sp>
      <p:sp>
        <p:nvSpPr>
          <p:cNvPr id="74" name="Rectangle 70"/>
          <p:cNvSpPr/>
          <p:nvPr/>
        </p:nvSpPr>
        <p:spPr>
          <a:xfrm>
            <a:off x="5475818" y="1849967"/>
            <a:ext cx="3060700" cy="1418167"/>
          </a:xfrm>
          <a:prstGeom prst="rect">
            <a:avLst/>
          </a:prstGeom>
          <a:noFill/>
          <a:ln w="38100">
            <a:solidFill>
              <a:schemeClr val="accent1"/>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id-ID" sz="1465" noProof="1">
              <a:cs typeface="+mn-ea"/>
              <a:sym typeface="+mn-lt"/>
            </a:endParaRPr>
          </a:p>
        </p:txBody>
      </p:sp>
      <p:sp>
        <p:nvSpPr>
          <p:cNvPr id="75" name="TextBox 74"/>
          <p:cNvSpPr txBox="1">
            <a:spLocks noChangeArrowheads="1"/>
          </p:cNvSpPr>
          <p:nvPr/>
        </p:nvSpPr>
        <p:spPr bwMode="auto">
          <a:xfrm>
            <a:off x="5475818" y="2279651"/>
            <a:ext cx="3060700" cy="76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r>
              <a:rPr lang="zh-CN" altLang="en-US" sz="1465">
                <a:solidFill>
                  <a:srgbClr val="404040"/>
                </a:solidFill>
                <a:cs typeface="+mn-ea"/>
                <a:sym typeface="+mn-lt"/>
              </a:rPr>
              <a:t>您的内容打在这里，或者通过复制您的文本后，在此框中选择粘贴，并选择只保留文字。</a:t>
            </a:r>
            <a:endParaRPr lang="id-ID" altLang="en-US" sz="1465">
              <a:solidFill>
                <a:schemeClr val="bg1"/>
              </a:solidFill>
              <a:cs typeface="+mn-ea"/>
              <a:sym typeface="+mn-lt"/>
            </a:endParaRPr>
          </a:p>
        </p:txBody>
      </p:sp>
      <p:sp>
        <p:nvSpPr>
          <p:cNvPr id="76" name="TextBox 75"/>
          <p:cNvSpPr txBox="1">
            <a:spLocks noChangeArrowheads="1"/>
          </p:cNvSpPr>
          <p:nvPr/>
        </p:nvSpPr>
        <p:spPr bwMode="auto">
          <a:xfrm>
            <a:off x="5475818" y="1866901"/>
            <a:ext cx="3060700" cy="3385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r>
              <a:rPr lang="zh-CN" altLang="en-US" sz="1600" b="1">
                <a:solidFill>
                  <a:schemeClr val="bg1"/>
                </a:solidFill>
                <a:cs typeface="+mn-ea"/>
                <a:sym typeface="+mn-lt"/>
              </a:rPr>
              <a:t>项目三完成情况</a:t>
            </a:r>
            <a:endParaRPr lang="id-ID" altLang="en-US" sz="1600" b="1">
              <a:solidFill>
                <a:schemeClr val="bg1"/>
              </a:solidFill>
              <a:cs typeface="+mn-ea"/>
              <a:sym typeface="+mn-lt"/>
            </a:endParaRPr>
          </a:p>
        </p:txBody>
      </p:sp>
      <p:sp>
        <p:nvSpPr>
          <p:cNvPr id="77" name="Oval 71"/>
          <p:cNvSpPr/>
          <p:nvPr/>
        </p:nvSpPr>
        <p:spPr>
          <a:xfrm>
            <a:off x="8161868" y="1509185"/>
            <a:ext cx="639233" cy="639233"/>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r>
              <a:rPr lang="en-US" sz="3065" b="1" noProof="1">
                <a:solidFill>
                  <a:schemeClr val="accent1"/>
                </a:solidFill>
                <a:cs typeface="+mn-ea"/>
                <a:sym typeface="+mn-lt"/>
              </a:rPr>
              <a:t>3</a:t>
            </a:r>
            <a:endParaRPr lang="id-ID" sz="3065" b="1" noProof="1">
              <a:solidFill>
                <a:schemeClr val="accent1"/>
              </a:solidFill>
              <a:cs typeface="+mn-ea"/>
              <a:sym typeface="+mn-lt"/>
            </a:endParaRPr>
          </a:p>
        </p:txBody>
      </p:sp>
      <p:sp>
        <p:nvSpPr>
          <p:cNvPr id="78" name="Rectangle 70"/>
          <p:cNvSpPr/>
          <p:nvPr/>
        </p:nvSpPr>
        <p:spPr>
          <a:xfrm>
            <a:off x="3729567" y="4603751"/>
            <a:ext cx="3060700" cy="1418167"/>
          </a:xfrm>
          <a:prstGeom prst="rect">
            <a:avLst/>
          </a:prstGeom>
          <a:noFill/>
          <a:ln w="38100">
            <a:solidFill>
              <a:schemeClr val="accent1"/>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id-ID" sz="1465" noProof="1">
              <a:cs typeface="+mn-ea"/>
              <a:sym typeface="+mn-lt"/>
            </a:endParaRPr>
          </a:p>
        </p:txBody>
      </p:sp>
      <p:sp>
        <p:nvSpPr>
          <p:cNvPr id="79" name="TextBox 78"/>
          <p:cNvSpPr txBox="1">
            <a:spLocks noChangeArrowheads="1"/>
          </p:cNvSpPr>
          <p:nvPr/>
        </p:nvSpPr>
        <p:spPr bwMode="auto">
          <a:xfrm>
            <a:off x="3729567" y="5033434"/>
            <a:ext cx="3060700" cy="76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r>
              <a:rPr lang="zh-CN" altLang="en-US" sz="1465">
                <a:solidFill>
                  <a:srgbClr val="404040"/>
                </a:solidFill>
                <a:cs typeface="+mn-ea"/>
                <a:sym typeface="+mn-lt"/>
              </a:rPr>
              <a:t>您的内容打在这里，或者通过复制您的文本后，在此框中选择粘贴，并选择只保留文字。</a:t>
            </a:r>
            <a:endParaRPr lang="id-ID" altLang="en-US" sz="1465">
              <a:solidFill>
                <a:schemeClr val="bg1"/>
              </a:solidFill>
              <a:cs typeface="+mn-ea"/>
              <a:sym typeface="+mn-lt"/>
            </a:endParaRPr>
          </a:p>
        </p:txBody>
      </p:sp>
      <p:sp>
        <p:nvSpPr>
          <p:cNvPr id="80" name="TextBox 79"/>
          <p:cNvSpPr txBox="1">
            <a:spLocks noChangeArrowheads="1"/>
          </p:cNvSpPr>
          <p:nvPr/>
        </p:nvSpPr>
        <p:spPr bwMode="auto">
          <a:xfrm>
            <a:off x="3729567" y="4620685"/>
            <a:ext cx="3060700" cy="3385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r>
              <a:rPr lang="zh-CN" altLang="en-US" sz="1600" b="1">
                <a:solidFill>
                  <a:schemeClr val="bg1"/>
                </a:solidFill>
                <a:cs typeface="+mn-ea"/>
                <a:sym typeface="+mn-lt"/>
              </a:rPr>
              <a:t>项目二完成情况</a:t>
            </a:r>
            <a:endParaRPr lang="id-ID" altLang="en-US" sz="1600" b="1">
              <a:solidFill>
                <a:schemeClr val="bg1"/>
              </a:solidFill>
              <a:cs typeface="+mn-ea"/>
              <a:sym typeface="+mn-lt"/>
            </a:endParaRPr>
          </a:p>
        </p:txBody>
      </p:sp>
      <p:sp>
        <p:nvSpPr>
          <p:cNvPr id="81" name="Oval 71"/>
          <p:cNvSpPr/>
          <p:nvPr/>
        </p:nvSpPr>
        <p:spPr>
          <a:xfrm>
            <a:off x="6415618" y="4262967"/>
            <a:ext cx="639233" cy="637117"/>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r>
              <a:rPr lang="en-US" sz="3065" b="1" noProof="1">
                <a:solidFill>
                  <a:schemeClr val="accent1"/>
                </a:solidFill>
                <a:cs typeface="+mn-ea"/>
                <a:sym typeface="+mn-lt"/>
              </a:rPr>
              <a:t>2</a:t>
            </a:r>
            <a:endParaRPr lang="id-ID" sz="3065" b="1" noProof="1">
              <a:solidFill>
                <a:schemeClr val="accent1"/>
              </a:solidFill>
              <a:cs typeface="+mn-ea"/>
              <a:sym typeface="+mn-lt"/>
            </a:endParaRPr>
          </a:p>
        </p:txBody>
      </p:sp>
      <p:sp>
        <p:nvSpPr>
          <p:cNvPr id="82" name="TextBox 81"/>
          <p:cNvSpPr txBox="1">
            <a:spLocks noChangeArrowheads="1"/>
          </p:cNvSpPr>
          <p:nvPr/>
        </p:nvSpPr>
        <p:spPr bwMode="auto">
          <a:xfrm rot="-5400000">
            <a:off x="8958635" y="5258561"/>
            <a:ext cx="601447"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r>
              <a:rPr lang="id-ID" altLang="en-US" sz="1465">
                <a:solidFill>
                  <a:schemeClr val="bg1"/>
                </a:solidFill>
                <a:cs typeface="+mn-ea"/>
                <a:sym typeface="+mn-lt"/>
              </a:rPr>
              <a:t>2014</a:t>
            </a:r>
          </a:p>
        </p:txBody>
      </p:sp>
      <p:sp>
        <p:nvSpPr>
          <p:cNvPr id="83" name="Rectangle 70"/>
          <p:cNvSpPr/>
          <p:nvPr/>
        </p:nvSpPr>
        <p:spPr>
          <a:xfrm>
            <a:off x="7484534" y="4601634"/>
            <a:ext cx="3060700" cy="1418167"/>
          </a:xfrm>
          <a:prstGeom prst="rect">
            <a:avLst/>
          </a:prstGeom>
          <a:noFill/>
          <a:ln w="38100">
            <a:solidFill>
              <a:schemeClr val="accent1"/>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id-ID" sz="1465" noProof="1">
              <a:cs typeface="+mn-ea"/>
              <a:sym typeface="+mn-lt"/>
            </a:endParaRPr>
          </a:p>
        </p:txBody>
      </p:sp>
      <p:sp>
        <p:nvSpPr>
          <p:cNvPr id="84" name="TextBox 83"/>
          <p:cNvSpPr txBox="1">
            <a:spLocks noChangeArrowheads="1"/>
          </p:cNvSpPr>
          <p:nvPr/>
        </p:nvSpPr>
        <p:spPr bwMode="auto">
          <a:xfrm>
            <a:off x="7484534" y="5031318"/>
            <a:ext cx="3060700" cy="76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r>
              <a:rPr lang="zh-CN" altLang="en-US" sz="1465">
                <a:solidFill>
                  <a:srgbClr val="404040"/>
                </a:solidFill>
                <a:cs typeface="+mn-ea"/>
                <a:sym typeface="+mn-lt"/>
              </a:rPr>
              <a:t>您的内容打在这里，或者通过复制您的文本后，在此框中选择粘贴，并选择只保留文字。</a:t>
            </a:r>
            <a:endParaRPr lang="id-ID" altLang="en-US" sz="1465">
              <a:solidFill>
                <a:schemeClr val="bg1"/>
              </a:solidFill>
              <a:cs typeface="+mn-ea"/>
              <a:sym typeface="+mn-lt"/>
            </a:endParaRPr>
          </a:p>
        </p:txBody>
      </p:sp>
      <p:sp>
        <p:nvSpPr>
          <p:cNvPr id="85" name="TextBox 84"/>
          <p:cNvSpPr txBox="1">
            <a:spLocks noChangeArrowheads="1"/>
          </p:cNvSpPr>
          <p:nvPr/>
        </p:nvSpPr>
        <p:spPr bwMode="auto">
          <a:xfrm>
            <a:off x="7484534" y="4620685"/>
            <a:ext cx="3060700" cy="3385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r>
              <a:rPr lang="zh-CN" altLang="en-US" sz="1600" b="1">
                <a:solidFill>
                  <a:schemeClr val="bg1"/>
                </a:solidFill>
                <a:cs typeface="+mn-ea"/>
                <a:sym typeface="+mn-lt"/>
              </a:rPr>
              <a:t>项目四完成情况</a:t>
            </a:r>
            <a:endParaRPr lang="id-ID" altLang="en-US" sz="1600" b="1">
              <a:solidFill>
                <a:schemeClr val="bg1"/>
              </a:solidFill>
              <a:cs typeface="+mn-ea"/>
              <a:sym typeface="+mn-lt"/>
            </a:endParaRPr>
          </a:p>
        </p:txBody>
      </p:sp>
      <p:sp>
        <p:nvSpPr>
          <p:cNvPr id="86" name="Oval 71"/>
          <p:cNvSpPr/>
          <p:nvPr/>
        </p:nvSpPr>
        <p:spPr>
          <a:xfrm>
            <a:off x="10170585" y="4260852"/>
            <a:ext cx="639233" cy="639233"/>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r>
              <a:rPr lang="en-US" sz="3065" b="1" noProof="1">
                <a:solidFill>
                  <a:schemeClr val="accent1"/>
                </a:solidFill>
                <a:cs typeface="+mn-ea"/>
                <a:sym typeface="+mn-lt"/>
              </a:rPr>
              <a:t>4</a:t>
            </a:r>
            <a:endParaRPr lang="id-ID" sz="3065" b="1" noProof="1">
              <a:solidFill>
                <a:schemeClr val="accent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300"/>
                                        <p:tgtEl>
                                          <p:spTgt spid="6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300" fill="hold"/>
                                        <p:tgtEl>
                                          <p:spTgt spid="56"/>
                                        </p:tgtEl>
                                        <p:attrNameLst>
                                          <p:attrName>ppt_w</p:attrName>
                                        </p:attrNameLst>
                                      </p:cBhvr>
                                      <p:tavLst>
                                        <p:tav tm="0">
                                          <p:val>
                                            <p:fltVal val="0"/>
                                          </p:val>
                                        </p:tav>
                                        <p:tav tm="100000">
                                          <p:val>
                                            <p:strVal val="#ppt_w"/>
                                          </p:val>
                                        </p:tav>
                                      </p:tavLst>
                                    </p:anim>
                                    <p:anim calcmode="lin" valueType="num">
                                      <p:cBhvr>
                                        <p:cTn id="12" dur="300" fill="hold"/>
                                        <p:tgtEl>
                                          <p:spTgt spid="56"/>
                                        </p:tgtEl>
                                        <p:attrNameLst>
                                          <p:attrName>ppt_h</p:attrName>
                                        </p:attrNameLst>
                                      </p:cBhvr>
                                      <p:tavLst>
                                        <p:tav tm="0">
                                          <p:val>
                                            <p:fltVal val="0"/>
                                          </p:val>
                                        </p:tav>
                                        <p:tav tm="100000">
                                          <p:val>
                                            <p:strVal val="#ppt_h"/>
                                          </p:val>
                                        </p:tav>
                                      </p:tavLst>
                                    </p:anim>
                                    <p:animEffect transition="in" filter="fade">
                                      <p:cBhvr>
                                        <p:cTn id="13" dur="300"/>
                                        <p:tgtEl>
                                          <p:spTgt spid="5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300"/>
                                        <p:tgtEl>
                                          <p:spTgt spid="5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p:cTn id="21" dur="300" fill="hold"/>
                                        <p:tgtEl>
                                          <p:spTgt spid="72"/>
                                        </p:tgtEl>
                                        <p:attrNameLst>
                                          <p:attrName>ppt_w</p:attrName>
                                        </p:attrNameLst>
                                      </p:cBhvr>
                                      <p:tavLst>
                                        <p:tav tm="0">
                                          <p:val>
                                            <p:fltVal val="0"/>
                                          </p:val>
                                        </p:tav>
                                        <p:tav tm="100000">
                                          <p:val>
                                            <p:strVal val="#ppt_w"/>
                                          </p:val>
                                        </p:tav>
                                      </p:tavLst>
                                    </p:anim>
                                    <p:anim calcmode="lin" valueType="num">
                                      <p:cBhvr>
                                        <p:cTn id="22" dur="300" fill="hold"/>
                                        <p:tgtEl>
                                          <p:spTgt spid="72"/>
                                        </p:tgtEl>
                                        <p:attrNameLst>
                                          <p:attrName>ppt_h</p:attrName>
                                        </p:attrNameLst>
                                      </p:cBhvr>
                                      <p:tavLst>
                                        <p:tav tm="0">
                                          <p:val>
                                            <p:fltVal val="0"/>
                                          </p:val>
                                        </p:tav>
                                        <p:tav tm="100000">
                                          <p:val>
                                            <p:strVal val="#ppt_h"/>
                                          </p:val>
                                        </p:tav>
                                      </p:tavLst>
                                    </p:anim>
                                    <p:animEffect transition="in" filter="fade">
                                      <p:cBhvr>
                                        <p:cTn id="23" dur="300"/>
                                        <p:tgtEl>
                                          <p:spTgt spid="72"/>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up)">
                                      <p:cBhvr>
                                        <p:cTn id="27" dur="300"/>
                                        <p:tgtEl>
                                          <p:spTgt spid="61"/>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300"/>
                                        <p:tgtEl>
                                          <p:spTgt spid="63"/>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600"/>
                                        <p:tgtEl>
                                          <p:spTgt spid="62"/>
                                        </p:tgtEl>
                                      </p:cBhvr>
                                    </p:animEffect>
                                    <p:anim calcmode="lin" valueType="num">
                                      <p:cBhvr>
                                        <p:cTn id="36" dur="600" fill="hold"/>
                                        <p:tgtEl>
                                          <p:spTgt spid="62"/>
                                        </p:tgtEl>
                                        <p:attrNameLst>
                                          <p:attrName>ppt_x</p:attrName>
                                        </p:attrNameLst>
                                      </p:cBhvr>
                                      <p:tavLst>
                                        <p:tav tm="0">
                                          <p:val>
                                            <p:strVal val="#ppt_x"/>
                                          </p:val>
                                        </p:tav>
                                        <p:tav tm="100000">
                                          <p:val>
                                            <p:strVal val="#ppt_x"/>
                                          </p:val>
                                        </p:tav>
                                      </p:tavLst>
                                    </p:anim>
                                    <p:anim calcmode="lin" valueType="num">
                                      <p:cBhvr>
                                        <p:cTn id="37" dur="6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wipe(left)">
                                      <p:cBhvr>
                                        <p:cTn id="41" dur="300"/>
                                        <p:tgtEl>
                                          <p:spTgt spid="47"/>
                                        </p:tgtEl>
                                      </p:cBhvr>
                                    </p:animEffec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p:cTn id="45" dur="300" fill="hold"/>
                                        <p:tgtEl>
                                          <p:spTgt spid="46"/>
                                        </p:tgtEl>
                                        <p:attrNameLst>
                                          <p:attrName>ppt_w</p:attrName>
                                        </p:attrNameLst>
                                      </p:cBhvr>
                                      <p:tavLst>
                                        <p:tav tm="0">
                                          <p:val>
                                            <p:fltVal val="0"/>
                                          </p:val>
                                        </p:tav>
                                        <p:tav tm="100000">
                                          <p:val>
                                            <p:strVal val="#ppt_w"/>
                                          </p:val>
                                        </p:tav>
                                      </p:tavLst>
                                    </p:anim>
                                    <p:anim calcmode="lin" valueType="num">
                                      <p:cBhvr>
                                        <p:cTn id="46" dur="300" fill="hold"/>
                                        <p:tgtEl>
                                          <p:spTgt spid="46"/>
                                        </p:tgtEl>
                                        <p:attrNameLst>
                                          <p:attrName>ppt_h</p:attrName>
                                        </p:attrNameLst>
                                      </p:cBhvr>
                                      <p:tavLst>
                                        <p:tav tm="0">
                                          <p:val>
                                            <p:fltVal val="0"/>
                                          </p:val>
                                        </p:tav>
                                        <p:tav tm="100000">
                                          <p:val>
                                            <p:strVal val="#ppt_h"/>
                                          </p:val>
                                        </p:tav>
                                      </p:tavLst>
                                    </p:anim>
                                    <p:animEffect transition="in" filter="fade">
                                      <p:cBhvr>
                                        <p:cTn id="47" dur="300"/>
                                        <p:tgtEl>
                                          <p:spTgt spid="46"/>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300"/>
                                        <p:tgtEl>
                                          <p:spTgt spid="59"/>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p:cTn id="55" dur="300" fill="hold"/>
                                        <p:tgtEl>
                                          <p:spTgt spid="81"/>
                                        </p:tgtEl>
                                        <p:attrNameLst>
                                          <p:attrName>ppt_w</p:attrName>
                                        </p:attrNameLst>
                                      </p:cBhvr>
                                      <p:tavLst>
                                        <p:tav tm="0">
                                          <p:val>
                                            <p:fltVal val="0"/>
                                          </p:val>
                                        </p:tav>
                                        <p:tav tm="100000">
                                          <p:val>
                                            <p:strVal val="#ppt_w"/>
                                          </p:val>
                                        </p:tav>
                                      </p:tavLst>
                                    </p:anim>
                                    <p:anim calcmode="lin" valueType="num">
                                      <p:cBhvr>
                                        <p:cTn id="56" dur="300" fill="hold"/>
                                        <p:tgtEl>
                                          <p:spTgt spid="81"/>
                                        </p:tgtEl>
                                        <p:attrNameLst>
                                          <p:attrName>ppt_h</p:attrName>
                                        </p:attrNameLst>
                                      </p:cBhvr>
                                      <p:tavLst>
                                        <p:tav tm="0">
                                          <p:val>
                                            <p:fltVal val="0"/>
                                          </p:val>
                                        </p:tav>
                                        <p:tav tm="100000">
                                          <p:val>
                                            <p:strVal val="#ppt_h"/>
                                          </p:val>
                                        </p:tav>
                                      </p:tavLst>
                                    </p:anim>
                                    <p:animEffect transition="in" filter="fade">
                                      <p:cBhvr>
                                        <p:cTn id="57" dur="300"/>
                                        <p:tgtEl>
                                          <p:spTgt spid="81"/>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78"/>
                                        </p:tgtEl>
                                        <p:attrNameLst>
                                          <p:attrName>style.visibility</p:attrName>
                                        </p:attrNameLst>
                                      </p:cBhvr>
                                      <p:to>
                                        <p:strVal val="visible"/>
                                      </p:to>
                                    </p:set>
                                    <p:animEffect transition="in" filter="wipe(up)">
                                      <p:cBhvr>
                                        <p:cTn id="61" dur="300"/>
                                        <p:tgtEl>
                                          <p:spTgt spid="78"/>
                                        </p:tgtEl>
                                      </p:cBhvr>
                                    </p:animEffect>
                                  </p:childTnLst>
                                </p:cTn>
                              </p:par>
                            </p:childTnLst>
                          </p:cTn>
                        </p:par>
                        <p:par>
                          <p:cTn id="62" fill="hold">
                            <p:stCondLst>
                              <p:cond delay="6500"/>
                            </p:stCondLst>
                            <p:childTnLst>
                              <p:par>
                                <p:cTn id="63" presetID="10" presetClass="entr" presetSubtype="0" fill="hold" grpId="0" nodeType="after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300"/>
                                        <p:tgtEl>
                                          <p:spTgt spid="80"/>
                                        </p:tgtEl>
                                      </p:cBhvr>
                                    </p:animEffect>
                                  </p:childTnLst>
                                </p:cTn>
                              </p:par>
                            </p:childTnLst>
                          </p:cTn>
                        </p:par>
                        <p:par>
                          <p:cTn id="66" fill="hold">
                            <p:stCondLst>
                              <p:cond delay="7000"/>
                            </p:stCondLst>
                            <p:childTnLst>
                              <p:par>
                                <p:cTn id="67" presetID="42" presetClass="entr" presetSubtype="0"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fade">
                                      <p:cBhvr>
                                        <p:cTn id="69" dur="600"/>
                                        <p:tgtEl>
                                          <p:spTgt spid="79"/>
                                        </p:tgtEl>
                                      </p:cBhvr>
                                    </p:animEffect>
                                    <p:anim calcmode="lin" valueType="num">
                                      <p:cBhvr>
                                        <p:cTn id="70" dur="600" fill="hold"/>
                                        <p:tgtEl>
                                          <p:spTgt spid="79"/>
                                        </p:tgtEl>
                                        <p:attrNameLst>
                                          <p:attrName>ppt_x</p:attrName>
                                        </p:attrNameLst>
                                      </p:cBhvr>
                                      <p:tavLst>
                                        <p:tav tm="0">
                                          <p:val>
                                            <p:strVal val="#ppt_x"/>
                                          </p:val>
                                        </p:tav>
                                        <p:tav tm="100000">
                                          <p:val>
                                            <p:strVal val="#ppt_x"/>
                                          </p:val>
                                        </p:tav>
                                      </p:tavLst>
                                    </p:anim>
                                    <p:anim calcmode="lin" valueType="num">
                                      <p:cBhvr>
                                        <p:cTn id="71" dur="600" fill="hold"/>
                                        <p:tgtEl>
                                          <p:spTgt spid="79"/>
                                        </p:tgtEl>
                                        <p:attrNameLst>
                                          <p:attrName>ppt_y</p:attrName>
                                        </p:attrNameLst>
                                      </p:cBhvr>
                                      <p:tavLst>
                                        <p:tav tm="0">
                                          <p:val>
                                            <p:strVal val="#ppt_y+.1"/>
                                          </p:val>
                                        </p:tav>
                                        <p:tav tm="100000">
                                          <p:val>
                                            <p:strVal val="#ppt_y"/>
                                          </p:val>
                                        </p:tav>
                                      </p:tavLst>
                                    </p:anim>
                                  </p:childTnLst>
                                </p:cTn>
                              </p:par>
                            </p:childTnLst>
                          </p:cTn>
                        </p:par>
                        <p:par>
                          <p:cTn id="72" fill="hold">
                            <p:stCondLst>
                              <p:cond delay="8000"/>
                            </p:stCondLst>
                            <p:childTnLst>
                              <p:par>
                                <p:cTn id="73" presetID="22" presetClass="entr" presetSubtype="8"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left)">
                                      <p:cBhvr>
                                        <p:cTn id="75" dur="300"/>
                                        <p:tgtEl>
                                          <p:spTgt spid="50"/>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 calcmode="lin" valueType="num">
                                      <p:cBhvr>
                                        <p:cTn id="79" dur="300" fill="hold"/>
                                        <p:tgtEl>
                                          <p:spTgt spid="57"/>
                                        </p:tgtEl>
                                        <p:attrNameLst>
                                          <p:attrName>ppt_w</p:attrName>
                                        </p:attrNameLst>
                                      </p:cBhvr>
                                      <p:tavLst>
                                        <p:tav tm="0">
                                          <p:val>
                                            <p:fltVal val="0"/>
                                          </p:val>
                                        </p:tav>
                                        <p:tav tm="100000">
                                          <p:val>
                                            <p:strVal val="#ppt_w"/>
                                          </p:val>
                                        </p:tav>
                                      </p:tavLst>
                                    </p:anim>
                                    <p:anim calcmode="lin" valueType="num">
                                      <p:cBhvr>
                                        <p:cTn id="80" dur="300" fill="hold"/>
                                        <p:tgtEl>
                                          <p:spTgt spid="57"/>
                                        </p:tgtEl>
                                        <p:attrNameLst>
                                          <p:attrName>ppt_h</p:attrName>
                                        </p:attrNameLst>
                                      </p:cBhvr>
                                      <p:tavLst>
                                        <p:tav tm="0">
                                          <p:val>
                                            <p:fltVal val="0"/>
                                          </p:val>
                                        </p:tav>
                                        <p:tav tm="100000">
                                          <p:val>
                                            <p:strVal val="#ppt_h"/>
                                          </p:val>
                                        </p:tav>
                                      </p:tavLst>
                                    </p:anim>
                                    <p:animEffect transition="in" filter="fade">
                                      <p:cBhvr>
                                        <p:cTn id="81" dur="300"/>
                                        <p:tgtEl>
                                          <p:spTgt spid="57"/>
                                        </p:tgtEl>
                                      </p:cBhvr>
                                    </p:animEffect>
                                  </p:childTnLst>
                                </p:cTn>
                              </p:par>
                            </p:childTnLst>
                          </p:cTn>
                        </p:par>
                        <p:par>
                          <p:cTn id="82" fill="hold">
                            <p:stCondLst>
                              <p:cond delay="9000"/>
                            </p:stCondLst>
                            <p:childTnLst>
                              <p:par>
                                <p:cTn id="83" presetID="10"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300"/>
                                        <p:tgtEl>
                                          <p:spTgt spid="60"/>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7"/>
                                        </p:tgtEl>
                                        <p:attrNameLst>
                                          <p:attrName>style.visibility</p:attrName>
                                        </p:attrNameLst>
                                      </p:cBhvr>
                                      <p:to>
                                        <p:strVal val="visible"/>
                                      </p:to>
                                    </p:set>
                                    <p:anim calcmode="lin" valueType="num">
                                      <p:cBhvr>
                                        <p:cTn id="89" dur="300" fill="hold"/>
                                        <p:tgtEl>
                                          <p:spTgt spid="77"/>
                                        </p:tgtEl>
                                        <p:attrNameLst>
                                          <p:attrName>ppt_w</p:attrName>
                                        </p:attrNameLst>
                                      </p:cBhvr>
                                      <p:tavLst>
                                        <p:tav tm="0">
                                          <p:val>
                                            <p:fltVal val="0"/>
                                          </p:val>
                                        </p:tav>
                                        <p:tav tm="100000">
                                          <p:val>
                                            <p:strVal val="#ppt_w"/>
                                          </p:val>
                                        </p:tav>
                                      </p:tavLst>
                                    </p:anim>
                                    <p:anim calcmode="lin" valueType="num">
                                      <p:cBhvr>
                                        <p:cTn id="90" dur="300" fill="hold"/>
                                        <p:tgtEl>
                                          <p:spTgt spid="77"/>
                                        </p:tgtEl>
                                        <p:attrNameLst>
                                          <p:attrName>ppt_h</p:attrName>
                                        </p:attrNameLst>
                                      </p:cBhvr>
                                      <p:tavLst>
                                        <p:tav tm="0">
                                          <p:val>
                                            <p:fltVal val="0"/>
                                          </p:val>
                                        </p:tav>
                                        <p:tav tm="100000">
                                          <p:val>
                                            <p:strVal val="#ppt_h"/>
                                          </p:val>
                                        </p:tav>
                                      </p:tavLst>
                                    </p:anim>
                                    <p:animEffect transition="in" filter="fade">
                                      <p:cBhvr>
                                        <p:cTn id="91" dur="300"/>
                                        <p:tgtEl>
                                          <p:spTgt spid="77"/>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wipe(up)">
                                      <p:cBhvr>
                                        <p:cTn id="95" dur="300"/>
                                        <p:tgtEl>
                                          <p:spTgt spid="74"/>
                                        </p:tgtEl>
                                      </p:cBhvr>
                                    </p:animEffect>
                                  </p:childTnLst>
                                </p:cTn>
                              </p:par>
                            </p:childTnLst>
                          </p:cTn>
                        </p:par>
                        <p:par>
                          <p:cTn id="96" fill="hold">
                            <p:stCondLst>
                              <p:cond delay="10500"/>
                            </p:stCondLst>
                            <p:childTnLst>
                              <p:par>
                                <p:cTn id="97" presetID="10" presetClass="entr" presetSubtype="0" fill="hold" grpId="0" nodeType="afterEffect">
                                  <p:stCondLst>
                                    <p:cond delay="0"/>
                                  </p:stCondLst>
                                  <p:childTnLst>
                                    <p:set>
                                      <p:cBhvr>
                                        <p:cTn id="98" dur="1" fill="hold">
                                          <p:stCondLst>
                                            <p:cond delay="0"/>
                                          </p:stCondLst>
                                        </p:cTn>
                                        <p:tgtEl>
                                          <p:spTgt spid="76"/>
                                        </p:tgtEl>
                                        <p:attrNameLst>
                                          <p:attrName>style.visibility</p:attrName>
                                        </p:attrNameLst>
                                      </p:cBhvr>
                                      <p:to>
                                        <p:strVal val="visible"/>
                                      </p:to>
                                    </p:set>
                                    <p:animEffect transition="in" filter="fade">
                                      <p:cBhvr>
                                        <p:cTn id="99" dur="300"/>
                                        <p:tgtEl>
                                          <p:spTgt spid="76"/>
                                        </p:tgtEl>
                                      </p:cBhvr>
                                    </p:animEffect>
                                  </p:childTnLst>
                                </p:cTn>
                              </p:par>
                            </p:childTnLst>
                          </p:cTn>
                        </p:par>
                        <p:par>
                          <p:cTn id="100" fill="hold">
                            <p:stCondLst>
                              <p:cond delay="11000"/>
                            </p:stCondLst>
                            <p:childTnLst>
                              <p:par>
                                <p:cTn id="101" presetID="42" presetClass="entr" presetSubtype="0" fill="hold" grpId="0" nodeType="afterEffect">
                                  <p:stCondLst>
                                    <p:cond delay="0"/>
                                  </p:stCondLst>
                                  <p:childTnLst>
                                    <p:set>
                                      <p:cBhvr>
                                        <p:cTn id="102" dur="1" fill="hold">
                                          <p:stCondLst>
                                            <p:cond delay="0"/>
                                          </p:stCondLst>
                                        </p:cTn>
                                        <p:tgtEl>
                                          <p:spTgt spid="75"/>
                                        </p:tgtEl>
                                        <p:attrNameLst>
                                          <p:attrName>style.visibility</p:attrName>
                                        </p:attrNameLst>
                                      </p:cBhvr>
                                      <p:to>
                                        <p:strVal val="visible"/>
                                      </p:to>
                                    </p:set>
                                    <p:animEffect transition="in" filter="fade">
                                      <p:cBhvr>
                                        <p:cTn id="103" dur="600"/>
                                        <p:tgtEl>
                                          <p:spTgt spid="75"/>
                                        </p:tgtEl>
                                      </p:cBhvr>
                                    </p:animEffect>
                                    <p:anim calcmode="lin" valueType="num">
                                      <p:cBhvr>
                                        <p:cTn id="104" dur="600" fill="hold"/>
                                        <p:tgtEl>
                                          <p:spTgt spid="75"/>
                                        </p:tgtEl>
                                        <p:attrNameLst>
                                          <p:attrName>ppt_x</p:attrName>
                                        </p:attrNameLst>
                                      </p:cBhvr>
                                      <p:tavLst>
                                        <p:tav tm="0">
                                          <p:val>
                                            <p:strVal val="#ppt_x"/>
                                          </p:val>
                                        </p:tav>
                                        <p:tav tm="100000">
                                          <p:val>
                                            <p:strVal val="#ppt_x"/>
                                          </p:val>
                                        </p:tav>
                                      </p:tavLst>
                                    </p:anim>
                                    <p:anim calcmode="lin" valueType="num">
                                      <p:cBhvr>
                                        <p:cTn id="105" dur="600" fill="hold"/>
                                        <p:tgtEl>
                                          <p:spTgt spid="75"/>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22" presetClass="entr" presetSubtype="8" fill="hold"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300"/>
                                        <p:tgtEl>
                                          <p:spTgt spid="53"/>
                                        </p:tgtEl>
                                      </p:cBhvr>
                                    </p:animEffect>
                                  </p:childTnLst>
                                </p:cTn>
                              </p:par>
                            </p:childTnLst>
                          </p:cTn>
                        </p:par>
                        <p:par>
                          <p:cTn id="110" fill="hold">
                            <p:stCondLst>
                              <p:cond delay="12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300" fill="hold"/>
                                        <p:tgtEl>
                                          <p:spTgt spid="64"/>
                                        </p:tgtEl>
                                        <p:attrNameLst>
                                          <p:attrName>ppt_w</p:attrName>
                                        </p:attrNameLst>
                                      </p:cBhvr>
                                      <p:tavLst>
                                        <p:tav tm="0">
                                          <p:val>
                                            <p:fltVal val="0"/>
                                          </p:val>
                                        </p:tav>
                                        <p:tav tm="100000">
                                          <p:val>
                                            <p:strVal val="#ppt_w"/>
                                          </p:val>
                                        </p:tav>
                                      </p:tavLst>
                                    </p:anim>
                                    <p:anim calcmode="lin" valueType="num">
                                      <p:cBhvr>
                                        <p:cTn id="114" dur="300" fill="hold"/>
                                        <p:tgtEl>
                                          <p:spTgt spid="64"/>
                                        </p:tgtEl>
                                        <p:attrNameLst>
                                          <p:attrName>ppt_h</p:attrName>
                                        </p:attrNameLst>
                                      </p:cBhvr>
                                      <p:tavLst>
                                        <p:tav tm="0">
                                          <p:val>
                                            <p:fltVal val="0"/>
                                          </p:val>
                                        </p:tav>
                                        <p:tav tm="100000">
                                          <p:val>
                                            <p:strVal val="#ppt_h"/>
                                          </p:val>
                                        </p:tav>
                                      </p:tavLst>
                                    </p:anim>
                                    <p:animEffect transition="in" filter="fade">
                                      <p:cBhvr>
                                        <p:cTn id="115" dur="300"/>
                                        <p:tgtEl>
                                          <p:spTgt spid="64"/>
                                        </p:tgtEl>
                                      </p:cBhvr>
                                    </p:animEffect>
                                  </p:childTnLst>
                                </p:cTn>
                              </p:par>
                            </p:childTnLst>
                          </p:cTn>
                        </p:par>
                        <p:par>
                          <p:cTn id="116" fill="hold">
                            <p:stCondLst>
                              <p:cond delay="13000"/>
                            </p:stCondLst>
                            <p:childTnLst>
                              <p:par>
                                <p:cTn id="117" presetID="10" presetClass="entr" presetSubtype="0" fill="hold" grpId="0" nodeType="afterEffect">
                                  <p:stCondLst>
                                    <p:cond delay="0"/>
                                  </p:stCondLst>
                                  <p:childTnLst>
                                    <p:set>
                                      <p:cBhvr>
                                        <p:cTn id="118" dur="1" fill="hold">
                                          <p:stCondLst>
                                            <p:cond delay="0"/>
                                          </p:stCondLst>
                                        </p:cTn>
                                        <p:tgtEl>
                                          <p:spTgt spid="65"/>
                                        </p:tgtEl>
                                        <p:attrNameLst>
                                          <p:attrName>style.visibility</p:attrName>
                                        </p:attrNameLst>
                                      </p:cBhvr>
                                      <p:to>
                                        <p:strVal val="visible"/>
                                      </p:to>
                                    </p:set>
                                    <p:animEffect transition="in" filter="fade">
                                      <p:cBhvr>
                                        <p:cTn id="119" dur="300"/>
                                        <p:tgtEl>
                                          <p:spTgt spid="65"/>
                                        </p:tgtEl>
                                      </p:cBhvr>
                                    </p:animEffect>
                                  </p:childTnLst>
                                </p:cTn>
                              </p:par>
                            </p:childTnLst>
                          </p:cTn>
                        </p:par>
                        <p:par>
                          <p:cTn id="120" fill="hold">
                            <p:stCondLst>
                              <p:cond delay="13500"/>
                            </p:stCondLst>
                            <p:childTnLst>
                              <p:par>
                                <p:cTn id="121" presetID="53" presetClass="entr" presetSubtype="16" fill="hold" grpId="0" nodeType="afterEffect">
                                  <p:stCondLst>
                                    <p:cond delay="0"/>
                                  </p:stCondLst>
                                  <p:childTnLst>
                                    <p:set>
                                      <p:cBhvr>
                                        <p:cTn id="122" dur="1" fill="hold">
                                          <p:stCondLst>
                                            <p:cond delay="0"/>
                                          </p:stCondLst>
                                        </p:cTn>
                                        <p:tgtEl>
                                          <p:spTgt spid="86"/>
                                        </p:tgtEl>
                                        <p:attrNameLst>
                                          <p:attrName>style.visibility</p:attrName>
                                        </p:attrNameLst>
                                      </p:cBhvr>
                                      <p:to>
                                        <p:strVal val="visible"/>
                                      </p:to>
                                    </p:set>
                                    <p:anim calcmode="lin" valueType="num">
                                      <p:cBhvr>
                                        <p:cTn id="123" dur="300" fill="hold"/>
                                        <p:tgtEl>
                                          <p:spTgt spid="86"/>
                                        </p:tgtEl>
                                        <p:attrNameLst>
                                          <p:attrName>ppt_w</p:attrName>
                                        </p:attrNameLst>
                                      </p:cBhvr>
                                      <p:tavLst>
                                        <p:tav tm="0">
                                          <p:val>
                                            <p:fltVal val="0"/>
                                          </p:val>
                                        </p:tav>
                                        <p:tav tm="100000">
                                          <p:val>
                                            <p:strVal val="#ppt_w"/>
                                          </p:val>
                                        </p:tav>
                                      </p:tavLst>
                                    </p:anim>
                                    <p:anim calcmode="lin" valueType="num">
                                      <p:cBhvr>
                                        <p:cTn id="124" dur="300" fill="hold"/>
                                        <p:tgtEl>
                                          <p:spTgt spid="86"/>
                                        </p:tgtEl>
                                        <p:attrNameLst>
                                          <p:attrName>ppt_h</p:attrName>
                                        </p:attrNameLst>
                                      </p:cBhvr>
                                      <p:tavLst>
                                        <p:tav tm="0">
                                          <p:val>
                                            <p:fltVal val="0"/>
                                          </p:val>
                                        </p:tav>
                                        <p:tav tm="100000">
                                          <p:val>
                                            <p:strVal val="#ppt_h"/>
                                          </p:val>
                                        </p:tav>
                                      </p:tavLst>
                                    </p:anim>
                                    <p:animEffect transition="in" filter="fade">
                                      <p:cBhvr>
                                        <p:cTn id="125" dur="300"/>
                                        <p:tgtEl>
                                          <p:spTgt spid="86"/>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83"/>
                                        </p:tgtEl>
                                        <p:attrNameLst>
                                          <p:attrName>style.visibility</p:attrName>
                                        </p:attrNameLst>
                                      </p:cBhvr>
                                      <p:to>
                                        <p:strVal val="visible"/>
                                      </p:to>
                                    </p:set>
                                    <p:animEffect transition="in" filter="wipe(up)">
                                      <p:cBhvr>
                                        <p:cTn id="129" dur="300"/>
                                        <p:tgtEl>
                                          <p:spTgt spid="83"/>
                                        </p:tgtEl>
                                      </p:cBhvr>
                                    </p:animEffect>
                                  </p:childTnLst>
                                </p:cTn>
                              </p:par>
                            </p:childTnLst>
                          </p:cTn>
                        </p:par>
                        <p:par>
                          <p:cTn id="130" fill="hold">
                            <p:stCondLst>
                              <p:cond delay="14500"/>
                            </p:stCondLst>
                            <p:childTnLst>
                              <p:par>
                                <p:cTn id="131" presetID="10" presetClass="entr" presetSubtype="0" fill="hold" grpId="0" nodeType="afterEffect">
                                  <p:stCondLst>
                                    <p:cond delay="0"/>
                                  </p:stCondLst>
                                  <p:childTnLst>
                                    <p:set>
                                      <p:cBhvr>
                                        <p:cTn id="132" dur="1" fill="hold">
                                          <p:stCondLst>
                                            <p:cond delay="0"/>
                                          </p:stCondLst>
                                        </p:cTn>
                                        <p:tgtEl>
                                          <p:spTgt spid="85"/>
                                        </p:tgtEl>
                                        <p:attrNameLst>
                                          <p:attrName>style.visibility</p:attrName>
                                        </p:attrNameLst>
                                      </p:cBhvr>
                                      <p:to>
                                        <p:strVal val="visible"/>
                                      </p:to>
                                    </p:set>
                                    <p:animEffect transition="in" filter="fade">
                                      <p:cBhvr>
                                        <p:cTn id="133" dur="300"/>
                                        <p:tgtEl>
                                          <p:spTgt spid="85"/>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84"/>
                                        </p:tgtEl>
                                        <p:attrNameLst>
                                          <p:attrName>style.visibility</p:attrName>
                                        </p:attrNameLst>
                                      </p:cBhvr>
                                      <p:to>
                                        <p:strVal val="visible"/>
                                      </p:to>
                                    </p:set>
                                    <p:animEffect transition="in" filter="fade">
                                      <p:cBhvr>
                                        <p:cTn id="137" dur="1000"/>
                                        <p:tgtEl>
                                          <p:spTgt spid="84"/>
                                        </p:tgtEl>
                                      </p:cBhvr>
                                    </p:animEffect>
                                    <p:anim calcmode="lin" valueType="num">
                                      <p:cBhvr>
                                        <p:cTn id="138" dur="1000" fill="hold"/>
                                        <p:tgtEl>
                                          <p:spTgt spid="84"/>
                                        </p:tgtEl>
                                        <p:attrNameLst>
                                          <p:attrName>ppt_x</p:attrName>
                                        </p:attrNameLst>
                                      </p:cBhvr>
                                      <p:tavLst>
                                        <p:tav tm="0">
                                          <p:val>
                                            <p:strVal val="#ppt_x"/>
                                          </p:val>
                                        </p:tav>
                                        <p:tav tm="100000">
                                          <p:val>
                                            <p:strVal val="#ppt_x"/>
                                          </p:val>
                                        </p:tav>
                                      </p:tavLst>
                                    </p:anim>
                                    <p:anim calcmode="lin" valueType="num">
                                      <p:cBhvr>
                                        <p:cTn id="139" dur="1000" fill="hold"/>
                                        <p:tgtEl>
                                          <p:spTgt spid="84"/>
                                        </p:tgtEl>
                                        <p:attrNameLst>
                                          <p:attrName>ppt_y</p:attrName>
                                        </p:attrNameLst>
                                      </p:cBhvr>
                                      <p:tavLst>
                                        <p:tav tm="0">
                                          <p:val>
                                            <p:strVal val="#ppt_y+.1"/>
                                          </p:val>
                                        </p:tav>
                                        <p:tav tm="100000">
                                          <p:val>
                                            <p:strVal val="#ppt_y"/>
                                          </p:val>
                                        </p:tav>
                                      </p:tavLst>
                                    </p:anim>
                                  </p:childTnLst>
                                </p:cTn>
                              </p:par>
                            </p:childTnLst>
                          </p:cTn>
                        </p:par>
                        <p:par>
                          <p:cTn id="140" fill="hold">
                            <p:stCondLst>
                              <p:cond delay="16000"/>
                            </p:stCondLst>
                            <p:childTnLst>
                              <p:par>
                                <p:cTn id="141" presetID="22" presetClass="entr" presetSubtype="8" fill="hold" nodeType="afterEffect">
                                  <p:stCondLst>
                                    <p:cond delay="0"/>
                                  </p:stCondLst>
                                  <p:childTnLst>
                                    <p:set>
                                      <p:cBhvr>
                                        <p:cTn id="142" dur="1" fill="hold">
                                          <p:stCondLst>
                                            <p:cond delay="0"/>
                                          </p:stCondLst>
                                        </p:cTn>
                                        <p:tgtEl>
                                          <p:spTgt spid="66"/>
                                        </p:tgtEl>
                                        <p:attrNameLst>
                                          <p:attrName>style.visibility</p:attrName>
                                        </p:attrNameLst>
                                      </p:cBhvr>
                                      <p:to>
                                        <p:strVal val="visible"/>
                                      </p:to>
                                    </p:set>
                                    <p:animEffect transition="in" filter="wipe(left)">
                                      <p:cBhvr>
                                        <p:cTn id="143" dur="300"/>
                                        <p:tgtEl>
                                          <p:spTgt spid="66"/>
                                        </p:tgtEl>
                                      </p:cBhvr>
                                    </p:animEffect>
                                  </p:childTnLst>
                                </p:cTn>
                              </p:par>
                            </p:childTnLst>
                          </p:cTn>
                        </p:par>
                        <p:par>
                          <p:cTn id="144" fill="hold">
                            <p:stCondLst>
                              <p:cond delay="16500"/>
                            </p:stCondLst>
                            <p:childTnLst>
                              <p:par>
                                <p:cTn id="145" presetID="10" presetClass="entr" presetSubtype="0" fill="hold" grpId="0" nodeType="afterEffect">
                                  <p:stCondLst>
                                    <p:cond delay="0"/>
                                  </p:stCondLst>
                                  <p:childTnLst>
                                    <p:set>
                                      <p:cBhvr>
                                        <p:cTn id="146" dur="1" fill="hold">
                                          <p:stCondLst>
                                            <p:cond delay="0"/>
                                          </p:stCondLst>
                                        </p:cTn>
                                        <p:tgtEl>
                                          <p:spTgt spid="73"/>
                                        </p:tgtEl>
                                        <p:attrNameLst>
                                          <p:attrName>style.visibility</p:attrName>
                                        </p:attrNameLst>
                                      </p:cBhvr>
                                      <p:to>
                                        <p:strVal val="visible"/>
                                      </p:to>
                                    </p:set>
                                    <p:animEffect transition="in" filter="fade">
                                      <p:cBhvr>
                                        <p:cTn id="147" dur="300"/>
                                        <p:tgtEl>
                                          <p:spTgt spid="73"/>
                                        </p:tgtEl>
                                      </p:cBhvr>
                                    </p:animEffect>
                                  </p:childTnLst>
                                </p:cTn>
                              </p:par>
                            </p:childTnLst>
                          </p:cTn>
                        </p:par>
                        <p:par>
                          <p:cTn id="148" fill="hold">
                            <p:stCondLst>
                              <p:cond delay="17000"/>
                            </p:stCondLst>
                            <p:childTnLst>
                              <p:par>
                                <p:cTn id="149" presetID="10" presetClass="entr" presetSubtype="0" fill="hold" grpId="0"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fade">
                                      <p:cBhvr>
                                        <p:cTn id="151" dur="3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6" grpId="0" animBg="1"/>
      <p:bldP spid="57" grpId="0" animBg="1"/>
      <p:bldP spid="58" grpId="0" animBg="1"/>
      <p:bldP spid="59" grpId="0" animBg="1"/>
      <p:bldP spid="60" grpId="0" animBg="1"/>
      <p:bldP spid="61" grpId="0" animBg="1"/>
      <p:bldP spid="62" grpId="0"/>
      <p:bldP spid="63" grpId="0" animBg="1"/>
      <p:bldP spid="64" grpId="0" animBg="1"/>
      <p:bldP spid="65" grpId="0" animBg="1"/>
      <p:bldP spid="72" grpId="0" animBg="1"/>
      <p:bldP spid="73" grpId="0"/>
      <p:bldP spid="74" grpId="0" animBg="1"/>
      <p:bldP spid="75" grpId="0"/>
      <p:bldP spid="76" grpId="0" animBg="1"/>
      <p:bldP spid="77" grpId="0" animBg="1"/>
      <p:bldP spid="78" grpId="0" animBg="1"/>
      <p:bldP spid="79" grpId="0"/>
      <p:bldP spid="80" grpId="0" animBg="1"/>
      <p:bldP spid="81" grpId="0" animBg="1"/>
      <p:bldP spid="82" grpId="0"/>
      <p:bldP spid="83" grpId="0" animBg="1"/>
      <p:bldP spid="84" grpId="0"/>
      <p:bldP spid="85" grpId="0" animBg="1"/>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圆角矩形 56"/>
          <p:cNvSpPr>
            <a:spLocks noChangeArrowheads="1"/>
          </p:cNvSpPr>
          <p:nvPr/>
        </p:nvSpPr>
        <p:spPr bwMode="auto">
          <a:xfrm>
            <a:off x="2595034" y="1799167"/>
            <a:ext cx="2755900" cy="645584"/>
          </a:xfrm>
          <a:prstGeom prst="roundRect">
            <a:avLst>
              <a:gd name="adj" fmla="val 50000"/>
            </a:avLst>
          </a:prstGeom>
          <a:solidFill>
            <a:schemeClr val="accent1"/>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91391" tIns="45696" rIns="91391" bIns="45696" anchor="ctr"/>
          <a:lstStyle/>
          <a:p>
            <a:pPr algn="ctr"/>
            <a:endParaRPr lang="zh-CN" altLang="en-US" sz="2400">
              <a:solidFill>
                <a:srgbClr val="FFFFFF"/>
              </a:solidFill>
              <a:cs typeface="+mn-ea"/>
              <a:sym typeface="+mn-lt"/>
            </a:endParaRPr>
          </a:p>
        </p:txBody>
      </p:sp>
      <p:sp>
        <p:nvSpPr>
          <p:cNvPr id="58" name="文本框 12"/>
          <p:cNvSpPr txBox="1">
            <a:spLocks noChangeArrowheads="1"/>
          </p:cNvSpPr>
          <p:nvPr/>
        </p:nvSpPr>
        <p:spPr bwMode="auto">
          <a:xfrm>
            <a:off x="3107267" y="1888067"/>
            <a:ext cx="2031226"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1" tIns="45696" rIns="91391" bIns="45696">
            <a:spAutoFit/>
          </a:bodyPr>
          <a:lstStyle/>
          <a:p>
            <a:r>
              <a:rPr lang="zh-CN" altLang="en-US" sz="2400" b="1">
                <a:solidFill>
                  <a:srgbClr val="FFFFFF"/>
                </a:solidFill>
                <a:cs typeface="+mn-ea"/>
                <a:sym typeface="+mn-lt"/>
              </a:rPr>
              <a:t>点击输入标题</a:t>
            </a:r>
            <a:endParaRPr lang="en-US" altLang="zh-CN" sz="2400" b="1">
              <a:solidFill>
                <a:srgbClr val="FFFFFF"/>
              </a:solidFill>
              <a:cs typeface="+mn-ea"/>
              <a:sym typeface="+mn-lt"/>
            </a:endParaRPr>
          </a:p>
        </p:txBody>
      </p:sp>
      <p:sp>
        <p:nvSpPr>
          <p:cNvPr id="59" name="Freeform 12"/>
          <p:cNvSpPr>
            <a:spLocks noEditPoints="1" noChangeArrowheads="1"/>
          </p:cNvSpPr>
          <p:nvPr/>
        </p:nvSpPr>
        <p:spPr bwMode="auto">
          <a:xfrm>
            <a:off x="1809751" y="1799168"/>
            <a:ext cx="560916" cy="563033"/>
          </a:xfrm>
          <a:custGeom>
            <a:avLst/>
            <a:gdLst>
              <a:gd name="T0" fmla="*/ 80 w 85"/>
              <a:gd name="T1" fmla="*/ 53 h 85"/>
              <a:gd name="T2" fmla="*/ 80 w 85"/>
              <a:gd name="T3" fmla="*/ 80 h 85"/>
              <a:gd name="T4" fmla="*/ 74 w 85"/>
              <a:gd name="T5" fmla="*/ 85 h 85"/>
              <a:gd name="T6" fmla="*/ 10 w 85"/>
              <a:gd name="T7" fmla="*/ 85 h 85"/>
              <a:gd name="T8" fmla="*/ 5 w 85"/>
              <a:gd name="T9" fmla="*/ 80 h 85"/>
              <a:gd name="T10" fmla="*/ 5 w 85"/>
              <a:gd name="T11" fmla="*/ 53 h 85"/>
              <a:gd name="T12" fmla="*/ 17 w 85"/>
              <a:gd name="T13" fmla="*/ 56 h 85"/>
              <a:gd name="T14" fmla="*/ 17 w 85"/>
              <a:gd name="T15" fmla="*/ 60 h 85"/>
              <a:gd name="T16" fmla="*/ 20 w 85"/>
              <a:gd name="T17" fmla="*/ 60 h 85"/>
              <a:gd name="T18" fmla="*/ 20 w 85"/>
              <a:gd name="T19" fmla="*/ 68 h 85"/>
              <a:gd name="T20" fmla="*/ 27 w 85"/>
              <a:gd name="T21" fmla="*/ 68 h 85"/>
              <a:gd name="T22" fmla="*/ 27 w 85"/>
              <a:gd name="T23" fmla="*/ 60 h 85"/>
              <a:gd name="T24" fmla="*/ 30 w 85"/>
              <a:gd name="T25" fmla="*/ 60 h 85"/>
              <a:gd name="T26" fmla="*/ 30 w 85"/>
              <a:gd name="T27" fmla="*/ 57 h 85"/>
              <a:gd name="T28" fmla="*/ 54 w 85"/>
              <a:gd name="T29" fmla="*/ 57 h 85"/>
              <a:gd name="T30" fmla="*/ 54 w 85"/>
              <a:gd name="T31" fmla="*/ 60 h 85"/>
              <a:gd name="T32" fmla="*/ 57 w 85"/>
              <a:gd name="T33" fmla="*/ 60 h 85"/>
              <a:gd name="T34" fmla="*/ 57 w 85"/>
              <a:gd name="T35" fmla="*/ 68 h 85"/>
              <a:gd name="T36" fmla="*/ 63 w 85"/>
              <a:gd name="T37" fmla="*/ 68 h 85"/>
              <a:gd name="T38" fmla="*/ 63 w 85"/>
              <a:gd name="T39" fmla="*/ 60 h 85"/>
              <a:gd name="T40" fmla="*/ 66 w 85"/>
              <a:gd name="T41" fmla="*/ 60 h 85"/>
              <a:gd name="T42" fmla="*/ 66 w 85"/>
              <a:gd name="T43" fmla="*/ 56 h 85"/>
              <a:gd name="T44" fmla="*/ 80 w 85"/>
              <a:gd name="T45" fmla="*/ 53 h 85"/>
              <a:gd name="T46" fmla="*/ 31 w 85"/>
              <a:gd name="T47" fmla="*/ 0 h 85"/>
              <a:gd name="T48" fmla="*/ 54 w 85"/>
              <a:gd name="T49" fmla="*/ 0 h 85"/>
              <a:gd name="T50" fmla="*/ 61 w 85"/>
              <a:gd name="T51" fmla="*/ 7 h 85"/>
              <a:gd name="T52" fmla="*/ 61 w 85"/>
              <a:gd name="T53" fmla="*/ 16 h 85"/>
              <a:gd name="T54" fmla="*/ 53 w 85"/>
              <a:gd name="T55" fmla="*/ 16 h 85"/>
              <a:gd name="T56" fmla="*/ 53 w 85"/>
              <a:gd name="T57" fmla="*/ 8 h 85"/>
              <a:gd name="T58" fmla="*/ 32 w 85"/>
              <a:gd name="T59" fmla="*/ 8 h 85"/>
              <a:gd name="T60" fmla="*/ 32 w 85"/>
              <a:gd name="T61" fmla="*/ 16 h 85"/>
              <a:gd name="T62" fmla="*/ 24 w 85"/>
              <a:gd name="T63" fmla="*/ 16 h 85"/>
              <a:gd name="T64" fmla="*/ 24 w 85"/>
              <a:gd name="T65" fmla="*/ 7 h 85"/>
              <a:gd name="T66" fmla="*/ 31 w 85"/>
              <a:gd name="T67" fmla="*/ 0 h 85"/>
              <a:gd name="T68" fmla="*/ 0 w 85"/>
              <a:gd name="T69" fmla="*/ 20 h 85"/>
              <a:gd name="T70" fmla="*/ 0 w 85"/>
              <a:gd name="T71" fmla="*/ 48 h 85"/>
              <a:gd name="T72" fmla="*/ 85 w 85"/>
              <a:gd name="T73" fmla="*/ 48 h 85"/>
              <a:gd name="T74" fmla="*/ 85 w 85"/>
              <a:gd name="T75" fmla="*/ 20 h 85"/>
              <a:gd name="T76" fmla="*/ 0 w 85"/>
              <a:gd name="T77"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chemeClr val="accent1"/>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91391" tIns="45696" rIns="91391" bIns="45696" anchor="ctr"/>
          <a:lstStyle/>
          <a:p>
            <a:pPr algn="ctr"/>
            <a:endParaRPr lang="zh-CN" altLang="en-US" sz="2400">
              <a:solidFill>
                <a:srgbClr val="FFFFFF"/>
              </a:solidFill>
              <a:cs typeface="+mn-ea"/>
              <a:sym typeface="+mn-lt"/>
            </a:endParaRPr>
          </a:p>
        </p:txBody>
      </p:sp>
      <p:sp>
        <p:nvSpPr>
          <p:cNvPr id="60" name="圆角矩形 59"/>
          <p:cNvSpPr>
            <a:spLocks noChangeArrowheads="1"/>
          </p:cNvSpPr>
          <p:nvPr/>
        </p:nvSpPr>
        <p:spPr bwMode="auto">
          <a:xfrm>
            <a:off x="2641600" y="2931585"/>
            <a:ext cx="2753784" cy="645583"/>
          </a:xfrm>
          <a:prstGeom prst="roundRect">
            <a:avLst>
              <a:gd name="adj" fmla="val 50000"/>
            </a:avLst>
          </a:pr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91391" tIns="45696" rIns="91391" bIns="45696" anchor="ctr"/>
          <a:lstStyle/>
          <a:p>
            <a:pPr algn="ctr"/>
            <a:endParaRPr lang="zh-CN" altLang="en-US" sz="2400">
              <a:solidFill>
                <a:srgbClr val="FFFFFF"/>
              </a:solidFill>
              <a:cs typeface="+mn-ea"/>
              <a:sym typeface="+mn-lt"/>
            </a:endParaRPr>
          </a:p>
        </p:txBody>
      </p:sp>
      <p:sp>
        <p:nvSpPr>
          <p:cNvPr id="61" name="Freeform 5"/>
          <p:cNvSpPr>
            <a:spLocks noEditPoints="1" noChangeArrowheads="1"/>
          </p:cNvSpPr>
          <p:nvPr/>
        </p:nvSpPr>
        <p:spPr bwMode="auto">
          <a:xfrm>
            <a:off x="1792817" y="2923118"/>
            <a:ext cx="592667" cy="594783"/>
          </a:xfrm>
          <a:custGeom>
            <a:avLst/>
            <a:gdLst>
              <a:gd name="T0" fmla="*/ 43 w 104"/>
              <a:gd name="T1" fmla="*/ 27 h 104"/>
              <a:gd name="T2" fmla="*/ 63 w 104"/>
              <a:gd name="T3" fmla="*/ 56 h 104"/>
              <a:gd name="T4" fmla="*/ 43 w 104"/>
              <a:gd name="T5" fmla="*/ 56 h 104"/>
              <a:gd name="T6" fmla="*/ 52 w 104"/>
              <a:gd name="T7" fmla="*/ 0 h 104"/>
              <a:gd name="T8" fmla="*/ 0 w 104"/>
              <a:gd name="T9" fmla="*/ 52 h 104"/>
              <a:gd name="T10" fmla="*/ 52 w 104"/>
              <a:gd name="T11" fmla="*/ 104 h 104"/>
              <a:gd name="T12" fmla="*/ 104 w 104"/>
              <a:gd name="T13" fmla="*/ 52 h 104"/>
              <a:gd name="T14" fmla="*/ 52 w 104"/>
              <a:gd name="T15" fmla="*/ 0 h 104"/>
              <a:gd name="T16" fmla="*/ 52 w 104"/>
              <a:gd name="T17" fmla="*/ 9 h 104"/>
              <a:gd name="T18" fmla="*/ 9 w 104"/>
              <a:gd name="T19" fmla="*/ 52 h 104"/>
              <a:gd name="T20" fmla="*/ 52 w 104"/>
              <a:gd name="T21" fmla="*/ 95 h 104"/>
              <a:gd name="T22" fmla="*/ 95 w 104"/>
              <a:gd name="T23" fmla="*/ 52 h 104"/>
              <a:gd name="T24" fmla="*/ 24 w 104"/>
              <a:gd name="T25" fmla="*/ 64 h 104"/>
              <a:gd name="T26" fmla="*/ 28 w 104"/>
              <a:gd name="T27" fmla="*/ 55 h 104"/>
              <a:gd name="T28" fmla="*/ 22 w 104"/>
              <a:gd name="T29" fmla="*/ 49 h 104"/>
              <a:gd name="T30" fmla="*/ 28 w 104"/>
              <a:gd name="T31" fmla="*/ 43 h 104"/>
              <a:gd name="T32" fmla="*/ 27 w 104"/>
              <a:gd name="T33" fmla="*/ 34 h 104"/>
              <a:gd name="T34" fmla="*/ 33 w 104"/>
              <a:gd name="T35" fmla="*/ 28 h 104"/>
              <a:gd name="T36" fmla="*/ 41 w 104"/>
              <a:gd name="T37" fmla="*/ 29 h 104"/>
              <a:gd name="T38" fmla="*/ 47 w 104"/>
              <a:gd name="T39" fmla="*/ 22 h 104"/>
              <a:gd name="T40" fmla="*/ 54 w 104"/>
              <a:gd name="T41" fmla="*/ 26 h 104"/>
              <a:gd name="T42" fmla="*/ 62 w 104"/>
              <a:gd name="T43" fmla="*/ 23 h 104"/>
              <a:gd name="T44" fmla="*/ 66 w 104"/>
              <a:gd name="T45" fmla="*/ 30 h 104"/>
              <a:gd name="T46" fmla="*/ 74 w 104"/>
              <a:gd name="T47" fmla="*/ 30 h 104"/>
              <a:gd name="T48" fmla="*/ 70 w 104"/>
              <a:gd name="T49" fmla="*/ 34 h 104"/>
              <a:gd name="T50" fmla="*/ 79 w 104"/>
              <a:gd name="T51" fmla="*/ 37 h 104"/>
              <a:gd name="T52" fmla="*/ 76 w 104"/>
              <a:gd name="T53" fmla="*/ 46 h 104"/>
              <a:gd name="T54" fmla="*/ 83 w 104"/>
              <a:gd name="T55" fmla="*/ 52 h 104"/>
              <a:gd name="T56" fmla="*/ 75 w 104"/>
              <a:gd name="T57" fmla="*/ 58 h 104"/>
              <a:gd name="T58" fmla="*/ 78 w 104"/>
              <a:gd name="T59" fmla="*/ 68 h 104"/>
              <a:gd name="T60" fmla="*/ 90 w 104"/>
              <a:gd name="T61" fmla="*/ 52 h 104"/>
              <a:gd name="T62" fmla="*/ 52 w 104"/>
              <a:gd name="T63" fmla="*/ 15 h 104"/>
              <a:gd name="T64" fmla="*/ 15 w 104"/>
              <a:gd name="T65" fmla="*/ 52 h 104"/>
              <a:gd name="T66" fmla="*/ 27 w 104"/>
              <a:gd name="T67" fmla="*/ 70 h 104"/>
              <a:gd name="T68" fmla="*/ 33 w 104"/>
              <a:gd name="T69" fmla="*/ 67 h 104"/>
              <a:gd name="T70" fmla="*/ 24 w 104"/>
              <a:gd name="T71" fmla="*/ 64 h 104"/>
              <a:gd name="T72" fmla="*/ 48 w 104"/>
              <a:gd name="T73" fmla="*/ 56 h 104"/>
              <a:gd name="T74" fmla="*/ 58 w 104"/>
              <a:gd name="T75" fmla="*/ 5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104">
                <a:moveTo>
                  <a:pt x="45" y="50"/>
                </a:moveTo>
                <a:cubicBezTo>
                  <a:pt x="43" y="27"/>
                  <a:pt x="43" y="27"/>
                  <a:pt x="43" y="27"/>
                </a:cubicBezTo>
                <a:cubicBezTo>
                  <a:pt x="55" y="46"/>
                  <a:pt x="55" y="46"/>
                  <a:pt x="55" y="46"/>
                </a:cubicBezTo>
                <a:cubicBezTo>
                  <a:pt x="60" y="47"/>
                  <a:pt x="63" y="51"/>
                  <a:pt x="63" y="56"/>
                </a:cubicBezTo>
                <a:cubicBezTo>
                  <a:pt x="63" y="62"/>
                  <a:pt x="59" y="67"/>
                  <a:pt x="53" y="67"/>
                </a:cubicBezTo>
                <a:cubicBezTo>
                  <a:pt x="48" y="67"/>
                  <a:pt x="43" y="62"/>
                  <a:pt x="43" y="56"/>
                </a:cubicBezTo>
                <a:cubicBezTo>
                  <a:pt x="43" y="54"/>
                  <a:pt x="44" y="52"/>
                  <a:pt x="45" y="50"/>
                </a:cubicBezTo>
                <a:close/>
                <a:moveTo>
                  <a:pt x="52" y="0"/>
                </a:moveTo>
                <a:cubicBezTo>
                  <a:pt x="38" y="0"/>
                  <a:pt x="25" y="6"/>
                  <a:pt x="15" y="15"/>
                </a:cubicBezTo>
                <a:cubicBezTo>
                  <a:pt x="6" y="25"/>
                  <a:pt x="0" y="38"/>
                  <a:pt x="0" y="52"/>
                </a:cubicBezTo>
                <a:cubicBezTo>
                  <a:pt x="0" y="66"/>
                  <a:pt x="6" y="79"/>
                  <a:pt x="15" y="89"/>
                </a:cubicBezTo>
                <a:cubicBezTo>
                  <a:pt x="25" y="98"/>
                  <a:pt x="38" y="104"/>
                  <a:pt x="52" y="104"/>
                </a:cubicBezTo>
                <a:cubicBezTo>
                  <a:pt x="67" y="104"/>
                  <a:pt x="80" y="98"/>
                  <a:pt x="89" y="89"/>
                </a:cubicBezTo>
                <a:cubicBezTo>
                  <a:pt x="98" y="79"/>
                  <a:pt x="104" y="66"/>
                  <a:pt x="104" y="52"/>
                </a:cubicBezTo>
                <a:cubicBezTo>
                  <a:pt x="104" y="38"/>
                  <a:pt x="98" y="25"/>
                  <a:pt x="89" y="15"/>
                </a:cubicBezTo>
                <a:cubicBezTo>
                  <a:pt x="80" y="6"/>
                  <a:pt x="67" y="0"/>
                  <a:pt x="52" y="0"/>
                </a:cubicBezTo>
                <a:close/>
                <a:moveTo>
                  <a:pt x="83" y="22"/>
                </a:moveTo>
                <a:cubicBezTo>
                  <a:pt x="75" y="14"/>
                  <a:pt x="64" y="9"/>
                  <a:pt x="52" y="9"/>
                </a:cubicBezTo>
                <a:cubicBezTo>
                  <a:pt x="40" y="9"/>
                  <a:pt x="30" y="14"/>
                  <a:pt x="22" y="22"/>
                </a:cubicBezTo>
                <a:cubicBezTo>
                  <a:pt x="14" y="30"/>
                  <a:pt x="9" y="40"/>
                  <a:pt x="9" y="52"/>
                </a:cubicBezTo>
                <a:cubicBezTo>
                  <a:pt x="9" y="64"/>
                  <a:pt x="14" y="75"/>
                  <a:pt x="22" y="82"/>
                </a:cubicBezTo>
                <a:cubicBezTo>
                  <a:pt x="30" y="90"/>
                  <a:pt x="40" y="95"/>
                  <a:pt x="52" y="95"/>
                </a:cubicBezTo>
                <a:cubicBezTo>
                  <a:pt x="64" y="95"/>
                  <a:pt x="75" y="90"/>
                  <a:pt x="83" y="82"/>
                </a:cubicBezTo>
                <a:cubicBezTo>
                  <a:pt x="90" y="75"/>
                  <a:pt x="95" y="64"/>
                  <a:pt x="95" y="52"/>
                </a:cubicBezTo>
                <a:cubicBezTo>
                  <a:pt x="95" y="40"/>
                  <a:pt x="90" y="30"/>
                  <a:pt x="83" y="22"/>
                </a:cubicBezTo>
                <a:close/>
                <a:moveTo>
                  <a:pt x="24" y="64"/>
                </a:moveTo>
                <a:cubicBezTo>
                  <a:pt x="23" y="62"/>
                  <a:pt x="22" y="58"/>
                  <a:pt x="22" y="55"/>
                </a:cubicBezTo>
                <a:cubicBezTo>
                  <a:pt x="28" y="55"/>
                  <a:pt x="28" y="55"/>
                  <a:pt x="28" y="55"/>
                </a:cubicBezTo>
                <a:cubicBezTo>
                  <a:pt x="28" y="49"/>
                  <a:pt x="28" y="49"/>
                  <a:pt x="28" y="49"/>
                </a:cubicBezTo>
                <a:cubicBezTo>
                  <a:pt x="22" y="49"/>
                  <a:pt x="22" y="49"/>
                  <a:pt x="22" y="49"/>
                </a:cubicBezTo>
                <a:cubicBezTo>
                  <a:pt x="22" y="46"/>
                  <a:pt x="23" y="43"/>
                  <a:pt x="24" y="40"/>
                </a:cubicBezTo>
                <a:cubicBezTo>
                  <a:pt x="28" y="43"/>
                  <a:pt x="28" y="43"/>
                  <a:pt x="28" y="43"/>
                </a:cubicBezTo>
                <a:cubicBezTo>
                  <a:pt x="32" y="37"/>
                  <a:pt x="32" y="37"/>
                  <a:pt x="32" y="37"/>
                </a:cubicBezTo>
                <a:cubicBezTo>
                  <a:pt x="27" y="34"/>
                  <a:pt x="27" y="34"/>
                  <a:pt x="27" y="34"/>
                </a:cubicBezTo>
                <a:cubicBezTo>
                  <a:pt x="28" y="33"/>
                  <a:pt x="29" y="32"/>
                  <a:pt x="31" y="30"/>
                </a:cubicBezTo>
                <a:cubicBezTo>
                  <a:pt x="31" y="30"/>
                  <a:pt x="32" y="29"/>
                  <a:pt x="33" y="28"/>
                </a:cubicBezTo>
                <a:cubicBezTo>
                  <a:pt x="35" y="32"/>
                  <a:pt x="35" y="32"/>
                  <a:pt x="35" y="32"/>
                </a:cubicBezTo>
                <a:cubicBezTo>
                  <a:pt x="41" y="29"/>
                  <a:pt x="41" y="29"/>
                  <a:pt x="41" y="29"/>
                </a:cubicBezTo>
                <a:cubicBezTo>
                  <a:pt x="39" y="24"/>
                  <a:pt x="39" y="24"/>
                  <a:pt x="39" y="24"/>
                </a:cubicBezTo>
                <a:cubicBezTo>
                  <a:pt x="42" y="23"/>
                  <a:pt x="44" y="22"/>
                  <a:pt x="47" y="22"/>
                </a:cubicBezTo>
                <a:cubicBezTo>
                  <a:pt x="47" y="26"/>
                  <a:pt x="47" y="26"/>
                  <a:pt x="47" y="26"/>
                </a:cubicBezTo>
                <a:cubicBezTo>
                  <a:pt x="54" y="26"/>
                  <a:pt x="54" y="26"/>
                  <a:pt x="54" y="26"/>
                </a:cubicBezTo>
                <a:cubicBezTo>
                  <a:pt x="54" y="21"/>
                  <a:pt x="54" y="21"/>
                  <a:pt x="54" y="21"/>
                </a:cubicBezTo>
                <a:cubicBezTo>
                  <a:pt x="57" y="22"/>
                  <a:pt x="59" y="22"/>
                  <a:pt x="62" y="23"/>
                </a:cubicBezTo>
                <a:cubicBezTo>
                  <a:pt x="60" y="27"/>
                  <a:pt x="60" y="27"/>
                  <a:pt x="60" y="27"/>
                </a:cubicBezTo>
                <a:cubicBezTo>
                  <a:pt x="66" y="30"/>
                  <a:pt x="66" y="30"/>
                  <a:pt x="66" y="30"/>
                </a:cubicBezTo>
                <a:cubicBezTo>
                  <a:pt x="68" y="26"/>
                  <a:pt x="68" y="26"/>
                  <a:pt x="68" y="26"/>
                </a:cubicBezTo>
                <a:cubicBezTo>
                  <a:pt x="70" y="27"/>
                  <a:pt x="72" y="29"/>
                  <a:pt x="74" y="30"/>
                </a:cubicBezTo>
                <a:cubicBezTo>
                  <a:pt x="74" y="31"/>
                  <a:pt x="75" y="31"/>
                  <a:pt x="75" y="32"/>
                </a:cubicBezTo>
                <a:cubicBezTo>
                  <a:pt x="70" y="34"/>
                  <a:pt x="70" y="34"/>
                  <a:pt x="70" y="34"/>
                </a:cubicBezTo>
                <a:cubicBezTo>
                  <a:pt x="74" y="40"/>
                  <a:pt x="74" y="40"/>
                  <a:pt x="74" y="40"/>
                </a:cubicBezTo>
                <a:cubicBezTo>
                  <a:pt x="79" y="37"/>
                  <a:pt x="79" y="37"/>
                  <a:pt x="79" y="37"/>
                </a:cubicBezTo>
                <a:cubicBezTo>
                  <a:pt x="80" y="40"/>
                  <a:pt x="82" y="43"/>
                  <a:pt x="82" y="46"/>
                </a:cubicBezTo>
                <a:cubicBezTo>
                  <a:pt x="76" y="46"/>
                  <a:pt x="76" y="46"/>
                  <a:pt x="76" y="46"/>
                </a:cubicBezTo>
                <a:cubicBezTo>
                  <a:pt x="76" y="52"/>
                  <a:pt x="76" y="52"/>
                  <a:pt x="76" y="52"/>
                </a:cubicBezTo>
                <a:cubicBezTo>
                  <a:pt x="83" y="52"/>
                  <a:pt x="83" y="52"/>
                  <a:pt x="83" y="52"/>
                </a:cubicBezTo>
                <a:cubicBezTo>
                  <a:pt x="83" y="55"/>
                  <a:pt x="82" y="59"/>
                  <a:pt x="81" y="62"/>
                </a:cubicBezTo>
                <a:cubicBezTo>
                  <a:pt x="75" y="58"/>
                  <a:pt x="75" y="58"/>
                  <a:pt x="75" y="58"/>
                </a:cubicBezTo>
                <a:cubicBezTo>
                  <a:pt x="72" y="64"/>
                  <a:pt x="72" y="64"/>
                  <a:pt x="72" y="64"/>
                </a:cubicBezTo>
                <a:cubicBezTo>
                  <a:pt x="78" y="68"/>
                  <a:pt x="78" y="68"/>
                  <a:pt x="78" y="68"/>
                </a:cubicBezTo>
                <a:cubicBezTo>
                  <a:pt x="84" y="71"/>
                  <a:pt x="84" y="71"/>
                  <a:pt x="84" y="71"/>
                </a:cubicBezTo>
                <a:cubicBezTo>
                  <a:pt x="87" y="66"/>
                  <a:pt x="90" y="58"/>
                  <a:pt x="90" y="52"/>
                </a:cubicBezTo>
                <a:cubicBezTo>
                  <a:pt x="90" y="42"/>
                  <a:pt x="85" y="32"/>
                  <a:pt x="79" y="26"/>
                </a:cubicBezTo>
                <a:cubicBezTo>
                  <a:pt x="72" y="19"/>
                  <a:pt x="63" y="15"/>
                  <a:pt x="52" y="15"/>
                </a:cubicBezTo>
                <a:cubicBezTo>
                  <a:pt x="42" y="15"/>
                  <a:pt x="33" y="19"/>
                  <a:pt x="26" y="26"/>
                </a:cubicBezTo>
                <a:cubicBezTo>
                  <a:pt x="19" y="32"/>
                  <a:pt x="15" y="42"/>
                  <a:pt x="15" y="52"/>
                </a:cubicBezTo>
                <a:cubicBezTo>
                  <a:pt x="15" y="60"/>
                  <a:pt x="18" y="68"/>
                  <a:pt x="22" y="74"/>
                </a:cubicBezTo>
                <a:cubicBezTo>
                  <a:pt x="27" y="70"/>
                  <a:pt x="27" y="70"/>
                  <a:pt x="27" y="70"/>
                </a:cubicBezTo>
                <a:cubicBezTo>
                  <a:pt x="27" y="70"/>
                  <a:pt x="27" y="70"/>
                  <a:pt x="27" y="70"/>
                </a:cubicBezTo>
                <a:cubicBezTo>
                  <a:pt x="33" y="67"/>
                  <a:pt x="33" y="67"/>
                  <a:pt x="33" y="67"/>
                </a:cubicBezTo>
                <a:cubicBezTo>
                  <a:pt x="30" y="61"/>
                  <a:pt x="30" y="61"/>
                  <a:pt x="30" y="61"/>
                </a:cubicBezTo>
                <a:cubicBezTo>
                  <a:pt x="24" y="64"/>
                  <a:pt x="24" y="64"/>
                  <a:pt x="24" y="64"/>
                </a:cubicBezTo>
                <a:close/>
                <a:moveTo>
                  <a:pt x="53" y="51"/>
                </a:moveTo>
                <a:cubicBezTo>
                  <a:pt x="50" y="51"/>
                  <a:pt x="48" y="53"/>
                  <a:pt x="48" y="56"/>
                </a:cubicBezTo>
                <a:cubicBezTo>
                  <a:pt x="48" y="59"/>
                  <a:pt x="50" y="61"/>
                  <a:pt x="53" y="61"/>
                </a:cubicBezTo>
                <a:cubicBezTo>
                  <a:pt x="56" y="61"/>
                  <a:pt x="58" y="59"/>
                  <a:pt x="58" y="56"/>
                </a:cubicBezTo>
                <a:cubicBezTo>
                  <a:pt x="58" y="53"/>
                  <a:pt x="56" y="51"/>
                  <a:pt x="53" y="51"/>
                </a:cubicBezTo>
                <a:close/>
              </a:path>
            </a:pathLst>
          </a:cu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91391" tIns="45696" rIns="91391" bIns="45696" anchor="ctr"/>
          <a:lstStyle/>
          <a:p>
            <a:pPr algn="ctr"/>
            <a:endParaRPr lang="zh-CN" altLang="en-US" sz="2400">
              <a:solidFill>
                <a:srgbClr val="FFFFFF"/>
              </a:solidFill>
              <a:cs typeface="+mn-ea"/>
              <a:sym typeface="+mn-lt"/>
            </a:endParaRPr>
          </a:p>
        </p:txBody>
      </p:sp>
      <p:sp>
        <p:nvSpPr>
          <p:cNvPr id="62" name="圆角矩形 61"/>
          <p:cNvSpPr>
            <a:spLocks noChangeArrowheads="1"/>
          </p:cNvSpPr>
          <p:nvPr/>
        </p:nvSpPr>
        <p:spPr bwMode="auto">
          <a:xfrm>
            <a:off x="2654300" y="4055533"/>
            <a:ext cx="2751667" cy="643467"/>
          </a:xfrm>
          <a:prstGeom prst="roundRect">
            <a:avLst>
              <a:gd name="adj" fmla="val 50000"/>
            </a:avLst>
          </a:prstGeom>
          <a:solidFill>
            <a:schemeClr val="accent1"/>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91391" tIns="45696" rIns="91391" bIns="45696" anchor="ctr"/>
          <a:lstStyle/>
          <a:p>
            <a:pPr algn="ctr"/>
            <a:endParaRPr lang="zh-CN" altLang="en-US" sz="2400">
              <a:solidFill>
                <a:srgbClr val="FFFFFF"/>
              </a:solidFill>
              <a:cs typeface="+mn-ea"/>
              <a:sym typeface="+mn-lt"/>
            </a:endParaRPr>
          </a:p>
        </p:txBody>
      </p:sp>
      <p:sp>
        <p:nvSpPr>
          <p:cNvPr id="63" name="Freeform 22"/>
          <p:cNvSpPr>
            <a:spLocks noEditPoints="1" noChangeArrowheads="1"/>
          </p:cNvSpPr>
          <p:nvPr/>
        </p:nvSpPr>
        <p:spPr bwMode="auto">
          <a:xfrm>
            <a:off x="1782233" y="4110567"/>
            <a:ext cx="643467" cy="520700"/>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1"/>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91391" tIns="45696" rIns="91391" bIns="45696" anchor="ctr"/>
          <a:lstStyle/>
          <a:p>
            <a:pPr algn="ctr"/>
            <a:endParaRPr lang="zh-CN" altLang="en-US" sz="2400">
              <a:solidFill>
                <a:srgbClr val="FFFFFF"/>
              </a:solidFill>
              <a:cs typeface="+mn-ea"/>
              <a:sym typeface="+mn-lt"/>
            </a:endParaRPr>
          </a:p>
        </p:txBody>
      </p:sp>
      <p:sp>
        <p:nvSpPr>
          <p:cNvPr id="64" name="圆角矩形 63"/>
          <p:cNvSpPr>
            <a:spLocks noChangeArrowheads="1"/>
          </p:cNvSpPr>
          <p:nvPr/>
        </p:nvSpPr>
        <p:spPr bwMode="auto">
          <a:xfrm>
            <a:off x="2618318" y="5177367"/>
            <a:ext cx="2753783" cy="647700"/>
          </a:xfrm>
          <a:prstGeom prst="roundRect">
            <a:avLst>
              <a:gd name="adj" fmla="val 50000"/>
            </a:avLst>
          </a:pr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91391" tIns="45696" rIns="91391" bIns="45696" anchor="ctr"/>
          <a:lstStyle/>
          <a:p>
            <a:pPr algn="ctr"/>
            <a:endParaRPr lang="zh-CN" altLang="en-US" sz="2400">
              <a:solidFill>
                <a:srgbClr val="FFFFFF"/>
              </a:solidFill>
              <a:cs typeface="+mn-ea"/>
              <a:sym typeface="+mn-lt"/>
            </a:endParaRPr>
          </a:p>
        </p:txBody>
      </p:sp>
      <p:sp>
        <p:nvSpPr>
          <p:cNvPr id="65" name="Freeform 24"/>
          <p:cNvSpPr>
            <a:spLocks noEditPoints="1" noChangeArrowheads="1"/>
          </p:cNvSpPr>
          <p:nvPr/>
        </p:nvSpPr>
        <p:spPr bwMode="auto">
          <a:xfrm>
            <a:off x="1775885" y="5179484"/>
            <a:ext cx="628649" cy="649816"/>
          </a:xfrm>
          <a:custGeom>
            <a:avLst/>
            <a:gdLst>
              <a:gd name="T0" fmla="*/ 35 w 89"/>
              <a:gd name="T1" fmla="*/ 11 h 92"/>
              <a:gd name="T2" fmla="*/ 56 w 89"/>
              <a:gd name="T3" fmla="*/ 11 h 92"/>
              <a:gd name="T4" fmla="*/ 70 w 89"/>
              <a:gd name="T5" fmla="*/ 10 h 92"/>
              <a:gd name="T6" fmla="*/ 70 w 89"/>
              <a:gd name="T7" fmla="*/ 27 h 92"/>
              <a:gd name="T8" fmla="*/ 70 w 89"/>
              <a:gd name="T9" fmla="*/ 10 h 92"/>
              <a:gd name="T10" fmla="*/ 30 w 89"/>
              <a:gd name="T11" fmla="*/ 55 h 92"/>
              <a:gd name="T12" fmla="*/ 32 w 89"/>
              <a:gd name="T13" fmla="*/ 85 h 92"/>
              <a:gd name="T14" fmla="*/ 22 w 89"/>
              <a:gd name="T15" fmla="*/ 59 h 92"/>
              <a:gd name="T16" fmla="*/ 17 w 89"/>
              <a:gd name="T17" fmla="*/ 85 h 92"/>
              <a:gd name="T18" fmla="*/ 11 w 89"/>
              <a:gd name="T19" fmla="*/ 55 h 92"/>
              <a:gd name="T20" fmla="*/ 4 w 89"/>
              <a:gd name="T21" fmla="*/ 53 h 92"/>
              <a:gd name="T22" fmla="*/ 10 w 89"/>
              <a:gd name="T23" fmla="*/ 28 h 92"/>
              <a:gd name="T24" fmla="*/ 21 w 89"/>
              <a:gd name="T25" fmla="*/ 35 h 92"/>
              <a:gd name="T26" fmla="*/ 31 w 89"/>
              <a:gd name="T27" fmla="*/ 28 h 92"/>
              <a:gd name="T28" fmla="*/ 44 w 89"/>
              <a:gd name="T29" fmla="*/ 24 h 92"/>
              <a:gd name="T30" fmla="*/ 44 w 89"/>
              <a:gd name="T31" fmla="*/ 27 h 92"/>
              <a:gd name="T32" fmla="*/ 45 w 89"/>
              <a:gd name="T33" fmla="*/ 48 h 92"/>
              <a:gd name="T34" fmla="*/ 45 w 89"/>
              <a:gd name="T35" fmla="*/ 48 h 92"/>
              <a:gd name="T36" fmla="*/ 45 w 89"/>
              <a:gd name="T37" fmla="*/ 48 h 92"/>
              <a:gd name="T38" fmla="*/ 47 w 89"/>
              <a:gd name="T39" fmla="*/ 27 h 92"/>
              <a:gd name="T40" fmla="*/ 47 w 89"/>
              <a:gd name="T41" fmla="*/ 24 h 92"/>
              <a:gd name="T42" fmla="*/ 59 w 89"/>
              <a:gd name="T43" fmla="*/ 28 h 92"/>
              <a:gd name="T44" fmla="*/ 70 w 89"/>
              <a:gd name="T45" fmla="*/ 35 h 92"/>
              <a:gd name="T46" fmla="*/ 80 w 89"/>
              <a:gd name="T47" fmla="*/ 28 h 92"/>
              <a:gd name="T48" fmla="*/ 85 w 89"/>
              <a:gd name="T49" fmla="*/ 51 h 92"/>
              <a:gd name="T50" fmla="*/ 79 w 89"/>
              <a:gd name="T51" fmla="*/ 55 h 92"/>
              <a:gd name="T52" fmla="*/ 80 w 89"/>
              <a:gd name="T53" fmla="*/ 85 h 92"/>
              <a:gd name="T54" fmla="*/ 71 w 89"/>
              <a:gd name="T55" fmla="*/ 59 h 92"/>
              <a:gd name="T56" fmla="*/ 66 w 89"/>
              <a:gd name="T57" fmla="*/ 85 h 92"/>
              <a:gd name="T58" fmla="*/ 60 w 89"/>
              <a:gd name="T59" fmla="*/ 55 h 92"/>
              <a:gd name="T60" fmla="*/ 57 w 89"/>
              <a:gd name="T61" fmla="*/ 55 h 92"/>
              <a:gd name="T62" fmla="*/ 49 w 89"/>
              <a:gd name="T63" fmla="*/ 92 h 92"/>
              <a:gd name="T64" fmla="*/ 43 w 89"/>
              <a:gd name="T65" fmla="*/ 61 h 92"/>
              <a:gd name="T66" fmla="*/ 32 w 89"/>
              <a:gd name="T67" fmla="*/ 92 h 92"/>
              <a:gd name="T68" fmla="*/ 30 w 89"/>
              <a:gd name="T69" fmla="*/ 52 h 92"/>
              <a:gd name="T70" fmla="*/ 13 w 89"/>
              <a:gd name="T71" fmla="*/ 18 h 92"/>
              <a:gd name="T72" fmla="*/ 29 w 89"/>
              <a:gd name="T73" fmla="*/ 1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91391" tIns="45696" rIns="91391" bIns="45696" anchor="ctr"/>
          <a:lstStyle/>
          <a:p>
            <a:pPr algn="ctr"/>
            <a:endParaRPr lang="zh-CN" altLang="en-US" sz="2400">
              <a:solidFill>
                <a:srgbClr val="FFFFFF"/>
              </a:solidFill>
              <a:cs typeface="+mn-ea"/>
              <a:sym typeface="+mn-lt"/>
            </a:endParaRPr>
          </a:p>
        </p:txBody>
      </p:sp>
      <p:sp>
        <p:nvSpPr>
          <p:cNvPr id="66" name="TextBox 65"/>
          <p:cNvSpPr txBox="1">
            <a:spLocks noChangeArrowheads="1"/>
          </p:cNvSpPr>
          <p:nvPr/>
        </p:nvSpPr>
        <p:spPr bwMode="auto">
          <a:xfrm>
            <a:off x="5590118" y="2935818"/>
            <a:ext cx="4730749" cy="58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6" rIns="91391" bIns="45696">
            <a:spAutoFit/>
          </a:bodyPr>
          <a:lstStyle/>
          <a:p>
            <a:r>
              <a:rPr lang="zh-CN" altLang="en-US" sz="1600">
                <a:cs typeface="+mn-ea"/>
                <a:sym typeface="+mn-lt"/>
              </a:rPr>
              <a:t>这里可以添加主要内容这里可以添加主要内容这里可以添加主要内容这里可以添加主要内容。</a:t>
            </a:r>
          </a:p>
        </p:txBody>
      </p:sp>
      <p:sp>
        <p:nvSpPr>
          <p:cNvPr id="67" name="TextBox 66"/>
          <p:cNvSpPr txBox="1">
            <a:spLocks noChangeArrowheads="1"/>
          </p:cNvSpPr>
          <p:nvPr/>
        </p:nvSpPr>
        <p:spPr bwMode="auto">
          <a:xfrm>
            <a:off x="5590118" y="4059768"/>
            <a:ext cx="4730749" cy="58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6" rIns="91391" bIns="45696">
            <a:spAutoFit/>
          </a:bodyPr>
          <a:lstStyle/>
          <a:p>
            <a:r>
              <a:rPr lang="zh-CN" altLang="en-US" sz="1600">
                <a:cs typeface="+mn-ea"/>
                <a:sym typeface="+mn-lt"/>
              </a:rPr>
              <a:t>这里可以添加主要内容这里可以添加主要内容这里可以添加主要内容这里可以添加主要内容。</a:t>
            </a:r>
          </a:p>
        </p:txBody>
      </p:sp>
      <p:sp>
        <p:nvSpPr>
          <p:cNvPr id="68" name="TextBox 67"/>
          <p:cNvSpPr txBox="1">
            <a:spLocks noChangeArrowheads="1"/>
          </p:cNvSpPr>
          <p:nvPr/>
        </p:nvSpPr>
        <p:spPr bwMode="auto">
          <a:xfrm>
            <a:off x="5590118" y="5181601"/>
            <a:ext cx="4730749" cy="58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6" rIns="91391" bIns="45696">
            <a:spAutoFit/>
          </a:bodyPr>
          <a:lstStyle/>
          <a:p>
            <a:r>
              <a:rPr lang="zh-CN" altLang="en-US" sz="1600">
                <a:cs typeface="+mn-ea"/>
                <a:sym typeface="+mn-lt"/>
              </a:rPr>
              <a:t>这里可以添加主要内容这里可以添加主要内容这里可以添加主要内容这里可以添加主要内容。</a:t>
            </a:r>
          </a:p>
        </p:txBody>
      </p:sp>
      <p:sp>
        <p:nvSpPr>
          <p:cNvPr id="69" name="TextBox 68"/>
          <p:cNvSpPr txBox="1">
            <a:spLocks noChangeArrowheads="1"/>
          </p:cNvSpPr>
          <p:nvPr/>
        </p:nvSpPr>
        <p:spPr bwMode="auto">
          <a:xfrm>
            <a:off x="5590118" y="1803401"/>
            <a:ext cx="4730749" cy="58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6" rIns="91391" bIns="45696">
            <a:spAutoFit/>
          </a:bodyPr>
          <a:lstStyle/>
          <a:p>
            <a:r>
              <a:rPr lang="zh-CN" altLang="en-US" sz="1600">
                <a:cs typeface="+mn-ea"/>
                <a:sym typeface="+mn-lt"/>
              </a:rPr>
              <a:t>这里可以添加主要内容这里可以添加主要内容这里可以添加主要内容这里可以添加主要内容。</a:t>
            </a:r>
          </a:p>
        </p:txBody>
      </p:sp>
      <p:sp>
        <p:nvSpPr>
          <p:cNvPr id="70" name="文本框 12"/>
          <p:cNvSpPr txBox="1">
            <a:spLocks noChangeArrowheads="1"/>
          </p:cNvSpPr>
          <p:nvPr/>
        </p:nvSpPr>
        <p:spPr bwMode="auto">
          <a:xfrm>
            <a:off x="3107267" y="3048001"/>
            <a:ext cx="2031226"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1" tIns="45696" rIns="91391" bIns="45696">
            <a:spAutoFit/>
          </a:bodyPr>
          <a:lstStyle/>
          <a:p>
            <a:r>
              <a:rPr lang="zh-CN" altLang="en-US" sz="2400" b="1">
                <a:solidFill>
                  <a:srgbClr val="FFFFFF"/>
                </a:solidFill>
                <a:cs typeface="+mn-ea"/>
                <a:sym typeface="+mn-lt"/>
              </a:rPr>
              <a:t>点击输入标题</a:t>
            </a:r>
            <a:endParaRPr lang="en-US" altLang="zh-CN" sz="2400" b="1">
              <a:solidFill>
                <a:srgbClr val="FFFFFF"/>
              </a:solidFill>
              <a:cs typeface="+mn-ea"/>
              <a:sym typeface="+mn-lt"/>
            </a:endParaRPr>
          </a:p>
        </p:txBody>
      </p:sp>
      <p:sp>
        <p:nvSpPr>
          <p:cNvPr id="71" name="文本框 12"/>
          <p:cNvSpPr txBox="1">
            <a:spLocks noChangeArrowheads="1"/>
          </p:cNvSpPr>
          <p:nvPr/>
        </p:nvSpPr>
        <p:spPr bwMode="auto">
          <a:xfrm>
            <a:off x="3071284" y="4163485"/>
            <a:ext cx="2031226"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1" tIns="45696" rIns="91391" bIns="45696">
            <a:spAutoFit/>
          </a:bodyPr>
          <a:lstStyle/>
          <a:p>
            <a:r>
              <a:rPr lang="zh-CN" altLang="en-US" sz="2400" b="1">
                <a:solidFill>
                  <a:srgbClr val="FFFFFF"/>
                </a:solidFill>
                <a:cs typeface="+mn-ea"/>
                <a:sym typeface="+mn-lt"/>
              </a:rPr>
              <a:t>点击输入标题</a:t>
            </a:r>
            <a:endParaRPr lang="en-US" altLang="zh-CN" sz="2400" b="1">
              <a:solidFill>
                <a:srgbClr val="FFFFFF"/>
              </a:solidFill>
              <a:cs typeface="+mn-ea"/>
              <a:sym typeface="+mn-lt"/>
            </a:endParaRPr>
          </a:p>
        </p:txBody>
      </p:sp>
      <p:sp>
        <p:nvSpPr>
          <p:cNvPr id="72" name="文本框 12"/>
          <p:cNvSpPr txBox="1">
            <a:spLocks noChangeArrowheads="1"/>
          </p:cNvSpPr>
          <p:nvPr/>
        </p:nvSpPr>
        <p:spPr bwMode="auto">
          <a:xfrm>
            <a:off x="3107267" y="5293785"/>
            <a:ext cx="2031226"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1" tIns="45696" rIns="91391" bIns="45696">
            <a:spAutoFit/>
          </a:bodyPr>
          <a:lstStyle/>
          <a:p>
            <a:r>
              <a:rPr lang="zh-CN" altLang="en-US" sz="2400" b="1">
                <a:solidFill>
                  <a:srgbClr val="FFFFFF"/>
                </a:solidFill>
                <a:cs typeface="+mn-ea"/>
                <a:sym typeface="+mn-lt"/>
              </a:rPr>
              <a:t>点击输入标题</a:t>
            </a:r>
            <a:endParaRPr lang="en-US" altLang="zh-CN" sz="2400" b="1">
              <a:solidFill>
                <a:srgbClr val="FFFFFF"/>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0-#ppt_w/2"/>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p:cTn id="11" dur="500" fill="hold"/>
                                        <p:tgtEl>
                                          <p:spTgt spid="61"/>
                                        </p:tgtEl>
                                        <p:attrNameLst>
                                          <p:attrName>ppt_x</p:attrName>
                                        </p:attrNameLst>
                                      </p:cBhvr>
                                      <p:tavLst>
                                        <p:tav tm="0">
                                          <p:val>
                                            <p:strVal val="0-#ppt_w/2"/>
                                          </p:val>
                                        </p:tav>
                                        <p:tav tm="100000">
                                          <p:val>
                                            <p:strVal val="#ppt_x"/>
                                          </p:val>
                                        </p:tav>
                                      </p:tavLst>
                                    </p:anim>
                                    <p:anim calcmode="lin" valueType="num">
                                      <p:cBhvr>
                                        <p:cTn id="12" dur="500" fill="hold"/>
                                        <p:tgtEl>
                                          <p:spTgt spid="6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ppt_x</p:attrName>
                                        </p:attrNameLst>
                                      </p:cBhvr>
                                      <p:tavLst>
                                        <p:tav tm="0">
                                          <p:val>
                                            <p:strVal val="0-#ppt_w/2"/>
                                          </p:val>
                                        </p:tav>
                                        <p:tav tm="100000">
                                          <p:val>
                                            <p:strVal val="#ppt_x"/>
                                          </p:val>
                                        </p:tav>
                                      </p:tavLst>
                                    </p:anim>
                                    <p:anim calcmode="lin" valueType="num">
                                      <p:cBhvr>
                                        <p:cTn id="16" dur="500" fill="hold"/>
                                        <p:tgtEl>
                                          <p:spTgt spid="6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ppt_x</p:attrName>
                                        </p:attrNameLst>
                                      </p:cBhvr>
                                      <p:tavLst>
                                        <p:tav tm="0">
                                          <p:val>
                                            <p:strVal val="0-#ppt_w/2"/>
                                          </p:val>
                                        </p:tav>
                                        <p:tav tm="100000">
                                          <p:val>
                                            <p:strVal val="#ppt_x"/>
                                          </p:val>
                                        </p:tav>
                                      </p:tavLst>
                                    </p:anim>
                                    <p:anim calcmode="lin" valueType="num">
                                      <p:cBhvr>
                                        <p:cTn id="20" dur="500" fill="hold"/>
                                        <p:tgtEl>
                                          <p:spTgt spid="6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p:cTn id="23" dur="500" fill="hold"/>
                                        <p:tgtEl>
                                          <p:spTgt spid="57"/>
                                        </p:tgtEl>
                                        <p:attrNameLst>
                                          <p:attrName>ppt_x</p:attrName>
                                        </p:attrNameLst>
                                      </p:cBhvr>
                                      <p:tavLst>
                                        <p:tav tm="0">
                                          <p:val>
                                            <p:strVal val="1+#ppt_w/2"/>
                                          </p:val>
                                        </p:tav>
                                        <p:tav tm="100000">
                                          <p:val>
                                            <p:strVal val="#ppt_x"/>
                                          </p:val>
                                        </p:tav>
                                      </p:tavLst>
                                    </p:anim>
                                    <p:anim calcmode="lin" valueType="num">
                                      <p:cBhvr>
                                        <p:cTn id="24" dur="500" fill="hold"/>
                                        <p:tgtEl>
                                          <p:spTgt spid="57"/>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 calcmode="lin" valueType="num">
                                      <p:cBhvr>
                                        <p:cTn id="27" dur="500" fill="hold"/>
                                        <p:tgtEl>
                                          <p:spTgt spid="60"/>
                                        </p:tgtEl>
                                        <p:attrNameLst>
                                          <p:attrName>ppt_x</p:attrName>
                                        </p:attrNameLst>
                                      </p:cBhvr>
                                      <p:tavLst>
                                        <p:tav tm="0">
                                          <p:val>
                                            <p:strVal val="1+#ppt_w/2"/>
                                          </p:val>
                                        </p:tav>
                                        <p:tav tm="100000">
                                          <p:val>
                                            <p:strVal val="#ppt_x"/>
                                          </p:val>
                                        </p:tav>
                                      </p:tavLst>
                                    </p:anim>
                                    <p:anim calcmode="lin" valueType="num">
                                      <p:cBhvr>
                                        <p:cTn id="28" dur="500" fill="hold"/>
                                        <p:tgtEl>
                                          <p:spTgt spid="6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anim calcmode="lin" valueType="num">
                                      <p:cBhvr>
                                        <p:cTn id="31" dur="500" fill="hold"/>
                                        <p:tgtEl>
                                          <p:spTgt spid="62"/>
                                        </p:tgtEl>
                                        <p:attrNameLst>
                                          <p:attrName>ppt_x</p:attrName>
                                        </p:attrNameLst>
                                      </p:cBhvr>
                                      <p:tavLst>
                                        <p:tav tm="0">
                                          <p:val>
                                            <p:strVal val="1+#ppt_w/2"/>
                                          </p:val>
                                        </p:tav>
                                        <p:tav tm="100000">
                                          <p:val>
                                            <p:strVal val="#ppt_x"/>
                                          </p:val>
                                        </p:tav>
                                      </p:tavLst>
                                    </p:anim>
                                    <p:anim calcmode="lin" valueType="num">
                                      <p:cBhvr>
                                        <p:cTn id="32" dur="500" fill="hold"/>
                                        <p:tgtEl>
                                          <p:spTgt spid="6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ppt_x</p:attrName>
                                        </p:attrNameLst>
                                      </p:cBhvr>
                                      <p:tavLst>
                                        <p:tav tm="0">
                                          <p:val>
                                            <p:strVal val="1+#ppt_w/2"/>
                                          </p:val>
                                        </p:tav>
                                        <p:tav tm="100000">
                                          <p:val>
                                            <p:strVal val="#ppt_x"/>
                                          </p:val>
                                        </p:tav>
                                      </p:tavLst>
                                    </p:anim>
                                    <p:anim calcmode="lin" valueType="num">
                                      <p:cBhvr>
                                        <p:cTn id="36" dur="500" fill="hold"/>
                                        <p:tgtEl>
                                          <p:spTgt spid="64"/>
                                        </p:tgtEl>
                                        <p:attrNameLst>
                                          <p:attrName>ppt_y</p:attrName>
                                        </p:attrNameLst>
                                      </p:cBhvr>
                                      <p:tavLst>
                                        <p:tav tm="0">
                                          <p:val>
                                            <p:strVal val="#ppt_y"/>
                                          </p:val>
                                        </p:tav>
                                        <p:tav tm="100000">
                                          <p:val>
                                            <p:strVal val="#ppt_y"/>
                                          </p:val>
                                        </p:tav>
                                      </p:tavLst>
                                    </p:anim>
                                  </p:childTnLst>
                                </p:cTn>
                              </p:par>
                              <p:par>
                                <p:cTn id="37" presetID="41" presetClass="entr" presetSubtype="0" fill="hold" grpId="0" nodeType="withEffect">
                                  <p:stCondLst>
                                    <p:cond delay="0"/>
                                  </p:stCondLst>
                                  <p:iterate type="lt">
                                    <p:tmPct val="10000"/>
                                  </p:iterate>
                                  <p:childTnLst>
                                    <p:set>
                                      <p:cBhvr>
                                        <p:cTn id="38" dur="1" fill="hold">
                                          <p:stCondLst>
                                            <p:cond delay="0"/>
                                          </p:stCondLst>
                                        </p:cTn>
                                        <p:tgtEl>
                                          <p:spTgt spid="58"/>
                                        </p:tgtEl>
                                        <p:attrNameLst>
                                          <p:attrName>style.visibility</p:attrName>
                                        </p:attrNameLst>
                                      </p:cBhvr>
                                      <p:to>
                                        <p:strVal val="visible"/>
                                      </p:to>
                                    </p:set>
                                    <p:anim calcmode="lin" valueType="num">
                                      <p:cBhvr>
                                        <p:cTn id="39"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58"/>
                                        </p:tgtEl>
                                        <p:attrNameLst>
                                          <p:attrName>ppt_y</p:attrName>
                                        </p:attrNameLst>
                                      </p:cBhvr>
                                      <p:tavLst>
                                        <p:tav tm="0">
                                          <p:val>
                                            <p:strVal val="#ppt_y"/>
                                          </p:val>
                                        </p:tav>
                                        <p:tav tm="100000">
                                          <p:val>
                                            <p:strVal val="#ppt_y"/>
                                          </p:val>
                                        </p:tav>
                                      </p:tavLst>
                                    </p:anim>
                                    <p:anim calcmode="lin" valueType="num">
                                      <p:cBhvr>
                                        <p:cTn id="41"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58"/>
                                        </p:tgtEl>
                                      </p:cBhvr>
                                    </p:animEffect>
                                  </p:childTnLst>
                                </p:cTn>
                              </p:par>
                            </p:childTnLst>
                          </p:cTn>
                        </p:par>
                        <p:par>
                          <p:cTn id="44" fill="hold">
                            <p:stCondLst>
                              <p:cond delay="750"/>
                            </p:stCondLst>
                            <p:childTnLst>
                              <p:par>
                                <p:cTn id="45" presetID="42" presetClass="entr" presetSubtype="0" fill="hold" grpId="0" nodeType="after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fade">
                                      <p:cBhvr>
                                        <p:cTn id="47" dur="1000"/>
                                        <p:tgtEl>
                                          <p:spTgt spid="69"/>
                                        </p:tgtEl>
                                      </p:cBhvr>
                                    </p:animEffect>
                                    <p:anim calcmode="lin" valueType="num">
                                      <p:cBhvr>
                                        <p:cTn id="48" dur="1000" fill="hold"/>
                                        <p:tgtEl>
                                          <p:spTgt spid="69"/>
                                        </p:tgtEl>
                                        <p:attrNameLst>
                                          <p:attrName>ppt_x</p:attrName>
                                        </p:attrNameLst>
                                      </p:cBhvr>
                                      <p:tavLst>
                                        <p:tav tm="0">
                                          <p:val>
                                            <p:strVal val="#ppt_x"/>
                                          </p:val>
                                        </p:tav>
                                        <p:tav tm="100000">
                                          <p:val>
                                            <p:strVal val="#ppt_x"/>
                                          </p:val>
                                        </p:tav>
                                      </p:tavLst>
                                    </p:anim>
                                    <p:anim calcmode="lin" valueType="num">
                                      <p:cBhvr>
                                        <p:cTn id="49" dur="1000" fill="hold"/>
                                        <p:tgtEl>
                                          <p:spTgt spid="69"/>
                                        </p:tgtEl>
                                        <p:attrNameLst>
                                          <p:attrName>ppt_y</p:attrName>
                                        </p:attrNameLst>
                                      </p:cBhvr>
                                      <p:tavLst>
                                        <p:tav tm="0">
                                          <p:val>
                                            <p:strVal val="#ppt_y+.1"/>
                                          </p:val>
                                        </p:tav>
                                        <p:tav tm="100000">
                                          <p:val>
                                            <p:strVal val="#ppt_y"/>
                                          </p:val>
                                        </p:tav>
                                      </p:tavLst>
                                    </p:anim>
                                  </p:childTnLst>
                                </p:cTn>
                              </p:par>
                            </p:childTnLst>
                          </p:cTn>
                        </p:par>
                        <p:par>
                          <p:cTn id="50" fill="hold">
                            <p:stCondLst>
                              <p:cond delay="175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70"/>
                                        </p:tgtEl>
                                        <p:attrNameLst>
                                          <p:attrName>style.visibility</p:attrName>
                                        </p:attrNameLst>
                                      </p:cBhvr>
                                      <p:to>
                                        <p:strVal val="visible"/>
                                      </p:to>
                                    </p:set>
                                    <p:anim calcmode="lin" valueType="num">
                                      <p:cBhvr>
                                        <p:cTn id="53"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70"/>
                                        </p:tgtEl>
                                        <p:attrNameLst>
                                          <p:attrName>ppt_y</p:attrName>
                                        </p:attrNameLst>
                                      </p:cBhvr>
                                      <p:tavLst>
                                        <p:tav tm="0">
                                          <p:val>
                                            <p:strVal val="#ppt_y"/>
                                          </p:val>
                                        </p:tav>
                                        <p:tav tm="100000">
                                          <p:val>
                                            <p:strVal val="#ppt_y"/>
                                          </p:val>
                                        </p:tav>
                                      </p:tavLst>
                                    </p:anim>
                                    <p:anim calcmode="lin" valueType="num">
                                      <p:cBhvr>
                                        <p:cTn id="55"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70"/>
                                        </p:tgtEl>
                                      </p:cBhvr>
                                    </p:animEffect>
                                  </p:childTnLst>
                                </p:cTn>
                              </p:par>
                            </p:childTnLst>
                          </p:cTn>
                        </p:par>
                        <p:par>
                          <p:cTn id="58" fill="hold">
                            <p:stCondLst>
                              <p:cond delay="2500"/>
                            </p:stCondLst>
                            <p:childTnLst>
                              <p:par>
                                <p:cTn id="59" presetID="42"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1000" fill="hold"/>
                                        <p:tgtEl>
                                          <p:spTgt spid="66"/>
                                        </p:tgtEl>
                                        <p:attrNameLst>
                                          <p:attrName>ppt_y</p:attrName>
                                        </p:attrNameLst>
                                      </p:cBhvr>
                                      <p:tavLst>
                                        <p:tav tm="0">
                                          <p:val>
                                            <p:strVal val="#ppt_y+.1"/>
                                          </p:val>
                                        </p:tav>
                                        <p:tav tm="100000">
                                          <p:val>
                                            <p:strVal val="#ppt_y"/>
                                          </p:val>
                                        </p:tav>
                                      </p:tavLst>
                                    </p:anim>
                                  </p:childTnLst>
                                </p:cTn>
                              </p:par>
                            </p:childTnLst>
                          </p:cTn>
                        </p:par>
                        <p:par>
                          <p:cTn id="64" fill="hold">
                            <p:stCondLst>
                              <p:cond delay="350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71"/>
                                        </p:tgtEl>
                                        <p:attrNameLst>
                                          <p:attrName>style.visibility</p:attrName>
                                        </p:attrNameLst>
                                      </p:cBhvr>
                                      <p:to>
                                        <p:strVal val="visible"/>
                                      </p:to>
                                    </p:set>
                                    <p:anim calcmode="lin" valueType="num">
                                      <p:cBhvr>
                                        <p:cTn id="67" dur="500" fill="hold"/>
                                        <p:tgtEl>
                                          <p:spTgt spid="71"/>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71"/>
                                        </p:tgtEl>
                                        <p:attrNameLst>
                                          <p:attrName>ppt_y</p:attrName>
                                        </p:attrNameLst>
                                      </p:cBhvr>
                                      <p:tavLst>
                                        <p:tav tm="0">
                                          <p:val>
                                            <p:strVal val="#ppt_y"/>
                                          </p:val>
                                        </p:tav>
                                        <p:tav tm="100000">
                                          <p:val>
                                            <p:strVal val="#ppt_y"/>
                                          </p:val>
                                        </p:tav>
                                      </p:tavLst>
                                    </p:anim>
                                    <p:anim calcmode="lin" valueType="num">
                                      <p:cBhvr>
                                        <p:cTn id="69" dur="500" fill="hold"/>
                                        <p:tgtEl>
                                          <p:spTgt spid="71"/>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71"/>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71"/>
                                        </p:tgtEl>
                                      </p:cBhvr>
                                    </p:animEffect>
                                  </p:childTnLst>
                                </p:cTn>
                              </p:par>
                            </p:childTnLst>
                          </p:cTn>
                        </p:par>
                        <p:par>
                          <p:cTn id="72" fill="hold">
                            <p:stCondLst>
                              <p:cond delay="4250"/>
                            </p:stCondLst>
                            <p:childTnLst>
                              <p:par>
                                <p:cTn id="73" presetID="42" presetClass="entr" presetSubtype="0" fill="hold" grpId="0"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5250"/>
                            </p:stCondLst>
                            <p:childTnLst>
                              <p:par>
                                <p:cTn id="79" presetID="41" presetClass="entr" presetSubtype="0" fill="hold" grpId="0" nodeType="afterEffect">
                                  <p:stCondLst>
                                    <p:cond delay="0"/>
                                  </p:stCondLst>
                                  <p:iterate type="lt">
                                    <p:tmPct val="10000"/>
                                  </p:iterate>
                                  <p:childTnLst>
                                    <p:set>
                                      <p:cBhvr>
                                        <p:cTn id="80" dur="1" fill="hold">
                                          <p:stCondLst>
                                            <p:cond delay="0"/>
                                          </p:stCondLst>
                                        </p:cTn>
                                        <p:tgtEl>
                                          <p:spTgt spid="72"/>
                                        </p:tgtEl>
                                        <p:attrNameLst>
                                          <p:attrName>style.visibility</p:attrName>
                                        </p:attrNameLst>
                                      </p:cBhvr>
                                      <p:to>
                                        <p:strVal val="visible"/>
                                      </p:to>
                                    </p:set>
                                    <p:anim calcmode="lin" valueType="num">
                                      <p:cBhvr>
                                        <p:cTn id="81" dur="500" fill="hold"/>
                                        <p:tgtEl>
                                          <p:spTgt spid="72"/>
                                        </p:tgtEl>
                                        <p:attrNameLst>
                                          <p:attrName>ppt_x</p:attrName>
                                        </p:attrNameLst>
                                      </p:cBhvr>
                                      <p:tavLst>
                                        <p:tav tm="0">
                                          <p:val>
                                            <p:strVal val="#ppt_x"/>
                                          </p:val>
                                        </p:tav>
                                        <p:tav tm="50000">
                                          <p:val>
                                            <p:strVal val="#ppt_x+.1"/>
                                          </p:val>
                                        </p:tav>
                                        <p:tav tm="100000">
                                          <p:val>
                                            <p:strVal val="#ppt_x"/>
                                          </p:val>
                                        </p:tav>
                                      </p:tavLst>
                                    </p:anim>
                                    <p:anim calcmode="lin" valueType="num">
                                      <p:cBhvr>
                                        <p:cTn id="82" dur="500" fill="hold"/>
                                        <p:tgtEl>
                                          <p:spTgt spid="72"/>
                                        </p:tgtEl>
                                        <p:attrNameLst>
                                          <p:attrName>ppt_y</p:attrName>
                                        </p:attrNameLst>
                                      </p:cBhvr>
                                      <p:tavLst>
                                        <p:tav tm="0">
                                          <p:val>
                                            <p:strVal val="#ppt_y"/>
                                          </p:val>
                                        </p:tav>
                                        <p:tav tm="100000">
                                          <p:val>
                                            <p:strVal val="#ppt_y"/>
                                          </p:val>
                                        </p:tav>
                                      </p:tavLst>
                                    </p:anim>
                                    <p:anim calcmode="lin" valueType="num">
                                      <p:cBhvr>
                                        <p:cTn id="83" dur="500" fill="hold"/>
                                        <p:tgtEl>
                                          <p:spTgt spid="72"/>
                                        </p:tgtEl>
                                        <p:attrNameLst>
                                          <p:attrName>ppt_h</p:attrName>
                                        </p:attrNameLst>
                                      </p:cBhvr>
                                      <p:tavLst>
                                        <p:tav tm="0">
                                          <p:val>
                                            <p:strVal val="#ppt_h/10"/>
                                          </p:val>
                                        </p:tav>
                                        <p:tav tm="50000">
                                          <p:val>
                                            <p:strVal val="#ppt_h+.01"/>
                                          </p:val>
                                        </p:tav>
                                        <p:tav tm="100000">
                                          <p:val>
                                            <p:strVal val="#ppt_h"/>
                                          </p:val>
                                        </p:tav>
                                      </p:tavLst>
                                    </p:anim>
                                    <p:anim calcmode="lin" valueType="num">
                                      <p:cBhvr>
                                        <p:cTn id="84" dur="500" fill="hold"/>
                                        <p:tgtEl>
                                          <p:spTgt spid="72"/>
                                        </p:tgtEl>
                                        <p:attrNameLst>
                                          <p:attrName>ppt_w</p:attrName>
                                        </p:attrNameLst>
                                      </p:cBhvr>
                                      <p:tavLst>
                                        <p:tav tm="0">
                                          <p:val>
                                            <p:strVal val="#ppt_w/10"/>
                                          </p:val>
                                        </p:tav>
                                        <p:tav tm="50000">
                                          <p:val>
                                            <p:strVal val="#ppt_w+.01"/>
                                          </p:val>
                                        </p:tav>
                                        <p:tav tm="100000">
                                          <p:val>
                                            <p:strVal val="#ppt_w"/>
                                          </p:val>
                                        </p:tav>
                                      </p:tavLst>
                                    </p:anim>
                                    <p:animEffect transition="in" filter="fade">
                                      <p:cBhvr>
                                        <p:cTn id="85" dur="500" tmFilter="0,0; .5, 1; 1, 1"/>
                                        <p:tgtEl>
                                          <p:spTgt spid="72"/>
                                        </p:tgtEl>
                                      </p:cBhvr>
                                    </p:animEffect>
                                  </p:childTnLst>
                                </p:cTn>
                              </p:par>
                            </p:childTnLst>
                          </p:cTn>
                        </p:par>
                        <p:par>
                          <p:cTn id="86" fill="hold">
                            <p:stCondLst>
                              <p:cond delay="6000"/>
                            </p:stCondLst>
                            <p:childTnLst>
                              <p:par>
                                <p:cTn id="87" presetID="42" presetClass="entr" presetSubtype="0"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fade">
                                      <p:cBhvr>
                                        <p:cTn id="89" dur="1000"/>
                                        <p:tgtEl>
                                          <p:spTgt spid="68"/>
                                        </p:tgtEl>
                                      </p:cBhvr>
                                    </p:animEffect>
                                    <p:anim calcmode="lin" valueType="num">
                                      <p:cBhvr>
                                        <p:cTn id="90" dur="1000" fill="hold"/>
                                        <p:tgtEl>
                                          <p:spTgt spid="68"/>
                                        </p:tgtEl>
                                        <p:attrNameLst>
                                          <p:attrName>ppt_x</p:attrName>
                                        </p:attrNameLst>
                                      </p:cBhvr>
                                      <p:tavLst>
                                        <p:tav tm="0">
                                          <p:val>
                                            <p:strVal val="#ppt_x"/>
                                          </p:val>
                                        </p:tav>
                                        <p:tav tm="100000">
                                          <p:val>
                                            <p:strVal val="#ppt_x"/>
                                          </p:val>
                                        </p:tav>
                                      </p:tavLst>
                                    </p:anim>
                                    <p:anim calcmode="lin" valueType="num">
                                      <p:cBhvr>
                                        <p:cTn id="91"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p:bldP spid="59" grpId="0" animBg="1"/>
      <p:bldP spid="60" grpId="0" animBg="1"/>
      <p:bldP spid="61" grpId="0" animBg="1"/>
      <p:bldP spid="62" grpId="0" animBg="1"/>
      <p:bldP spid="63" grpId="0" animBg="1"/>
      <p:bldP spid="64" grpId="0" animBg="1"/>
      <p:bldP spid="65" grpId="0" animBg="1"/>
      <p:bldP spid="66" grpId="0"/>
      <p:bldP spid="67" grpId="0"/>
      <p:bldP spid="68" grpId="0"/>
      <p:bldP spid="69" grpId="0"/>
      <p:bldP spid="70" grpId="0"/>
      <p:bldP spid="71" grpId="0"/>
      <p:bldP spid="7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bwMode="auto">
          <a:xfrm>
            <a:off x="3920067" y="1822452"/>
            <a:ext cx="3841751" cy="2305049"/>
            <a:chOff x="3900264" y="2204864"/>
            <a:chExt cx="4572000" cy="2743200"/>
          </a:xfrm>
        </p:grpSpPr>
        <p:graphicFrame>
          <p:nvGraphicFramePr>
            <p:cNvPr id="4" name="图表 3"/>
            <p:cNvGraphicFramePr/>
            <p:nvPr/>
          </p:nvGraphicFramePr>
          <p:xfrm>
            <a:off x="3900264" y="2204864"/>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49155" name="矩形 4"/>
            <p:cNvSpPr>
              <a:spLocks noChangeArrowheads="1"/>
            </p:cNvSpPr>
            <p:nvPr/>
          </p:nvSpPr>
          <p:spPr bwMode="auto">
            <a:xfrm>
              <a:off x="5537176" y="3100630"/>
              <a:ext cx="1524638" cy="89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4265" b="1">
                  <a:solidFill>
                    <a:srgbClr val="404040"/>
                  </a:solidFill>
                  <a:cs typeface="+mn-ea"/>
                  <a:sym typeface="+mn-lt"/>
                </a:rPr>
                <a:t>90%</a:t>
              </a:r>
              <a:endParaRPr lang="zh-CN" altLang="en-US" sz="4265" b="1">
                <a:solidFill>
                  <a:srgbClr val="404040"/>
                </a:solidFill>
                <a:cs typeface="+mn-ea"/>
                <a:sym typeface="+mn-lt"/>
              </a:endParaRPr>
            </a:p>
          </p:txBody>
        </p:sp>
      </p:grpSp>
      <p:grpSp>
        <p:nvGrpSpPr>
          <p:cNvPr id="6" name="组合 5"/>
          <p:cNvGrpSpPr/>
          <p:nvPr/>
        </p:nvGrpSpPr>
        <p:grpSpPr bwMode="auto">
          <a:xfrm>
            <a:off x="1765301" y="1845733"/>
            <a:ext cx="2874433" cy="2305051"/>
            <a:chOff x="695400" y="2132856"/>
            <a:chExt cx="3420342" cy="2743200"/>
          </a:xfrm>
        </p:grpSpPr>
        <p:graphicFrame>
          <p:nvGraphicFramePr>
            <p:cNvPr id="7" name="图表 6"/>
            <p:cNvGraphicFramePr/>
            <p:nvPr/>
          </p:nvGraphicFramePr>
          <p:xfrm>
            <a:off x="695400" y="2132856"/>
            <a:ext cx="3420342"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49158" name="矩形 8"/>
            <p:cNvSpPr>
              <a:spLocks noChangeArrowheads="1"/>
            </p:cNvSpPr>
            <p:nvPr/>
          </p:nvSpPr>
          <p:spPr bwMode="auto">
            <a:xfrm>
              <a:off x="1722180" y="3031443"/>
              <a:ext cx="1524429" cy="89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4265" b="1">
                  <a:solidFill>
                    <a:srgbClr val="404040"/>
                  </a:solidFill>
                  <a:cs typeface="+mn-ea"/>
                  <a:sym typeface="+mn-lt"/>
                </a:rPr>
                <a:t>50%</a:t>
              </a:r>
              <a:endParaRPr lang="zh-CN" altLang="en-US" sz="4265" b="1">
                <a:solidFill>
                  <a:srgbClr val="404040"/>
                </a:solidFill>
                <a:cs typeface="+mn-ea"/>
                <a:sym typeface="+mn-lt"/>
              </a:endParaRPr>
            </a:p>
          </p:txBody>
        </p:sp>
      </p:grpSp>
      <p:grpSp>
        <p:nvGrpSpPr>
          <p:cNvPr id="10" name="组合 9"/>
          <p:cNvGrpSpPr/>
          <p:nvPr/>
        </p:nvGrpSpPr>
        <p:grpSpPr bwMode="auto">
          <a:xfrm>
            <a:off x="6690784" y="1820333"/>
            <a:ext cx="3841749" cy="2305051"/>
            <a:chOff x="7392144" y="2190750"/>
            <a:chExt cx="4572000" cy="2743200"/>
          </a:xfrm>
        </p:grpSpPr>
        <p:graphicFrame>
          <p:nvGraphicFramePr>
            <p:cNvPr id="11" name="图表 10"/>
            <p:cNvGraphicFramePr/>
            <p:nvPr/>
          </p:nvGraphicFramePr>
          <p:xfrm>
            <a:off x="7392144" y="2190750"/>
            <a:ext cx="457200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49161" name="矩形 11"/>
            <p:cNvSpPr>
              <a:spLocks noChangeArrowheads="1"/>
            </p:cNvSpPr>
            <p:nvPr/>
          </p:nvSpPr>
          <p:spPr bwMode="auto">
            <a:xfrm>
              <a:off x="8991272" y="3068605"/>
              <a:ext cx="1524639" cy="89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4265" b="1">
                  <a:solidFill>
                    <a:srgbClr val="404040"/>
                  </a:solidFill>
                  <a:cs typeface="+mn-ea"/>
                  <a:sym typeface="+mn-lt"/>
                </a:rPr>
                <a:t>23%</a:t>
              </a:r>
              <a:endParaRPr lang="zh-CN" altLang="en-US" sz="4265" b="1">
                <a:solidFill>
                  <a:srgbClr val="404040"/>
                </a:solidFill>
                <a:cs typeface="+mn-ea"/>
                <a:sym typeface="+mn-lt"/>
              </a:endParaRPr>
            </a:p>
          </p:txBody>
        </p:sp>
      </p:grpSp>
      <p:grpSp>
        <p:nvGrpSpPr>
          <p:cNvPr id="13" name="组合 12"/>
          <p:cNvGrpSpPr/>
          <p:nvPr/>
        </p:nvGrpSpPr>
        <p:grpSpPr bwMode="auto">
          <a:xfrm>
            <a:off x="1993901" y="4224867"/>
            <a:ext cx="2580217" cy="1221317"/>
            <a:chOff x="1494651" y="3223483"/>
            <a:chExt cx="1936711" cy="914814"/>
          </a:xfrm>
        </p:grpSpPr>
        <p:sp>
          <p:nvSpPr>
            <p:cNvPr id="49163" name="Rectangle 42"/>
            <p:cNvSpPr>
              <a:spLocks noChangeArrowheads="1"/>
            </p:cNvSpPr>
            <p:nvPr/>
          </p:nvSpPr>
          <p:spPr bwMode="auto">
            <a:xfrm>
              <a:off x="1494652" y="3672556"/>
              <a:ext cx="1779491" cy="465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40" tIns="0" rIns="91440" bIns="0"/>
            <a:lstStyle/>
            <a:p>
              <a:r>
                <a:rPr lang="zh-CN" altLang="en-US" sz="1600">
                  <a:solidFill>
                    <a:srgbClr val="404040"/>
                  </a:solidFill>
                  <a:cs typeface="+mn-ea"/>
                  <a:sym typeface="+mn-lt"/>
                </a:rPr>
                <a:t>编辑数据比例点击数据，右键，编辑数据，输入数据即可</a:t>
              </a:r>
              <a:endParaRPr lang="en-US" altLang="zh-CN" sz="1600">
                <a:solidFill>
                  <a:srgbClr val="404040"/>
                </a:solidFill>
                <a:cs typeface="+mn-ea"/>
                <a:sym typeface="+mn-lt"/>
              </a:endParaRPr>
            </a:p>
          </p:txBody>
        </p:sp>
        <p:sp>
          <p:nvSpPr>
            <p:cNvPr id="49164" name="文本框 15"/>
            <p:cNvSpPr txBox="1">
              <a:spLocks noChangeArrowheads="1"/>
            </p:cNvSpPr>
            <p:nvPr/>
          </p:nvSpPr>
          <p:spPr bwMode="auto">
            <a:xfrm>
              <a:off x="1494651" y="3223483"/>
              <a:ext cx="1936711" cy="28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r>
                <a:rPr lang="zh-CN" altLang="en-US" sz="1865" b="1">
                  <a:solidFill>
                    <a:schemeClr val="accent1"/>
                  </a:solidFill>
                  <a:cs typeface="+mn-ea"/>
                  <a:sym typeface="+mn-lt"/>
                </a:rPr>
                <a:t>销售量全年提高</a:t>
              </a:r>
              <a:r>
                <a:rPr lang="en-US" altLang="zh-CN" sz="1865" b="1">
                  <a:solidFill>
                    <a:schemeClr val="accent1"/>
                  </a:solidFill>
                  <a:cs typeface="+mn-ea"/>
                  <a:sym typeface="+mn-lt"/>
                </a:rPr>
                <a:t>50%</a:t>
              </a:r>
              <a:endParaRPr lang="zh-CN" altLang="en-US" sz="1865" b="1">
                <a:solidFill>
                  <a:schemeClr val="accent1"/>
                </a:solidFill>
                <a:cs typeface="+mn-ea"/>
                <a:sym typeface="+mn-lt"/>
              </a:endParaRPr>
            </a:p>
          </p:txBody>
        </p:sp>
      </p:grpSp>
      <p:grpSp>
        <p:nvGrpSpPr>
          <p:cNvPr id="16" name="组合 15"/>
          <p:cNvGrpSpPr/>
          <p:nvPr/>
        </p:nvGrpSpPr>
        <p:grpSpPr bwMode="auto">
          <a:xfrm>
            <a:off x="4917018" y="4224867"/>
            <a:ext cx="2582333" cy="1221317"/>
            <a:chOff x="3688474" y="3223483"/>
            <a:chExt cx="1936711" cy="914814"/>
          </a:xfrm>
        </p:grpSpPr>
        <p:sp>
          <p:nvSpPr>
            <p:cNvPr id="49166" name="Rectangle 42"/>
            <p:cNvSpPr>
              <a:spLocks noChangeArrowheads="1"/>
            </p:cNvSpPr>
            <p:nvPr/>
          </p:nvSpPr>
          <p:spPr bwMode="auto">
            <a:xfrm>
              <a:off x="3688474" y="3672556"/>
              <a:ext cx="1779491" cy="465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40" tIns="0" rIns="91440" bIns="0"/>
            <a:lstStyle/>
            <a:p>
              <a:r>
                <a:rPr lang="zh-CN" altLang="en-US" sz="1600">
                  <a:solidFill>
                    <a:srgbClr val="404040"/>
                  </a:solidFill>
                  <a:cs typeface="+mn-ea"/>
                  <a:sym typeface="+mn-lt"/>
                </a:rPr>
                <a:t>编辑数据比例点击数据，右键，编辑数据，输入数据即可</a:t>
              </a:r>
              <a:endParaRPr lang="en-US" altLang="zh-CN" sz="1600">
                <a:solidFill>
                  <a:srgbClr val="404040"/>
                </a:solidFill>
                <a:cs typeface="+mn-ea"/>
                <a:sym typeface="+mn-lt"/>
              </a:endParaRPr>
            </a:p>
          </p:txBody>
        </p:sp>
        <p:sp>
          <p:nvSpPr>
            <p:cNvPr id="49167" name="文本框 17"/>
            <p:cNvSpPr txBox="1">
              <a:spLocks noChangeArrowheads="1"/>
            </p:cNvSpPr>
            <p:nvPr/>
          </p:nvSpPr>
          <p:spPr bwMode="auto">
            <a:xfrm>
              <a:off x="3688474" y="3223483"/>
              <a:ext cx="1936711" cy="28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r>
                <a:rPr lang="zh-CN" altLang="en-US" sz="1865" b="1">
                  <a:solidFill>
                    <a:schemeClr val="accent1"/>
                  </a:solidFill>
                  <a:cs typeface="+mn-ea"/>
                  <a:sym typeface="+mn-lt"/>
                </a:rPr>
                <a:t>签约成功率达</a:t>
              </a:r>
              <a:r>
                <a:rPr lang="en-US" altLang="zh-CN" sz="1865" b="1">
                  <a:solidFill>
                    <a:schemeClr val="accent1"/>
                  </a:solidFill>
                  <a:cs typeface="+mn-ea"/>
                  <a:sym typeface="+mn-lt"/>
                </a:rPr>
                <a:t>90%</a:t>
              </a:r>
              <a:endParaRPr lang="zh-CN" altLang="en-US" sz="1865" b="1">
                <a:solidFill>
                  <a:schemeClr val="accent1"/>
                </a:solidFill>
                <a:cs typeface="+mn-ea"/>
                <a:sym typeface="+mn-lt"/>
              </a:endParaRPr>
            </a:p>
          </p:txBody>
        </p:sp>
      </p:grpSp>
      <p:grpSp>
        <p:nvGrpSpPr>
          <p:cNvPr id="19" name="组合 18"/>
          <p:cNvGrpSpPr/>
          <p:nvPr/>
        </p:nvGrpSpPr>
        <p:grpSpPr bwMode="auto">
          <a:xfrm>
            <a:off x="7842252" y="4224867"/>
            <a:ext cx="2671233" cy="1221317"/>
            <a:chOff x="5882297" y="3223483"/>
            <a:chExt cx="2002071" cy="914814"/>
          </a:xfrm>
        </p:grpSpPr>
        <p:sp>
          <p:nvSpPr>
            <p:cNvPr id="49169" name="Rectangle 42"/>
            <p:cNvSpPr>
              <a:spLocks noChangeArrowheads="1"/>
            </p:cNvSpPr>
            <p:nvPr/>
          </p:nvSpPr>
          <p:spPr bwMode="auto">
            <a:xfrm>
              <a:off x="5882297" y="3672556"/>
              <a:ext cx="1779491" cy="465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40" tIns="0" rIns="91440" bIns="0"/>
            <a:lstStyle/>
            <a:p>
              <a:r>
                <a:rPr lang="zh-CN" altLang="en-US" sz="1600">
                  <a:solidFill>
                    <a:srgbClr val="404040"/>
                  </a:solidFill>
                  <a:cs typeface="+mn-ea"/>
                  <a:sym typeface="+mn-lt"/>
                </a:rPr>
                <a:t>编辑数据比例点击数据，右键，编辑数据，输入数据即可</a:t>
              </a:r>
              <a:endParaRPr lang="en-US" altLang="zh-CN" sz="1600">
                <a:solidFill>
                  <a:srgbClr val="404040"/>
                </a:solidFill>
                <a:cs typeface="+mn-ea"/>
                <a:sym typeface="+mn-lt"/>
              </a:endParaRPr>
            </a:p>
          </p:txBody>
        </p:sp>
        <p:sp>
          <p:nvSpPr>
            <p:cNvPr id="49170" name="文本框 19"/>
            <p:cNvSpPr txBox="1">
              <a:spLocks noChangeArrowheads="1"/>
            </p:cNvSpPr>
            <p:nvPr/>
          </p:nvSpPr>
          <p:spPr bwMode="auto">
            <a:xfrm>
              <a:off x="5882297" y="3223483"/>
              <a:ext cx="2002071" cy="28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r>
                <a:rPr lang="zh-CN" altLang="en-US" sz="1865" b="1">
                  <a:solidFill>
                    <a:schemeClr val="accent1"/>
                  </a:solidFill>
                  <a:cs typeface="+mn-ea"/>
                  <a:sym typeface="+mn-lt"/>
                </a:rPr>
                <a:t>公司利润提高</a:t>
              </a:r>
              <a:r>
                <a:rPr lang="en-US" altLang="zh-CN" sz="1865" b="1">
                  <a:solidFill>
                    <a:schemeClr val="accent1"/>
                  </a:solidFill>
                  <a:cs typeface="+mn-ea"/>
                  <a:sym typeface="+mn-lt"/>
                </a:rPr>
                <a:t>23%</a:t>
              </a:r>
              <a:endParaRPr lang="zh-CN" altLang="en-US" sz="1865" b="1">
                <a:solidFill>
                  <a:schemeClr val="accent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ppt_x</p:attrName>
                                        </p:attrNameLst>
                                      </p:cBhvr>
                                      <p:tavLst>
                                        <p:tav tm="0">
                                          <p:val>
                                            <p:strVal val="#ppt_x"/>
                                          </p:val>
                                        </p:tav>
                                        <p:tav tm="100000">
                                          <p:val>
                                            <p:strVal val="#ppt_x"/>
                                          </p:val>
                                        </p:tav>
                                      </p:tavLst>
                                    </p:anim>
                                    <p:anim calcmode="lin" valueType="num">
                                      <p:cBhvr>
                                        <p:cTn id="29" dur="500" fill="hold"/>
                                        <p:tgtEl>
                                          <p:spTgt spid="16"/>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ppt_x</p:attrName>
                                        </p:attrNameLst>
                                      </p:cBhvr>
                                      <p:tavLst>
                                        <p:tav tm="0">
                                          <p:val>
                                            <p:strVal val="#ppt_x"/>
                                          </p:val>
                                        </p:tav>
                                        <p:tav tm="100000">
                                          <p:val>
                                            <p:strVal val="#ppt_x"/>
                                          </p:val>
                                        </p:tav>
                                      </p:tavLst>
                                    </p:anim>
                                    <p:anim calcmode="lin" valueType="num">
                                      <p:cBhvr>
                                        <p:cTn id="3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8" name="矩形 7"/>
          <p:cNvSpPr/>
          <p:nvPr/>
        </p:nvSpPr>
        <p:spPr>
          <a:xfrm>
            <a:off x="-138736" y="-52584"/>
            <a:ext cx="12345670" cy="6910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useBgFill="1">
        <p:nvSpPr>
          <p:cNvPr id="3" name="矩形 2"/>
          <p:cNvSpPr/>
          <p:nvPr/>
        </p:nvSpPr>
        <p:spPr>
          <a:xfrm>
            <a:off x="0" y="2905908"/>
            <a:ext cx="12345670" cy="30325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0" name="文本框 17"/>
          <p:cNvSpPr txBox="1"/>
          <p:nvPr/>
        </p:nvSpPr>
        <p:spPr>
          <a:xfrm>
            <a:off x="5506834" y="3588240"/>
            <a:ext cx="5518218" cy="1446550"/>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sz="8800" b="1" dirty="0">
                <a:solidFill>
                  <a:schemeClr val="bg1"/>
                </a:solidFill>
                <a:latin typeface="Arial" panose="020B0604020202020204" pitchFamily="34" charset="0"/>
                <a:ea typeface="微软雅黑" panose="020B0503020204020204" pitchFamily="34" charset="-122"/>
                <a:sym typeface="Arial" panose="020B0604020202020204" pitchFamily="34" charset="0"/>
              </a:rPr>
              <a:t>您的标题</a:t>
            </a:r>
          </a:p>
        </p:txBody>
      </p:sp>
      <p:grpSp>
        <p:nvGrpSpPr>
          <p:cNvPr id="83" name="组合 82"/>
          <p:cNvGrpSpPr/>
          <p:nvPr/>
        </p:nvGrpSpPr>
        <p:grpSpPr>
          <a:xfrm>
            <a:off x="-138736" y="1979160"/>
            <a:ext cx="4737100" cy="4664710"/>
            <a:chOff x="1041891" y="2887277"/>
            <a:chExt cx="1036261" cy="1036518"/>
          </a:xfrm>
        </p:grpSpPr>
        <p:sp useBgFill="1">
          <p:nvSpPr>
            <p:cNvPr id="84" name="Oval 53"/>
            <p:cNvSpPr>
              <a:spLocks noChangeArrowheads="1"/>
            </p:cNvSpPr>
            <p:nvPr/>
          </p:nvSpPr>
          <p:spPr bwMode="auto">
            <a:xfrm>
              <a:off x="1041891" y="2887277"/>
              <a:ext cx="1036261" cy="1036518"/>
            </a:xfrm>
            <a:prstGeom prst="ellipse">
              <a:avLst/>
            </a:prstGeom>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4400">
                <a:latin typeface="Arial" panose="020B0604020202020204" pitchFamily="34" charset="0"/>
                <a:ea typeface="微软雅黑" panose="020B0503020204020204" pitchFamily="34" charset="-122"/>
                <a:sym typeface="Arial" panose="020B0604020202020204" pitchFamily="34" charset="0"/>
              </a:endParaRPr>
            </a:p>
          </p:txBody>
        </p:sp>
        <p:sp>
          <p:nvSpPr>
            <p:cNvPr id="85" name="Text Box 58"/>
            <p:cNvSpPr txBox="1">
              <a:spLocks noChangeArrowheads="1"/>
            </p:cNvSpPr>
            <p:nvPr/>
          </p:nvSpPr>
          <p:spPr bwMode="auto">
            <a:xfrm>
              <a:off x="1142234" y="2989292"/>
              <a:ext cx="782803" cy="83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23900" b="1"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500"/>
                                        <p:tgtEl>
                                          <p:spTgt spid="40"/>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3" grpId="0" bldLvl="0"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9" name="矩形 8"/>
          <p:cNvSpPr/>
          <p:nvPr/>
        </p:nvSpPr>
        <p:spPr>
          <a:xfrm>
            <a:off x="0" y="0"/>
            <a:ext cx="12138660" cy="3070225"/>
          </a:xfrm>
          <a:prstGeom prst="rect">
            <a:avLst/>
          </a:prstGeom>
          <a:solidFill>
            <a:schemeClr val="bg1"/>
          </a:solidFill>
          <a:ln w="190500">
            <a:solidFill>
              <a:schemeClr val="bg1"/>
            </a:solidFill>
          </a:ln>
          <a:effectLst>
            <a:glow>
              <a:schemeClr val="bg1">
                <a:alpha val="40000"/>
              </a:schemeClr>
            </a:glow>
            <a:outerShdw blurRad="50800" dist="38100" dir="2700000" algn="tl"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useBgFill="1">
        <p:nvSpPr>
          <p:cNvPr id="13" name="矩形 12"/>
          <p:cNvSpPr/>
          <p:nvPr/>
        </p:nvSpPr>
        <p:spPr>
          <a:xfrm>
            <a:off x="8087360" y="3982719"/>
            <a:ext cx="3840481" cy="28367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 name="直接连接符 1"/>
          <p:cNvCxnSpPr/>
          <p:nvPr/>
        </p:nvCxnSpPr>
        <p:spPr>
          <a:xfrm>
            <a:off x="437461" y="1309368"/>
            <a:ext cx="10585176" cy="0"/>
          </a:xfrm>
          <a:prstGeom prst="line">
            <a:avLst/>
          </a:prstGeom>
          <a:ln w="95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rot="2700000">
            <a:off x="1350594" y="669453"/>
            <a:ext cx="1279830" cy="1279830"/>
          </a:xfrm>
          <a:prstGeom prst="rect">
            <a:avLst/>
          </a:prstGeom>
          <a:solidFill>
            <a:schemeClr val="tx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5" name="文本框 14"/>
          <p:cNvSpPr txBox="1"/>
          <p:nvPr/>
        </p:nvSpPr>
        <p:spPr>
          <a:xfrm>
            <a:off x="1517581" y="727671"/>
            <a:ext cx="986454" cy="1163395"/>
          </a:xfrm>
          <a:prstGeom prst="rect">
            <a:avLst/>
          </a:prstGeom>
          <a:noFill/>
        </p:spPr>
        <p:txBody>
          <a:bodyPr wrap="square" rtlCol="0">
            <a:spAutoFit/>
          </a:bodyPr>
          <a:lstStyle/>
          <a:p>
            <a:pPr algn="ctr"/>
            <a:r>
              <a:rPr lang="en-US" altLang="zh-CN" sz="6960" dirty="0">
                <a:solidFill>
                  <a:schemeClr val="bg1"/>
                </a:solidFill>
                <a:latin typeface="Agency FB" panose="020B0503020202020204" pitchFamily="34" charset="0"/>
                <a:ea typeface="微软雅黑" panose="020B0503020204020204" pitchFamily="34" charset="-122"/>
                <a:cs typeface="+mn-ea"/>
                <a:sym typeface="+mn-lt"/>
              </a:rPr>
              <a:t>01</a:t>
            </a:r>
            <a:endParaRPr lang="zh-CN" altLang="en-US" sz="6960" dirty="0">
              <a:solidFill>
                <a:schemeClr val="bg1"/>
              </a:solidFill>
              <a:latin typeface="Agency FB" panose="020B0503020202020204" pitchFamily="34" charset="0"/>
              <a:ea typeface="微软雅黑" panose="020B0503020204020204" pitchFamily="34" charset="-122"/>
              <a:cs typeface="+mn-ea"/>
              <a:sym typeface="+mn-lt"/>
            </a:endParaRPr>
          </a:p>
        </p:txBody>
      </p:sp>
      <p:sp>
        <p:nvSpPr>
          <p:cNvPr id="16" name="矩形 15"/>
          <p:cNvSpPr/>
          <p:nvPr/>
        </p:nvSpPr>
        <p:spPr>
          <a:xfrm rot="2700000">
            <a:off x="3788993" y="669453"/>
            <a:ext cx="1279830" cy="1279830"/>
          </a:xfrm>
          <a:prstGeom prst="rect">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7" name="文本框 16"/>
          <p:cNvSpPr txBox="1"/>
          <p:nvPr/>
        </p:nvSpPr>
        <p:spPr>
          <a:xfrm>
            <a:off x="3955980" y="727671"/>
            <a:ext cx="986454" cy="1163395"/>
          </a:xfrm>
          <a:prstGeom prst="rect">
            <a:avLst/>
          </a:prstGeom>
          <a:noFill/>
        </p:spPr>
        <p:txBody>
          <a:bodyPr wrap="square" rtlCol="0">
            <a:spAutoFit/>
          </a:bodyPr>
          <a:lstStyle/>
          <a:p>
            <a:pPr algn="ctr"/>
            <a:r>
              <a:rPr lang="en-US" altLang="zh-CN" sz="6960" dirty="0">
                <a:solidFill>
                  <a:schemeClr val="bg1"/>
                </a:solidFill>
                <a:latin typeface="Agency FB" panose="020B0503020202020204" pitchFamily="34" charset="0"/>
                <a:ea typeface="微软雅黑" panose="020B0503020204020204" pitchFamily="34" charset="-122"/>
                <a:cs typeface="+mn-ea"/>
                <a:sym typeface="+mn-lt"/>
              </a:rPr>
              <a:t>02</a:t>
            </a:r>
            <a:endParaRPr lang="zh-CN" altLang="en-US" sz="6960" dirty="0">
              <a:solidFill>
                <a:schemeClr val="bg1"/>
              </a:solidFill>
              <a:latin typeface="Agency FB" panose="020B0503020202020204" pitchFamily="34" charset="0"/>
              <a:ea typeface="微软雅黑" panose="020B0503020204020204" pitchFamily="34" charset="-122"/>
              <a:cs typeface="+mn-ea"/>
              <a:sym typeface="+mn-lt"/>
            </a:endParaRPr>
          </a:p>
        </p:txBody>
      </p:sp>
      <p:sp>
        <p:nvSpPr>
          <p:cNvPr id="18" name="矩形 17"/>
          <p:cNvSpPr/>
          <p:nvPr/>
        </p:nvSpPr>
        <p:spPr>
          <a:xfrm rot="2700000">
            <a:off x="6214693" y="669453"/>
            <a:ext cx="1279830" cy="1279830"/>
          </a:xfrm>
          <a:prstGeom prst="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9" name="文本框 18"/>
          <p:cNvSpPr txBox="1"/>
          <p:nvPr/>
        </p:nvSpPr>
        <p:spPr>
          <a:xfrm>
            <a:off x="6381680" y="727671"/>
            <a:ext cx="986454" cy="1163395"/>
          </a:xfrm>
          <a:prstGeom prst="rect">
            <a:avLst/>
          </a:prstGeom>
          <a:noFill/>
        </p:spPr>
        <p:txBody>
          <a:bodyPr wrap="square" rtlCol="0">
            <a:spAutoFit/>
          </a:bodyPr>
          <a:lstStyle/>
          <a:p>
            <a:pPr algn="ctr"/>
            <a:r>
              <a:rPr lang="en-US" altLang="zh-CN" sz="6960" dirty="0">
                <a:solidFill>
                  <a:schemeClr val="bg1"/>
                </a:solidFill>
                <a:latin typeface="Agency FB" panose="020B0503020202020204" pitchFamily="34" charset="0"/>
                <a:ea typeface="微软雅黑" panose="020B0503020204020204" pitchFamily="34" charset="-122"/>
                <a:cs typeface="+mn-ea"/>
                <a:sym typeface="+mn-lt"/>
              </a:rPr>
              <a:t>03</a:t>
            </a:r>
            <a:endParaRPr lang="zh-CN" altLang="en-US" sz="6960" dirty="0">
              <a:solidFill>
                <a:schemeClr val="bg1"/>
              </a:solidFill>
              <a:latin typeface="Agency FB" panose="020B0503020202020204" pitchFamily="34" charset="0"/>
              <a:ea typeface="微软雅黑" panose="020B0503020204020204" pitchFamily="34" charset="-122"/>
              <a:cs typeface="+mn-ea"/>
              <a:sym typeface="+mn-lt"/>
            </a:endParaRPr>
          </a:p>
        </p:txBody>
      </p:sp>
      <p:sp>
        <p:nvSpPr>
          <p:cNvPr id="20" name="矩形 19"/>
          <p:cNvSpPr/>
          <p:nvPr/>
        </p:nvSpPr>
        <p:spPr>
          <a:xfrm rot="2700000">
            <a:off x="8653093" y="669453"/>
            <a:ext cx="1279830" cy="1279830"/>
          </a:xfrm>
          <a:prstGeom prst="rect">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文本框 20"/>
          <p:cNvSpPr txBox="1"/>
          <p:nvPr/>
        </p:nvSpPr>
        <p:spPr>
          <a:xfrm>
            <a:off x="8820080" y="727671"/>
            <a:ext cx="986454" cy="1163395"/>
          </a:xfrm>
          <a:prstGeom prst="rect">
            <a:avLst/>
          </a:prstGeom>
          <a:noFill/>
        </p:spPr>
        <p:txBody>
          <a:bodyPr wrap="square" rtlCol="0">
            <a:spAutoFit/>
          </a:bodyPr>
          <a:lstStyle/>
          <a:p>
            <a:pPr algn="ctr"/>
            <a:r>
              <a:rPr lang="en-US" altLang="zh-CN" sz="6960" dirty="0">
                <a:solidFill>
                  <a:schemeClr val="bg1"/>
                </a:solidFill>
                <a:latin typeface="Agency FB" panose="020B0503020202020204" pitchFamily="34" charset="0"/>
                <a:ea typeface="微软雅黑" panose="020B0503020204020204" pitchFamily="34" charset="-122"/>
                <a:cs typeface="+mn-ea"/>
                <a:sym typeface="+mn-lt"/>
              </a:rPr>
              <a:t>04</a:t>
            </a:r>
            <a:endParaRPr lang="zh-CN" altLang="en-US" sz="6960" dirty="0">
              <a:solidFill>
                <a:schemeClr val="bg1"/>
              </a:solidFill>
              <a:latin typeface="Agency FB" panose="020B0503020202020204" pitchFamily="34" charset="0"/>
              <a:ea typeface="微软雅黑" panose="020B0503020204020204" pitchFamily="34" charset="-122"/>
              <a:cs typeface="+mn-ea"/>
              <a:sym typeface="+mn-lt"/>
            </a:endParaRPr>
          </a:p>
        </p:txBody>
      </p:sp>
      <p:sp>
        <p:nvSpPr>
          <p:cNvPr id="22" name="TextBox 11"/>
          <p:cNvSpPr txBox="1"/>
          <p:nvPr/>
        </p:nvSpPr>
        <p:spPr>
          <a:xfrm>
            <a:off x="1085532" y="2597421"/>
            <a:ext cx="2031325" cy="369332"/>
          </a:xfrm>
          <a:prstGeom prst="rect">
            <a:avLst/>
          </a:prstGeom>
          <a:noFill/>
        </p:spPr>
        <p:txBody>
          <a:bodyPr wrap="none" rtlCol="0">
            <a:spAutoFit/>
          </a:bodyPr>
          <a:lstStyle/>
          <a:p>
            <a:pPr marL="0" lvl="1" algn="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添加相关标题文字</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Box 11"/>
          <p:cNvSpPr txBox="1"/>
          <p:nvPr/>
        </p:nvSpPr>
        <p:spPr>
          <a:xfrm>
            <a:off x="3422332" y="2597421"/>
            <a:ext cx="2031325" cy="369332"/>
          </a:xfrm>
          <a:prstGeom prst="rect">
            <a:avLst/>
          </a:prstGeom>
          <a:noFill/>
        </p:spPr>
        <p:txBody>
          <a:bodyPr wrap="none" rtlCol="0">
            <a:spAutoFit/>
          </a:bodyPr>
          <a:lstStyle/>
          <a:p>
            <a:pPr marL="0" lvl="1" algn="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添加相关标题文字</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TextBox 11"/>
          <p:cNvSpPr txBox="1"/>
          <p:nvPr/>
        </p:nvSpPr>
        <p:spPr>
          <a:xfrm>
            <a:off x="5924232" y="2597421"/>
            <a:ext cx="2031325" cy="369332"/>
          </a:xfrm>
          <a:prstGeom prst="rect">
            <a:avLst/>
          </a:prstGeom>
          <a:noFill/>
        </p:spPr>
        <p:txBody>
          <a:bodyPr wrap="none" rtlCol="0">
            <a:spAutoFit/>
          </a:bodyPr>
          <a:lstStyle/>
          <a:p>
            <a:pPr marL="0" lvl="1" algn="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添加相关标题文字</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TextBox 11"/>
          <p:cNvSpPr txBox="1"/>
          <p:nvPr/>
        </p:nvSpPr>
        <p:spPr>
          <a:xfrm>
            <a:off x="8261032" y="2597421"/>
            <a:ext cx="2031325" cy="369332"/>
          </a:xfrm>
          <a:prstGeom prst="rect">
            <a:avLst/>
          </a:prstGeom>
          <a:noFill/>
        </p:spPr>
        <p:txBody>
          <a:bodyPr wrap="none" rtlCol="0">
            <a:spAutoFit/>
          </a:bodyPr>
          <a:lstStyle/>
          <a:p>
            <a:pPr marL="0" lvl="1" algn="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添加相关标题文字</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style.rotation</p:attrName>
                                        </p:attrNameLst>
                                      </p:cBhvr>
                                      <p:tavLst>
                                        <p:tav tm="0">
                                          <p:val>
                                            <p:fltVal val="720"/>
                                          </p:val>
                                        </p:tav>
                                        <p:tav tm="100000">
                                          <p:val>
                                            <p:fltVal val="0"/>
                                          </p:val>
                                        </p:tav>
                                      </p:tavLst>
                                    </p:anim>
                                    <p:anim calcmode="lin" valueType="num">
                                      <p:cBhvr>
                                        <p:cTn id="13" dur="1000" fill="hold"/>
                                        <p:tgtEl>
                                          <p:spTgt spid="14"/>
                                        </p:tgtEl>
                                        <p:attrNameLst>
                                          <p:attrName>ppt_h</p:attrName>
                                        </p:attrNameLst>
                                      </p:cBhvr>
                                      <p:tavLst>
                                        <p:tav tm="0">
                                          <p:val>
                                            <p:fltVal val="0"/>
                                          </p:val>
                                        </p:tav>
                                        <p:tav tm="100000">
                                          <p:val>
                                            <p:strVal val="#ppt_h"/>
                                          </p:val>
                                        </p:tav>
                                      </p:tavLst>
                                    </p:anim>
                                    <p:anim calcmode="lin" valueType="num">
                                      <p:cBhvr>
                                        <p:cTn id="14" dur="1000" fill="hold"/>
                                        <p:tgtEl>
                                          <p:spTgt spid="1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childTnLst>
                          </p:cTn>
                        </p:par>
                        <p:par>
                          <p:cTn id="25" fill="hold">
                            <p:stCondLst>
                              <p:cond delay="2500"/>
                            </p:stCondLst>
                            <p:childTnLst>
                              <p:par>
                                <p:cTn id="26" presetID="12" presetClass="entr" presetSubtype="1"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p:tgtEl>
                                          <p:spTgt spid="22"/>
                                        </p:tgtEl>
                                        <p:attrNameLst>
                                          <p:attrName>ppt_y</p:attrName>
                                        </p:attrNameLst>
                                      </p:cBhvr>
                                      <p:tavLst>
                                        <p:tav tm="0">
                                          <p:val>
                                            <p:strVal val="#ppt_y-#ppt_h*1.125000"/>
                                          </p:val>
                                        </p:tav>
                                        <p:tav tm="100000">
                                          <p:val>
                                            <p:strVal val="#ppt_y"/>
                                          </p:val>
                                        </p:tav>
                                      </p:tavLst>
                                    </p:anim>
                                    <p:animEffect transition="in" filter="wipe(down)">
                                      <p:cBhvr>
                                        <p:cTn id="29" dur="500"/>
                                        <p:tgtEl>
                                          <p:spTgt spid="22"/>
                                        </p:tgtEl>
                                      </p:cBhvr>
                                    </p:animEffect>
                                  </p:childTnLst>
                                </p:cTn>
                              </p:par>
                            </p:childTnLst>
                          </p:cTn>
                        </p:par>
                        <p:par>
                          <p:cTn id="30" fill="hold">
                            <p:stCondLst>
                              <p:cond delay="3000"/>
                            </p:stCondLst>
                            <p:childTnLst>
                              <p:par>
                                <p:cTn id="31" presetID="35"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style.rotation</p:attrName>
                                        </p:attrNameLst>
                                      </p:cBhvr>
                                      <p:tavLst>
                                        <p:tav tm="0">
                                          <p:val>
                                            <p:fltVal val="720"/>
                                          </p:val>
                                        </p:tav>
                                        <p:tav tm="100000">
                                          <p:val>
                                            <p:fltVal val="0"/>
                                          </p:val>
                                        </p:tav>
                                      </p:tavLst>
                                    </p:anim>
                                    <p:anim calcmode="lin" valueType="num">
                                      <p:cBhvr>
                                        <p:cTn id="35" dur="1000" fill="hold"/>
                                        <p:tgtEl>
                                          <p:spTgt spid="16"/>
                                        </p:tgtEl>
                                        <p:attrNameLst>
                                          <p:attrName>ppt_h</p:attrName>
                                        </p:attrNameLst>
                                      </p:cBhvr>
                                      <p:tavLst>
                                        <p:tav tm="0">
                                          <p:val>
                                            <p:fltVal val="0"/>
                                          </p:val>
                                        </p:tav>
                                        <p:tav tm="100000">
                                          <p:val>
                                            <p:strVal val="#ppt_h"/>
                                          </p:val>
                                        </p:tav>
                                      </p:tavLst>
                                    </p:anim>
                                    <p:anim calcmode="lin" valueType="num">
                                      <p:cBhvr>
                                        <p:cTn id="36" dur="1000" fill="hold"/>
                                        <p:tgtEl>
                                          <p:spTgt spid="16"/>
                                        </p:tgtEl>
                                        <p:attrNameLst>
                                          <p:attrName>ppt_w</p:attrName>
                                        </p:attrNameLst>
                                      </p:cBhvr>
                                      <p:tavLst>
                                        <p:tav tm="0">
                                          <p:val>
                                            <p:fltVal val="0"/>
                                          </p:val>
                                        </p:tav>
                                        <p:tav tm="100000">
                                          <p:val>
                                            <p:strVal val="#ppt_w"/>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par>
                          <p:cTn id="43" fill="hold">
                            <p:stCondLst>
                              <p:cond delay="4500"/>
                            </p:stCondLst>
                            <p:childTnLst>
                              <p:par>
                                <p:cTn id="44" presetID="12" presetClass="entr" presetSubtype="1"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500"/>
                                        <p:tgtEl>
                                          <p:spTgt spid="23"/>
                                        </p:tgtEl>
                                        <p:attrNameLst>
                                          <p:attrName>ppt_y</p:attrName>
                                        </p:attrNameLst>
                                      </p:cBhvr>
                                      <p:tavLst>
                                        <p:tav tm="0">
                                          <p:val>
                                            <p:strVal val="#ppt_y-#ppt_h*1.125000"/>
                                          </p:val>
                                        </p:tav>
                                        <p:tav tm="100000">
                                          <p:val>
                                            <p:strVal val="#ppt_y"/>
                                          </p:val>
                                        </p:tav>
                                      </p:tavLst>
                                    </p:anim>
                                    <p:animEffect transition="in" filter="wipe(down)">
                                      <p:cBhvr>
                                        <p:cTn id="47" dur="500"/>
                                        <p:tgtEl>
                                          <p:spTgt spid="23"/>
                                        </p:tgtEl>
                                      </p:cBhvr>
                                    </p:animEffect>
                                  </p:childTnLst>
                                </p:cTn>
                              </p:par>
                            </p:childTnLst>
                          </p:cTn>
                        </p:par>
                        <p:par>
                          <p:cTn id="48" fill="hold">
                            <p:stCondLst>
                              <p:cond delay="5000"/>
                            </p:stCondLst>
                            <p:childTnLst>
                              <p:par>
                                <p:cTn id="49" presetID="35" presetClass="entr" presetSubtype="0"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style.rotation</p:attrName>
                                        </p:attrNameLst>
                                      </p:cBhvr>
                                      <p:tavLst>
                                        <p:tav tm="0">
                                          <p:val>
                                            <p:fltVal val="720"/>
                                          </p:val>
                                        </p:tav>
                                        <p:tav tm="100000">
                                          <p:val>
                                            <p:fltVal val="0"/>
                                          </p:val>
                                        </p:tav>
                                      </p:tavLst>
                                    </p:anim>
                                    <p:anim calcmode="lin" valueType="num">
                                      <p:cBhvr>
                                        <p:cTn id="53" dur="1000" fill="hold"/>
                                        <p:tgtEl>
                                          <p:spTgt spid="18"/>
                                        </p:tgtEl>
                                        <p:attrNameLst>
                                          <p:attrName>ppt_h</p:attrName>
                                        </p:attrNameLst>
                                      </p:cBhvr>
                                      <p:tavLst>
                                        <p:tav tm="0">
                                          <p:val>
                                            <p:fltVal val="0"/>
                                          </p:val>
                                        </p:tav>
                                        <p:tav tm="100000">
                                          <p:val>
                                            <p:strVal val="#ppt_h"/>
                                          </p:val>
                                        </p:tav>
                                      </p:tavLst>
                                    </p:anim>
                                    <p:anim calcmode="lin" valueType="num">
                                      <p:cBhvr>
                                        <p:cTn id="54" dur="1000" fill="hold"/>
                                        <p:tgtEl>
                                          <p:spTgt spid="18"/>
                                        </p:tgtEl>
                                        <p:attrNameLst>
                                          <p:attrName>ppt_w</p:attrName>
                                        </p:attrNameLst>
                                      </p:cBhvr>
                                      <p:tavLst>
                                        <p:tav tm="0">
                                          <p:val>
                                            <p:fltVal val="0"/>
                                          </p:val>
                                        </p:tav>
                                        <p:tav tm="100000">
                                          <p:val>
                                            <p:strVal val="#ppt_w"/>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p:cTn id="58" dur="500" fill="hold"/>
                                        <p:tgtEl>
                                          <p:spTgt spid="19"/>
                                        </p:tgtEl>
                                        <p:attrNameLst>
                                          <p:attrName>ppt_w</p:attrName>
                                        </p:attrNameLst>
                                      </p:cBhvr>
                                      <p:tavLst>
                                        <p:tav tm="0">
                                          <p:val>
                                            <p:fltVal val="0"/>
                                          </p:val>
                                        </p:tav>
                                        <p:tav tm="100000">
                                          <p:val>
                                            <p:strVal val="#ppt_w"/>
                                          </p:val>
                                        </p:tav>
                                      </p:tavLst>
                                    </p:anim>
                                    <p:anim calcmode="lin" valueType="num">
                                      <p:cBhvr>
                                        <p:cTn id="59" dur="500" fill="hold"/>
                                        <p:tgtEl>
                                          <p:spTgt spid="19"/>
                                        </p:tgtEl>
                                        <p:attrNameLst>
                                          <p:attrName>ppt_h</p:attrName>
                                        </p:attrNameLst>
                                      </p:cBhvr>
                                      <p:tavLst>
                                        <p:tav tm="0">
                                          <p:val>
                                            <p:fltVal val="0"/>
                                          </p:val>
                                        </p:tav>
                                        <p:tav tm="100000">
                                          <p:val>
                                            <p:strVal val="#ppt_h"/>
                                          </p:val>
                                        </p:tav>
                                      </p:tavLst>
                                    </p:anim>
                                    <p:animEffect transition="in" filter="fade">
                                      <p:cBhvr>
                                        <p:cTn id="60" dur="500"/>
                                        <p:tgtEl>
                                          <p:spTgt spid="19"/>
                                        </p:tgtEl>
                                      </p:cBhvr>
                                    </p:animEffect>
                                  </p:childTnLst>
                                </p:cTn>
                              </p:par>
                            </p:childTnLst>
                          </p:cTn>
                        </p:par>
                        <p:par>
                          <p:cTn id="61" fill="hold">
                            <p:stCondLst>
                              <p:cond delay="6500"/>
                            </p:stCondLst>
                            <p:childTnLst>
                              <p:par>
                                <p:cTn id="62" presetID="12" presetClass="entr" presetSubtype="1"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additive="base">
                                        <p:cTn id="64" dur="500"/>
                                        <p:tgtEl>
                                          <p:spTgt spid="24"/>
                                        </p:tgtEl>
                                        <p:attrNameLst>
                                          <p:attrName>ppt_y</p:attrName>
                                        </p:attrNameLst>
                                      </p:cBhvr>
                                      <p:tavLst>
                                        <p:tav tm="0">
                                          <p:val>
                                            <p:strVal val="#ppt_y-#ppt_h*1.125000"/>
                                          </p:val>
                                        </p:tav>
                                        <p:tav tm="100000">
                                          <p:val>
                                            <p:strVal val="#ppt_y"/>
                                          </p:val>
                                        </p:tav>
                                      </p:tavLst>
                                    </p:anim>
                                    <p:animEffect transition="in" filter="wipe(down)">
                                      <p:cBhvr>
                                        <p:cTn id="65" dur="500"/>
                                        <p:tgtEl>
                                          <p:spTgt spid="24"/>
                                        </p:tgtEl>
                                      </p:cBhvr>
                                    </p:animEffect>
                                  </p:childTnLst>
                                </p:cTn>
                              </p:par>
                            </p:childTnLst>
                          </p:cTn>
                        </p:par>
                        <p:par>
                          <p:cTn id="66" fill="hold">
                            <p:stCondLst>
                              <p:cond delay="7000"/>
                            </p:stCondLst>
                            <p:childTnLst>
                              <p:par>
                                <p:cTn id="67" presetID="35"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1000"/>
                                        <p:tgtEl>
                                          <p:spTgt spid="20"/>
                                        </p:tgtEl>
                                      </p:cBhvr>
                                    </p:animEffect>
                                    <p:anim calcmode="lin" valueType="num">
                                      <p:cBhvr>
                                        <p:cTn id="70" dur="1000" fill="hold"/>
                                        <p:tgtEl>
                                          <p:spTgt spid="20"/>
                                        </p:tgtEl>
                                        <p:attrNameLst>
                                          <p:attrName>style.rotation</p:attrName>
                                        </p:attrNameLst>
                                      </p:cBhvr>
                                      <p:tavLst>
                                        <p:tav tm="0">
                                          <p:val>
                                            <p:fltVal val="720"/>
                                          </p:val>
                                        </p:tav>
                                        <p:tav tm="100000">
                                          <p:val>
                                            <p:fltVal val="0"/>
                                          </p:val>
                                        </p:tav>
                                      </p:tavLst>
                                    </p:anim>
                                    <p:anim calcmode="lin" valueType="num">
                                      <p:cBhvr>
                                        <p:cTn id="71" dur="1000" fill="hold"/>
                                        <p:tgtEl>
                                          <p:spTgt spid="20"/>
                                        </p:tgtEl>
                                        <p:attrNameLst>
                                          <p:attrName>ppt_h</p:attrName>
                                        </p:attrNameLst>
                                      </p:cBhvr>
                                      <p:tavLst>
                                        <p:tav tm="0">
                                          <p:val>
                                            <p:fltVal val="0"/>
                                          </p:val>
                                        </p:tav>
                                        <p:tav tm="100000">
                                          <p:val>
                                            <p:strVal val="#ppt_h"/>
                                          </p:val>
                                        </p:tav>
                                      </p:tavLst>
                                    </p:anim>
                                    <p:anim calcmode="lin" valueType="num">
                                      <p:cBhvr>
                                        <p:cTn id="72" dur="1000" fill="hold"/>
                                        <p:tgtEl>
                                          <p:spTgt spid="20"/>
                                        </p:tgtEl>
                                        <p:attrNameLst>
                                          <p:attrName>ppt_w</p:attrName>
                                        </p:attrNameLst>
                                      </p:cBhvr>
                                      <p:tavLst>
                                        <p:tav tm="0">
                                          <p:val>
                                            <p:fltVal val="0"/>
                                          </p:val>
                                        </p:tav>
                                        <p:tav tm="100000">
                                          <p:val>
                                            <p:strVal val="#ppt_w"/>
                                          </p:val>
                                        </p:tav>
                                      </p:tavLst>
                                    </p:anim>
                                  </p:childTnLst>
                                </p:cTn>
                              </p:par>
                            </p:childTnLst>
                          </p:cTn>
                        </p:par>
                        <p:par>
                          <p:cTn id="73" fill="hold">
                            <p:stCondLst>
                              <p:cond delay="8000"/>
                            </p:stCondLst>
                            <p:childTnLst>
                              <p:par>
                                <p:cTn id="74" presetID="53" presetClass="entr" presetSubtype="16"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500" fill="hold"/>
                                        <p:tgtEl>
                                          <p:spTgt spid="21"/>
                                        </p:tgtEl>
                                        <p:attrNameLst>
                                          <p:attrName>ppt_w</p:attrName>
                                        </p:attrNameLst>
                                      </p:cBhvr>
                                      <p:tavLst>
                                        <p:tav tm="0">
                                          <p:val>
                                            <p:fltVal val="0"/>
                                          </p:val>
                                        </p:tav>
                                        <p:tav tm="100000">
                                          <p:val>
                                            <p:strVal val="#ppt_w"/>
                                          </p:val>
                                        </p:tav>
                                      </p:tavLst>
                                    </p:anim>
                                    <p:anim calcmode="lin" valueType="num">
                                      <p:cBhvr>
                                        <p:cTn id="77" dur="500" fill="hold"/>
                                        <p:tgtEl>
                                          <p:spTgt spid="21"/>
                                        </p:tgtEl>
                                        <p:attrNameLst>
                                          <p:attrName>ppt_h</p:attrName>
                                        </p:attrNameLst>
                                      </p:cBhvr>
                                      <p:tavLst>
                                        <p:tav tm="0">
                                          <p:val>
                                            <p:fltVal val="0"/>
                                          </p:val>
                                        </p:tav>
                                        <p:tav tm="100000">
                                          <p:val>
                                            <p:strVal val="#ppt_h"/>
                                          </p:val>
                                        </p:tav>
                                      </p:tavLst>
                                    </p:anim>
                                    <p:animEffect transition="in" filter="fade">
                                      <p:cBhvr>
                                        <p:cTn id="78" dur="500"/>
                                        <p:tgtEl>
                                          <p:spTgt spid="21"/>
                                        </p:tgtEl>
                                      </p:cBhvr>
                                    </p:animEffect>
                                  </p:childTnLst>
                                </p:cTn>
                              </p:par>
                            </p:childTnLst>
                          </p:cTn>
                        </p:par>
                        <p:par>
                          <p:cTn id="79" fill="hold">
                            <p:stCondLst>
                              <p:cond delay="8500"/>
                            </p:stCondLst>
                            <p:childTnLst>
                              <p:par>
                                <p:cTn id="80" presetID="12" presetClass="entr" presetSubtype="1"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additive="base">
                                        <p:cTn id="82" dur="500"/>
                                        <p:tgtEl>
                                          <p:spTgt spid="25"/>
                                        </p:tgtEl>
                                        <p:attrNameLst>
                                          <p:attrName>ppt_y</p:attrName>
                                        </p:attrNameLst>
                                      </p:cBhvr>
                                      <p:tavLst>
                                        <p:tav tm="0">
                                          <p:val>
                                            <p:strVal val="#ppt_y-#ppt_h*1.125000"/>
                                          </p:val>
                                        </p:tav>
                                        <p:tav tm="100000">
                                          <p:val>
                                            <p:strVal val="#ppt_y"/>
                                          </p:val>
                                        </p:tav>
                                      </p:tavLst>
                                    </p:anim>
                                    <p:animEffect transition="in" filter="wipe(down)">
                                      <p:cBhvr>
                                        <p:cTn id="8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4" grpId="0" bldLvl="0" animBg="1"/>
      <p:bldP spid="15" grpId="0"/>
      <p:bldP spid="16" grpId="0" bldLvl="0" animBg="1"/>
      <p:bldP spid="17" grpId="0"/>
      <p:bldP spid="18" grpId="0" bldLvl="0" animBg="1"/>
      <p:bldP spid="19" grpId="0"/>
      <p:bldP spid="20" grpId="0" bldLvl="0" animBg="1"/>
      <p:bldP spid="21" grpId="0"/>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五边形 25"/>
          <p:cNvSpPr>
            <a:spLocks noChangeArrowheads="1"/>
          </p:cNvSpPr>
          <p:nvPr/>
        </p:nvSpPr>
        <p:spPr bwMode="auto">
          <a:xfrm>
            <a:off x="2948518" y="1930401"/>
            <a:ext cx="1678516" cy="514351"/>
          </a:xfrm>
          <a:prstGeom prst="homePlate">
            <a:avLst>
              <a:gd name="adj" fmla="val 50114"/>
            </a:avLst>
          </a:prstGeom>
          <a:solidFill>
            <a:schemeClr val="accent1"/>
          </a:solidFill>
          <a:ln>
            <a:noFill/>
          </a:ln>
          <a:extLst>
            <a:ext uri="{91240B29-F687-4F45-9708-019B960494DF}">
              <a14:hiddenLine xmlns:a14="http://schemas.microsoft.com/office/drawing/2010/main" w="3175">
                <a:solidFill>
                  <a:srgbClr val="000000"/>
                </a:solidFill>
                <a:bevel/>
              </a14:hiddenLine>
            </a:ext>
          </a:extLst>
        </p:spPr>
        <p:txBody>
          <a:bodyPr lIns="82824" tIns="41411" rIns="82824" bIns="41411" anchor="ctr"/>
          <a:lstStyle/>
          <a:p>
            <a:pPr algn="ctr"/>
            <a:endParaRPr lang="zh-CN" altLang="en-US" sz="1865" b="1">
              <a:solidFill>
                <a:srgbClr val="F8F8F8"/>
              </a:solidFill>
              <a:cs typeface="+mn-ea"/>
              <a:sym typeface="+mn-lt"/>
            </a:endParaRPr>
          </a:p>
        </p:txBody>
      </p:sp>
      <p:sp>
        <p:nvSpPr>
          <p:cNvPr id="27" name="TextBox 22"/>
          <p:cNvSpPr txBox="1">
            <a:spLocks noChangeArrowheads="1"/>
          </p:cNvSpPr>
          <p:nvPr/>
        </p:nvSpPr>
        <p:spPr bwMode="auto">
          <a:xfrm>
            <a:off x="3130551" y="2012952"/>
            <a:ext cx="1409700" cy="334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bevel/>
              </a14:hiddenLine>
            </a:ext>
          </a:extLst>
        </p:spPr>
        <p:txBody>
          <a:bodyPr lIns="82824" tIns="41411" rIns="82824" bIns="41411" anchor="ctr"/>
          <a:lstStyle/>
          <a:p>
            <a:r>
              <a:rPr lang="zh-CN" altLang="en-US" sz="1465" b="1">
                <a:solidFill>
                  <a:srgbClr val="F8F8F8"/>
                </a:solidFill>
                <a:cs typeface="+mn-ea"/>
                <a:sym typeface="+mn-lt"/>
              </a:rPr>
              <a:t>添加标题</a:t>
            </a:r>
          </a:p>
        </p:txBody>
      </p:sp>
      <p:sp>
        <p:nvSpPr>
          <p:cNvPr id="28" name="五边形 27"/>
          <p:cNvSpPr>
            <a:spLocks noChangeArrowheads="1"/>
          </p:cNvSpPr>
          <p:nvPr/>
        </p:nvSpPr>
        <p:spPr bwMode="auto">
          <a:xfrm>
            <a:off x="2948518" y="3517901"/>
            <a:ext cx="1678516" cy="514351"/>
          </a:xfrm>
          <a:prstGeom prst="homePlate">
            <a:avLst>
              <a:gd name="adj" fmla="val 50114"/>
            </a:avLst>
          </a:prstGeom>
          <a:solidFill>
            <a:schemeClr val="accent1"/>
          </a:solidFill>
          <a:ln>
            <a:noFill/>
          </a:ln>
          <a:extLst>
            <a:ext uri="{91240B29-F687-4F45-9708-019B960494DF}">
              <a14:hiddenLine xmlns:a14="http://schemas.microsoft.com/office/drawing/2010/main" w="3175">
                <a:solidFill>
                  <a:srgbClr val="000000"/>
                </a:solidFill>
                <a:bevel/>
              </a14:hiddenLine>
            </a:ext>
          </a:extLst>
        </p:spPr>
        <p:txBody>
          <a:bodyPr lIns="82824" tIns="41411" rIns="82824" bIns="41411" anchor="ctr"/>
          <a:lstStyle/>
          <a:p>
            <a:pPr algn="ctr"/>
            <a:endParaRPr lang="zh-CN" altLang="en-US" sz="1865" b="1">
              <a:solidFill>
                <a:srgbClr val="F8F8F8"/>
              </a:solidFill>
              <a:cs typeface="+mn-ea"/>
              <a:sym typeface="+mn-lt"/>
            </a:endParaRPr>
          </a:p>
        </p:txBody>
      </p:sp>
      <p:sp>
        <p:nvSpPr>
          <p:cNvPr id="29" name="TextBox 22"/>
          <p:cNvSpPr txBox="1">
            <a:spLocks noChangeArrowheads="1"/>
          </p:cNvSpPr>
          <p:nvPr/>
        </p:nvSpPr>
        <p:spPr bwMode="auto">
          <a:xfrm>
            <a:off x="3139018" y="3619501"/>
            <a:ext cx="1401233" cy="334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bevel/>
              </a14:hiddenLine>
            </a:ext>
          </a:extLst>
        </p:spPr>
        <p:txBody>
          <a:bodyPr lIns="82824" tIns="41411" rIns="82824" bIns="41411" anchor="ctr"/>
          <a:lstStyle/>
          <a:p>
            <a:r>
              <a:rPr lang="zh-CN" altLang="en-US" sz="1465" b="1">
                <a:solidFill>
                  <a:srgbClr val="F8F8F8"/>
                </a:solidFill>
                <a:cs typeface="+mn-ea"/>
                <a:sym typeface="+mn-lt"/>
              </a:rPr>
              <a:t>添加标题</a:t>
            </a:r>
          </a:p>
        </p:txBody>
      </p:sp>
      <p:sp>
        <p:nvSpPr>
          <p:cNvPr id="30" name="五边形 29"/>
          <p:cNvSpPr>
            <a:spLocks noChangeArrowheads="1"/>
          </p:cNvSpPr>
          <p:nvPr/>
        </p:nvSpPr>
        <p:spPr bwMode="auto">
          <a:xfrm>
            <a:off x="2948518" y="5179484"/>
            <a:ext cx="1678516" cy="516467"/>
          </a:xfrm>
          <a:prstGeom prst="homePlate">
            <a:avLst>
              <a:gd name="adj" fmla="val 49909"/>
            </a:avLst>
          </a:prstGeom>
          <a:solidFill>
            <a:schemeClr val="accent1"/>
          </a:solidFill>
          <a:ln>
            <a:noFill/>
          </a:ln>
          <a:extLst>
            <a:ext uri="{91240B29-F687-4F45-9708-019B960494DF}">
              <a14:hiddenLine xmlns:a14="http://schemas.microsoft.com/office/drawing/2010/main" w="3175">
                <a:solidFill>
                  <a:srgbClr val="000000"/>
                </a:solidFill>
                <a:bevel/>
              </a14:hiddenLine>
            </a:ext>
          </a:extLst>
        </p:spPr>
        <p:txBody>
          <a:bodyPr lIns="82824" tIns="41411" rIns="82824" bIns="41411" anchor="ctr"/>
          <a:lstStyle/>
          <a:p>
            <a:pPr algn="ctr"/>
            <a:endParaRPr lang="zh-CN" altLang="en-US" sz="1865" b="1">
              <a:solidFill>
                <a:srgbClr val="F8F8F8"/>
              </a:solidFill>
              <a:cs typeface="+mn-ea"/>
              <a:sym typeface="+mn-lt"/>
            </a:endParaRPr>
          </a:p>
        </p:txBody>
      </p:sp>
      <p:sp>
        <p:nvSpPr>
          <p:cNvPr id="31" name="TextBox 22"/>
          <p:cNvSpPr txBox="1">
            <a:spLocks noChangeArrowheads="1"/>
          </p:cNvSpPr>
          <p:nvPr/>
        </p:nvSpPr>
        <p:spPr bwMode="auto">
          <a:xfrm>
            <a:off x="3139018" y="5264152"/>
            <a:ext cx="1401233" cy="334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bevel/>
              </a14:hiddenLine>
            </a:ext>
          </a:extLst>
        </p:spPr>
        <p:txBody>
          <a:bodyPr lIns="82824" tIns="41411" rIns="82824" bIns="41411" anchor="ctr"/>
          <a:lstStyle/>
          <a:p>
            <a:r>
              <a:rPr lang="zh-CN" altLang="en-US" sz="1465" b="1">
                <a:solidFill>
                  <a:srgbClr val="F8F8F8"/>
                </a:solidFill>
                <a:cs typeface="+mn-ea"/>
                <a:sym typeface="+mn-lt"/>
              </a:rPr>
              <a:t>添加标题</a:t>
            </a:r>
          </a:p>
        </p:txBody>
      </p:sp>
      <p:sp>
        <p:nvSpPr>
          <p:cNvPr id="32" name="任意多边形 31"/>
          <p:cNvSpPr/>
          <p:nvPr/>
        </p:nvSpPr>
        <p:spPr bwMode="auto">
          <a:xfrm>
            <a:off x="1996017" y="2171701"/>
            <a:ext cx="1140883" cy="1606551"/>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82824" tIns="41411" rIns="82824" bIns="41411" anchor="ctr"/>
          <a:lstStyle/>
          <a:p>
            <a:pPr algn="ctr" eaLnBrk="0" fontAlgn="ctr" hangingPunct="0">
              <a:buClr>
                <a:srgbClr val="FF0000"/>
              </a:buClr>
              <a:buSzPct val="70000"/>
              <a:defRPr/>
            </a:pPr>
            <a:endParaRPr lang="zh-CN" altLang="en-US" sz="1465" b="1" noProof="1">
              <a:solidFill>
                <a:schemeClr val="bg1"/>
              </a:solidFill>
              <a:cs typeface="+mn-ea"/>
              <a:sym typeface="+mn-lt"/>
            </a:endParaRPr>
          </a:p>
        </p:txBody>
      </p:sp>
      <p:sp>
        <p:nvSpPr>
          <p:cNvPr id="33" name="任意多边形 32"/>
          <p:cNvSpPr/>
          <p:nvPr/>
        </p:nvSpPr>
        <p:spPr bwMode="auto">
          <a:xfrm flipV="1">
            <a:off x="1996017" y="3801533"/>
            <a:ext cx="1140883" cy="1636184"/>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82824" tIns="41411" rIns="82824" bIns="41411" anchor="ctr"/>
          <a:lstStyle/>
          <a:p>
            <a:pPr algn="ctr" eaLnBrk="0" fontAlgn="ctr" hangingPunct="0">
              <a:buClr>
                <a:srgbClr val="FF0000"/>
              </a:buClr>
              <a:buSzPct val="70000"/>
              <a:defRPr/>
            </a:pPr>
            <a:endParaRPr lang="zh-CN" altLang="en-US" sz="1465" b="1" noProof="1">
              <a:solidFill>
                <a:schemeClr val="bg1"/>
              </a:solidFill>
              <a:cs typeface="+mn-ea"/>
              <a:sym typeface="+mn-lt"/>
            </a:endParaRPr>
          </a:p>
        </p:txBody>
      </p:sp>
      <p:cxnSp>
        <p:nvCxnSpPr>
          <p:cNvPr id="34" name="直接连接符 33"/>
          <p:cNvCxnSpPr/>
          <p:nvPr/>
        </p:nvCxnSpPr>
        <p:spPr bwMode="auto">
          <a:xfrm>
            <a:off x="1996017" y="3801533"/>
            <a:ext cx="1140883" cy="0"/>
          </a:xfrm>
          <a:prstGeom prst="line">
            <a:avLst/>
          </a:pr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cxnSp>
      <p:sp>
        <p:nvSpPr>
          <p:cNvPr id="35" name="椭圆 34"/>
          <p:cNvSpPr>
            <a:spLocks noChangeArrowheads="1"/>
          </p:cNvSpPr>
          <p:nvPr/>
        </p:nvSpPr>
        <p:spPr bwMode="auto">
          <a:xfrm>
            <a:off x="1286934" y="3172885"/>
            <a:ext cx="1257300" cy="1257300"/>
          </a:xfrm>
          <a:prstGeom prst="ellipse">
            <a:avLst/>
          </a:prstGeom>
          <a:solidFill>
            <a:schemeClr val="accent1"/>
          </a:solidFill>
          <a:ln>
            <a:noFill/>
          </a:ln>
          <a:extLst>
            <a:ext uri="{91240B29-F687-4F45-9708-019B960494DF}">
              <a14:hiddenLine xmlns:a14="http://schemas.microsoft.com/office/drawing/2010/main" w="3175">
                <a:solidFill>
                  <a:srgbClr val="000000"/>
                </a:solidFill>
                <a:bevel/>
              </a14:hiddenLine>
            </a:ext>
          </a:extLst>
        </p:spPr>
        <p:txBody>
          <a:bodyPr lIns="82824" tIns="41411" rIns="82824" bIns="41411" anchor="ctr"/>
          <a:lstStyle/>
          <a:p>
            <a:pPr algn="ctr"/>
            <a:r>
              <a:rPr lang="zh-CN" altLang="en-US" sz="1865" b="1">
                <a:solidFill>
                  <a:srgbClr val="F8F8F8"/>
                </a:solidFill>
                <a:cs typeface="+mn-ea"/>
                <a:sym typeface="+mn-lt"/>
              </a:rPr>
              <a:t>添加</a:t>
            </a:r>
            <a:endParaRPr lang="en-US" altLang="zh-CN" sz="1865" b="1">
              <a:solidFill>
                <a:srgbClr val="F8F8F8"/>
              </a:solidFill>
              <a:cs typeface="+mn-ea"/>
              <a:sym typeface="+mn-lt"/>
            </a:endParaRPr>
          </a:p>
          <a:p>
            <a:pPr algn="ctr"/>
            <a:r>
              <a:rPr lang="zh-CN" altLang="en-US" sz="1865" b="1">
                <a:solidFill>
                  <a:srgbClr val="F8F8F8"/>
                </a:solidFill>
                <a:cs typeface="+mn-ea"/>
                <a:sym typeface="+mn-lt"/>
              </a:rPr>
              <a:t>标题</a:t>
            </a:r>
          </a:p>
        </p:txBody>
      </p:sp>
      <p:sp>
        <p:nvSpPr>
          <p:cNvPr id="36" name="右弧形箭头 35"/>
          <p:cNvSpPr>
            <a:spLocks noChangeArrowheads="1"/>
          </p:cNvSpPr>
          <p:nvPr/>
        </p:nvSpPr>
        <p:spPr bwMode="auto">
          <a:xfrm>
            <a:off x="8580967" y="1852084"/>
            <a:ext cx="897467" cy="1879600"/>
          </a:xfrm>
          <a:prstGeom prst="curvedLeftArrow">
            <a:avLst>
              <a:gd name="adj1" fmla="val 25035"/>
              <a:gd name="adj2" fmla="val 50070"/>
              <a:gd name="adj3" fmla="val 25000"/>
            </a:avLst>
          </a:prstGeom>
          <a:solidFill>
            <a:schemeClr val="accent2"/>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74540" tIns="37271" rIns="74540" bIns="37271"/>
          <a:lstStyle/>
          <a:p>
            <a:endParaRPr lang="zh-CN" altLang="en-US" sz="1465">
              <a:solidFill>
                <a:srgbClr val="1E1C11"/>
              </a:solidFill>
              <a:cs typeface="+mn-ea"/>
              <a:sym typeface="+mn-lt"/>
            </a:endParaRPr>
          </a:p>
        </p:txBody>
      </p:sp>
      <p:sp>
        <p:nvSpPr>
          <p:cNvPr id="37" name="右弧形箭头 36"/>
          <p:cNvSpPr>
            <a:spLocks noChangeArrowheads="1"/>
          </p:cNvSpPr>
          <p:nvPr/>
        </p:nvSpPr>
        <p:spPr bwMode="auto">
          <a:xfrm>
            <a:off x="8589433" y="3735918"/>
            <a:ext cx="889000" cy="2076449"/>
          </a:xfrm>
          <a:prstGeom prst="curvedLeftArrow">
            <a:avLst>
              <a:gd name="adj1" fmla="val 25012"/>
              <a:gd name="adj2" fmla="val 50012"/>
              <a:gd name="adj3" fmla="val 25000"/>
            </a:avLst>
          </a:prstGeom>
          <a:solidFill>
            <a:schemeClr val="accent2"/>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74540" tIns="37271" rIns="74540" bIns="37271"/>
          <a:lstStyle/>
          <a:p>
            <a:endParaRPr lang="zh-CN" altLang="en-US" sz="1465">
              <a:solidFill>
                <a:srgbClr val="1E1C11"/>
              </a:solidFill>
              <a:cs typeface="+mn-ea"/>
              <a:sym typeface="+mn-lt"/>
            </a:endParaRPr>
          </a:p>
        </p:txBody>
      </p:sp>
      <p:sp>
        <p:nvSpPr>
          <p:cNvPr id="38" name="右弧形箭头 37"/>
          <p:cNvSpPr>
            <a:spLocks noChangeArrowheads="1"/>
          </p:cNvSpPr>
          <p:nvPr/>
        </p:nvSpPr>
        <p:spPr bwMode="auto">
          <a:xfrm rot="10800000" flipH="1">
            <a:off x="8324851" y="2262717"/>
            <a:ext cx="1026583" cy="3048000"/>
          </a:xfrm>
          <a:prstGeom prst="curvedLeftArrow">
            <a:avLst>
              <a:gd name="adj1" fmla="val 25017"/>
              <a:gd name="adj2" fmla="val 50034"/>
              <a:gd name="adj3" fmla="val 25000"/>
            </a:avLst>
          </a:prstGeom>
          <a:solidFill>
            <a:schemeClr val="accent1"/>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74540" tIns="37271" rIns="74540" bIns="37271"/>
          <a:lstStyle/>
          <a:p>
            <a:endParaRPr lang="zh-CN" altLang="en-US" sz="1465">
              <a:solidFill>
                <a:srgbClr val="1E1C11"/>
              </a:solidFill>
              <a:cs typeface="+mn-ea"/>
              <a:sym typeface="+mn-lt"/>
            </a:endParaRPr>
          </a:p>
        </p:txBody>
      </p:sp>
      <p:sp>
        <p:nvSpPr>
          <p:cNvPr id="39" name="TextBox 31"/>
          <p:cNvSpPr txBox="1">
            <a:spLocks noChangeArrowheads="1"/>
          </p:cNvSpPr>
          <p:nvPr/>
        </p:nvSpPr>
        <p:spPr bwMode="auto">
          <a:xfrm>
            <a:off x="9419167" y="3632200"/>
            <a:ext cx="1104900" cy="3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4" tIns="41411" rIns="82824" bIns="41411">
            <a:spAutoFit/>
          </a:bodyPr>
          <a:lstStyle/>
          <a:p>
            <a:pPr algn="ctr"/>
            <a:r>
              <a:rPr lang="zh-CN" altLang="en-US" sz="1465" b="1">
                <a:solidFill>
                  <a:schemeClr val="accent1"/>
                </a:solidFill>
                <a:cs typeface="+mn-ea"/>
                <a:sym typeface="+mn-lt"/>
              </a:rPr>
              <a:t>补充性文字</a:t>
            </a:r>
          </a:p>
        </p:txBody>
      </p:sp>
      <p:sp>
        <p:nvSpPr>
          <p:cNvPr id="40" name="TextBox 31"/>
          <p:cNvSpPr txBox="1">
            <a:spLocks noChangeArrowheads="1"/>
          </p:cNvSpPr>
          <p:nvPr/>
        </p:nvSpPr>
        <p:spPr bwMode="auto">
          <a:xfrm>
            <a:off x="9601200" y="4629151"/>
            <a:ext cx="1102784" cy="3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4" tIns="41411" rIns="82824" bIns="41411">
            <a:spAutoFit/>
          </a:bodyPr>
          <a:lstStyle/>
          <a:p>
            <a:pPr algn="ctr"/>
            <a:r>
              <a:rPr lang="zh-CN" altLang="en-US" sz="1465" b="1">
                <a:solidFill>
                  <a:schemeClr val="accent1"/>
                </a:solidFill>
                <a:cs typeface="+mn-ea"/>
                <a:sym typeface="+mn-lt"/>
              </a:rPr>
              <a:t>补充性文字</a:t>
            </a:r>
          </a:p>
        </p:txBody>
      </p:sp>
      <p:sp>
        <p:nvSpPr>
          <p:cNvPr id="41" name="TextBox 31"/>
          <p:cNvSpPr txBox="1">
            <a:spLocks noChangeArrowheads="1"/>
          </p:cNvSpPr>
          <p:nvPr/>
        </p:nvSpPr>
        <p:spPr bwMode="auto">
          <a:xfrm>
            <a:off x="9601200" y="2611967"/>
            <a:ext cx="1102784" cy="3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4" tIns="41411" rIns="82824" bIns="41411">
            <a:spAutoFit/>
          </a:bodyPr>
          <a:lstStyle/>
          <a:p>
            <a:pPr algn="ctr"/>
            <a:r>
              <a:rPr lang="zh-CN" altLang="en-US" sz="1465" b="1">
                <a:solidFill>
                  <a:schemeClr val="accent1"/>
                </a:solidFill>
                <a:cs typeface="+mn-ea"/>
                <a:sym typeface="+mn-lt"/>
              </a:rPr>
              <a:t>补充性文字</a:t>
            </a:r>
          </a:p>
        </p:txBody>
      </p:sp>
      <p:sp>
        <p:nvSpPr>
          <p:cNvPr id="42" name="圆角矩形 41"/>
          <p:cNvSpPr>
            <a:spLocks noChangeArrowheads="1"/>
          </p:cNvSpPr>
          <p:nvPr/>
        </p:nvSpPr>
        <p:spPr bwMode="auto">
          <a:xfrm>
            <a:off x="4135967" y="3217333"/>
            <a:ext cx="4066117" cy="1168400"/>
          </a:xfrm>
          <a:prstGeom prst="roundRect">
            <a:avLst>
              <a:gd name="adj" fmla="val 9991"/>
            </a:avLst>
          </a:prstGeom>
          <a:solidFill>
            <a:srgbClr val="F2F2F2"/>
          </a:solidFill>
          <a:ln w="3175">
            <a:solidFill>
              <a:srgbClr val="7F7F7F"/>
            </a:solidFill>
            <a:bevel/>
          </a:ln>
        </p:spPr>
        <p:txBody>
          <a:bodyPr lIns="82824" tIns="41411" rIns="82824" bIns="41411" anchor="ct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2"/>
            <a:endParaRPr lang="zh-CN" altLang="en-US" sz="1335">
              <a:solidFill>
                <a:srgbClr val="434343"/>
              </a:solidFill>
              <a:latin typeface="+mn-lt"/>
              <a:ea typeface="+mn-ea"/>
              <a:cs typeface="+mn-ea"/>
              <a:sym typeface="+mn-lt"/>
            </a:endParaRPr>
          </a:p>
        </p:txBody>
      </p:sp>
      <p:sp>
        <p:nvSpPr>
          <p:cNvPr id="43" name="圆角矩形 42"/>
          <p:cNvSpPr>
            <a:spLocks noChangeArrowheads="1"/>
          </p:cNvSpPr>
          <p:nvPr/>
        </p:nvSpPr>
        <p:spPr bwMode="auto">
          <a:xfrm>
            <a:off x="4135967" y="4853517"/>
            <a:ext cx="4066117" cy="1168400"/>
          </a:xfrm>
          <a:prstGeom prst="roundRect">
            <a:avLst>
              <a:gd name="adj" fmla="val 9991"/>
            </a:avLst>
          </a:prstGeom>
          <a:solidFill>
            <a:srgbClr val="F2F2F2"/>
          </a:solidFill>
          <a:ln w="3175">
            <a:solidFill>
              <a:srgbClr val="7F7F7F"/>
            </a:solidFill>
            <a:bevel/>
          </a:ln>
        </p:spPr>
        <p:txBody>
          <a:bodyPr lIns="82824" tIns="41411" rIns="82824" bIns="41411" anchor="ct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2"/>
            <a:endParaRPr lang="zh-CN" altLang="en-US" sz="1335">
              <a:solidFill>
                <a:srgbClr val="434343"/>
              </a:solidFill>
              <a:latin typeface="+mn-lt"/>
              <a:ea typeface="+mn-ea"/>
              <a:cs typeface="+mn-ea"/>
              <a:sym typeface="+mn-lt"/>
            </a:endParaRPr>
          </a:p>
        </p:txBody>
      </p:sp>
      <p:sp>
        <p:nvSpPr>
          <p:cNvPr id="44" name="圆角矩形 43"/>
          <p:cNvSpPr>
            <a:spLocks noChangeArrowheads="1"/>
          </p:cNvSpPr>
          <p:nvPr/>
        </p:nvSpPr>
        <p:spPr bwMode="auto">
          <a:xfrm>
            <a:off x="4135967" y="1598084"/>
            <a:ext cx="4066117" cy="1166283"/>
          </a:xfrm>
          <a:prstGeom prst="roundRect">
            <a:avLst>
              <a:gd name="adj" fmla="val 9991"/>
            </a:avLst>
          </a:prstGeom>
          <a:solidFill>
            <a:srgbClr val="F2F2F2"/>
          </a:solidFill>
          <a:ln w="3175">
            <a:solidFill>
              <a:srgbClr val="7F7F7F"/>
            </a:solidFill>
            <a:bevel/>
          </a:ln>
        </p:spPr>
        <p:txBody>
          <a:bodyPr lIns="82824" tIns="41411" rIns="82824" bIns="41411" anchor="ct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2"/>
            <a:endParaRPr lang="zh-CN" altLang="en-US" sz="1335">
              <a:solidFill>
                <a:srgbClr val="434343"/>
              </a:solidFill>
              <a:latin typeface="+mn-lt"/>
              <a:ea typeface="+mn-ea"/>
              <a:cs typeface="+mn-ea"/>
              <a:sym typeface="+mn-lt"/>
            </a:endParaRPr>
          </a:p>
        </p:txBody>
      </p:sp>
      <p:sp>
        <p:nvSpPr>
          <p:cNvPr id="45" name="TextBox 32"/>
          <p:cNvSpPr txBox="1">
            <a:spLocks noChangeArrowheads="1"/>
          </p:cNvSpPr>
          <p:nvPr/>
        </p:nvSpPr>
        <p:spPr bwMode="auto">
          <a:xfrm>
            <a:off x="4392085" y="5145618"/>
            <a:ext cx="3543300" cy="62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bevel/>
              </a14:hiddenLine>
            </a:ext>
          </a:extLst>
        </p:spPr>
        <p:txBody>
          <a:bodyPr lIns="82824" tIns="41411" rIns="82824" bIns="41411" anchor="ctr"/>
          <a:lstStyle/>
          <a:p>
            <a:r>
              <a:rPr lang="zh-CN" altLang="en-US" sz="1600">
                <a:solidFill>
                  <a:srgbClr val="404040"/>
                </a:solidFill>
                <a:cs typeface="+mn-ea"/>
                <a:sym typeface="+mn-lt"/>
              </a:rPr>
              <a:t>您的内容打在这里，或者通过复制您的文本后，在此框中选择粘贴，并选择只保留文字。</a:t>
            </a:r>
          </a:p>
        </p:txBody>
      </p:sp>
      <p:sp>
        <p:nvSpPr>
          <p:cNvPr id="46" name="TextBox 32"/>
          <p:cNvSpPr txBox="1">
            <a:spLocks noChangeArrowheads="1"/>
          </p:cNvSpPr>
          <p:nvPr/>
        </p:nvSpPr>
        <p:spPr bwMode="auto">
          <a:xfrm>
            <a:off x="4377267" y="3422652"/>
            <a:ext cx="3543300" cy="62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bevel/>
              </a14:hiddenLine>
            </a:ext>
          </a:extLst>
        </p:spPr>
        <p:txBody>
          <a:bodyPr lIns="82824" tIns="41411" rIns="82824" bIns="41411" anchor="ctr"/>
          <a:lstStyle/>
          <a:p>
            <a:r>
              <a:rPr lang="zh-CN" altLang="en-US" sz="1600">
                <a:solidFill>
                  <a:srgbClr val="404040"/>
                </a:solidFill>
                <a:cs typeface="+mn-ea"/>
                <a:sym typeface="+mn-lt"/>
              </a:rPr>
              <a:t>您的内容打在这里，或者通过复制您的文本后，在此框中选择粘贴，并选择只保留文字。</a:t>
            </a:r>
          </a:p>
        </p:txBody>
      </p:sp>
      <p:sp>
        <p:nvSpPr>
          <p:cNvPr id="47" name="TextBox 32"/>
          <p:cNvSpPr txBox="1">
            <a:spLocks noChangeArrowheads="1"/>
          </p:cNvSpPr>
          <p:nvPr/>
        </p:nvSpPr>
        <p:spPr bwMode="auto">
          <a:xfrm>
            <a:off x="4381501" y="1858433"/>
            <a:ext cx="3543300" cy="62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bevel/>
              </a14:hiddenLine>
            </a:ext>
          </a:extLst>
        </p:spPr>
        <p:txBody>
          <a:bodyPr lIns="82824" tIns="41411" rIns="82824" bIns="41411" anchor="ctr"/>
          <a:lstStyle/>
          <a:p>
            <a:r>
              <a:rPr lang="zh-CN" altLang="en-US" sz="1600">
                <a:solidFill>
                  <a:srgbClr val="404040"/>
                </a:solidFill>
                <a:cs typeface="+mn-ea"/>
                <a:sym typeface="+mn-lt"/>
              </a:rPr>
              <a:t>您的内容打在这里，或者通过复制您的文本后，在此框中选择粘贴，并选择只保留文字。</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500"/>
                                        <p:tgtEl>
                                          <p:spTgt spid="3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500"/>
                                        <p:tgtEl>
                                          <p:spTgt spid="32"/>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300" fill="hold"/>
                                        <p:tgtEl>
                                          <p:spTgt spid="26"/>
                                        </p:tgtEl>
                                        <p:attrNameLst>
                                          <p:attrName>ppt_w</p:attrName>
                                        </p:attrNameLst>
                                      </p:cBhvr>
                                      <p:tavLst>
                                        <p:tav tm="0">
                                          <p:val>
                                            <p:fltVal val="0"/>
                                          </p:val>
                                        </p:tav>
                                        <p:tav tm="100000">
                                          <p:val>
                                            <p:strVal val="#ppt_w"/>
                                          </p:val>
                                        </p:tav>
                                      </p:tavLst>
                                    </p:anim>
                                    <p:anim calcmode="lin" valueType="num">
                                      <p:cBhvr>
                                        <p:cTn id="16" dur="300" fill="hold"/>
                                        <p:tgtEl>
                                          <p:spTgt spid="26"/>
                                        </p:tgtEl>
                                        <p:attrNameLst>
                                          <p:attrName>ppt_h</p:attrName>
                                        </p:attrNameLst>
                                      </p:cBhvr>
                                      <p:tavLst>
                                        <p:tav tm="0">
                                          <p:val>
                                            <p:fltVal val="0"/>
                                          </p:val>
                                        </p:tav>
                                        <p:tav tm="100000">
                                          <p:val>
                                            <p:strVal val="#ppt_h"/>
                                          </p:val>
                                        </p:tav>
                                      </p:tavLst>
                                    </p:anim>
                                    <p:anim calcmode="lin" valueType="num">
                                      <p:cBhvr>
                                        <p:cTn id="17" dur="300" fill="hold"/>
                                        <p:tgtEl>
                                          <p:spTgt spid="26"/>
                                        </p:tgtEl>
                                        <p:attrNameLst>
                                          <p:attrName>style.rotation</p:attrName>
                                        </p:attrNameLst>
                                      </p:cBhvr>
                                      <p:tavLst>
                                        <p:tav tm="0">
                                          <p:val>
                                            <p:fltVal val="90"/>
                                          </p:val>
                                        </p:tav>
                                        <p:tav tm="100000">
                                          <p:val>
                                            <p:fltVal val="0"/>
                                          </p:val>
                                        </p:tav>
                                      </p:tavLst>
                                    </p:anim>
                                    <p:animEffect transition="in" filter="fade">
                                      <p:cBhvr>
                                        <p:cTn id="18" dur="300"/>
                                        <p:tgtEl>
                                          <p:spTgt spid="26"/>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300" fill="hold"/>
                                        <p:tgtEl>
                                          <p:spTgt spid="27"/>
                                        </p:tgtEl>
                                        <p:attrNameLst>
                                          <p:attrName>ppt_w</p:attrName>
                                        </p:attrNameLst>
                                      </p:cBhvr>
                                      <p:tavLst>
                                        <p:tav tm="0">
                                          <p:val>
                                            <p:fltVal val="0"/>
                                          </p:val>
                                        </p:tav>
                                        <p:tav tm="100000">
                                          <p:val>
                                            <p:strVal val="#ppt_w"/>
                                          </p:val>
                                        </p:tav>
                                      </p:tavLst>
                                    </p:anim>
                                    <p:anim calcmode="lin" valueType="num">
                                      <p:cBhvr>
                                        <p:cTn id="22" dur="300" fill="hold"/>
                                        <p:tgtEl>
                                          <p:spTgt spid="27"/>
                                        </p:tgtEl>
                                        <p:attrNameLst>
                                          <p:attrName>ppt_h</p:attrName>
                                        </p:attrNameLst>
                                      </p:cBhvr>
                                      <p:tavLst>
                                        <p:tav tm="0">
                                          <p:val>
                                            <p:fltVal val="0"/>
                                          </p:val>
                                        </p:tav>
                                        <p:tav tm="100000">
                                          <p:val>
                                            <p:strVal val="#ppt_h"/>
                                          </p:val>
                                        </p:tav>
                                      </p:tavLst>
                                    </p:anim>
                                    <p:anim calcmode="lin" valueType="num">
                                      <p:cBhvr>
                                        <p:cTn id="23" dur="300" fill="hold"/>
                                        <p:tgtEl>
                                          <p:spTgt spid="27"/>
                                        </p:tgtEl>
                                        <p:attrNameLst>
                                          <p:attrName>style.rotation</p:attrName>
                                        </p:attrNameLst>
                                      </p:cBhvr>
                                      <p:tavLst>
                                        <p:tav tm="0">
                                          <p:val>
                                            <p:fltVal val="90"/>
                                          </p:val>
                                        </p:tav>
                                        <p:tav tm="100000">
                                          <p:val>
                                            <p:fltVal val="0"/>
                                          </p:val>
                                        </p:tav>
                                      </p:tavLst>
                                    </p:anim>
                                    <p:animEffect transition="in" filter="fade">
                                      <p:cBhvr>
                                        <p:cTn id="24" dur="300"/>
                                        <p:tgtEl>
                                          <p:spTgt spid="27"/>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500"/>
                                        <p:tgtEl>
                                          <p:spTgt spid="44"/>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2500"/>
                            </p:stCondLst>
                            <p:childTnLst>
                              <p:par>
                                <p:cTn id="37" presetID="31"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300" fill="hold"/>
                                        <p:tgtEl>
                                          <p:spTgt spid="28"/>
                                        </p:tgtEl>
                                        <p:attrNameLst>
                                          <p:attrName>ppt_w</p:attrName>
                                        </p:attrNameLst>
                                      </p:cBhvr>
                                      <p:tavLst>
                                        <p:tav tm="0">
                                          <p:val>
                                            <p:fltVal val="0"/>
                                          </p:val>
                                        </p:tav>
                                        <p:tav tm="100000">
                                          <p:val>
                                            <p:strVal val="#ppt_w"/>
                                          </p:val>
                                        </p:tav>
                                      </p:tavLst>
                                    </p:anim>
                                    <p:anim calcmode="lin" valueType="num">
                                      <p:cBhvr>
                                        <p:cTn id="40" dur="300" fill="hold"/>
                                        <p:tgtEl>
                                          <p:spTgt spid="28"/>
                                        </p:tgtEl>
                                        <p:attrNameLst>
                                          <p:attrName>ppt_h</p:attrName>
                                        </p:attrNameLst>
                                      </p:cBhvr>
                                      <p:tavLst>
                                        <p:tav tm="0">
                                          <p:val>
                                            <p:fltVal val="0"/>
                                          </p:val>
                                        </p:tav>
                                        <p:tav tm="100000">
                                          <p:val>
                                            <p:strVal val="#ppt_h"/>
                                          </p:val>
                                        </p:tav>
                                      </p:tavLst>
                                    </p:anim>
                                    <p:anim calcmode="lin" valueType="num">
                                      <p:cBhvr>
                                        <p:cTn id="41" dur="300" fill="hold"/>
                                        <p:tgtEl>
                                          <p:spTgt spid="28"/>
                                        </p:tgtEl>
                                        <p:attrNameLst>
                                          <p:attrName>style.rotation</p:attrName>
                                        </p:attrNameLst>
                                      </p:cBhvr>
                                      <p:tavLst>
                                        <p:tav tm="0">
                                          <p:val>
                                            <p:fltVal val="90"/>
                                          </p:val>
                                        </p:tav>
                                        <p:tav tm="100000">
                                          <p:val>
                                            <p:fltVal val="0"/>
                                          </p:val>
                                        </p:tav>
                                      </p:tavLst>
                                    </p:anim>
                                    <p:animEffect transition="in" filter="fade">
                                      <p:cBhvr>
                                        <p:cTn id="42" dur="300"/>
                                        <p:tgtEl>
                                          <p:spTgt spid="28"/>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300" fill="hold"/>
                                        <p:tgtEl>
                                          <p:spTgt spid="29"/>
                                        </p:tgtEl>
                                        <p:attrNameLst>
                                          <p:attrName>ppt_w</p:attrName>
                                        </p:attrNameLst>
                                      </p:cBhvr>
                                      <p:tavLst>
                                        <p:tav tm="0">
                                          <p:val>
                                            <p:fltVal val="0"/>
                                          </p:val>
                                        </p:tav>
                                        <p:tav tm="100000">
                                          <p:val>
                                            <p:strVal val="#ppt_w"/>
                                          </p:val>
                                        </p:tav>
                                      </p:tavLst>
                                    </p:anim>
                                    <p:anim calcmode="lin" valueType="num">
                                      <p:cBhvr>
                                        <p:cTn id="46" dur="300" fill="hold"/>
                                        <p:tgtEl>
                                          <p:spTgt spid="29"/>
                                        </p:tgtEl>
                                        <p:attrNameLst>
                                          <p:attrName>ppt_h</p:attrName>
                                        </p:attrNameLst>
                                      </p:cBhvr>
                                      <p:tavLst>
                                        <p:tav tm="0">
                                          <p:val>
                                            <p:fltVal val="0"/>
                                          </p:val>
                                        </p:tav>
                                        <p:tav tm="100000">
                                          <p:val>
                                            <p:strVal val="#ppt_h"/>
                                          </p:val>
                                        </p:tav>
                                      </p:tavLst>
                                    </p:anim>
                                    <p:anim calcmode="lin" valueType="num">
                                      <p:cBhvr>
                                        <p:cTn id="47" dur="300" fill="hold"/>
                                        <p:tgtEl>
                                          <p:spTgt spid="29"/>
                                        </p:tgtEl>
                                        <p:attrNameLst>
                                          <p:attrName>style.rotation</p:attrName>
                                        </p:attrNameLst>
                                      </p:cBhvr>
                                      <p:tavLst>
                                        <p:tav tm="0">
                                          <p:val>
                                            <p:fltVal val="90"/>
                                          </p:val>
                                        </p:tav>
                                        <p:tav tm="100000">
                                          <p:val>
                                            <p:fltVal val="0"/>
                                          </p:val>
                                        </p:tav>
                                      </p:tavLst>
                                    </p:anim>
                                    <p:animEffect transition="in" filter="fade">
                                      <p:cBhvr>
                                        <p:cTn id="48" dur="300"/>
                                        <p:tgtEl>
                                          <p:spTgt spid="29"/>
                                        </p:tgtEl>
                                      </p:cBhvr>
                                    </p:animEffect>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500"/>
                                        <p:tgtEl>
                                          <p:spTgt spid="46"/>
                                        </p:tgtEl>
                                      </p:cBhvr>
                                    </p:animEffect>
                                  </p:childTnLst>
                                </p:cTn>
                              </p:par>
                            </p:childTnLst>
                          </p:cTn>
                        </p:par>
                        <p:par>
                          <p:cTn id="56" fill="hold">
                            <p:stCondLst>
                              <p:cond delay="3500"/>
                            </p:stCondLst>
                            <p:childTnLst>
                              <p:par>
                                <p:cTn id="57" presetID="22" presetClass="entr" presetSubtype="8"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500"/>
                                        <p:tgtEl>
                                          <p:spTgt spid="33"/>
                                        </p:tgtEl>
                                      </p:cBhvr>
                                    </p:animEffect>
                                  </p:childTnLst>
                                </p:cTn>
                              </p:par>
                            </p:childTnLst>
                          </p:cTn>
                        </p:par>
                        <p:par>
                          <p:cTn id="60" fill="hold">
                            <p:stCondLst>
                              <p:cond delay="4000"/>
                            </p:stCondLst>
                            <p:childTnLst>
                              <p:par>
                                <p:cTn id="61" presetID="31" presetClass="entr" presetSubtype="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300" fill="hold"/>
                                        <p:tgtEl>
                                          <p:spTgt spid="30"/>
                                        </p:tgtEl>
                                        <p:attrNameLst>
                                          <p:attrName>ppt_w</p:attrName>
                                        </p:attrNameLst>
                                      </p:cBhvr>
                                      <p:tavLst>
                                        <p:tav tm="0">
                                          <p:val>
                                            <p:fltVal val="0"/>
                                          </p:val>
                                        </p:tav>
                                        <p:tav tm="100000">
                                          <p:val>
                                            <p:strVal val="#ppt_w"/>
                                          </p:val>
                                        </p:tav>
                                      </p:tavLst>
                                    </p:anim>
                                    <p:anim calcmode="lin" valueType="num">
                                      <p:cBhvr>
                                        <p:cTn id="64" dur="300" fill="hold"/>
                                        <p:tgtEl>
                                          <p:spTgt spid="30"/>
                                        </p:tgtEl>
                                        <p:attrNameLst>
                                          <p:attrName>ppt_h</p:attrName>
                                        </p:attrNameLst>
                                      </p:cBhvr>
                                      <p:tavLst>
                                        <p:tav tm="0">
                                          <p:val>
                                            <p:fltVal val="0"/>
                                          </p:val>
                                        </p:tav>
                                        <p:tav tm="100000">
                                          <p:val>
                                            <p:strVal val="#ppt_h"/>
                                          </p:val>
                                        </p:tav>
                                      </p:tavLst>
                                    </p:anim>
                                    <p:anim calcmode="lin" valueType="num">
                                      <p:cBhvr>
                                        <p:cTn id="65" dur="300" fill="hold"/>
                                        <p:tgtEl>
                                          <p:spTgt spid="30"/>
                                        </p:tgtEl>
                                        <p:attrNameLst>
                                          <p:attrName>style.rotation</p:attrName>
                                        </p:attrNameLst>
                                      </p:cBhvr>
                                      <p:tavLst>
                                        <p:tav tm="0">
                                          <p:val>
                                            <p:fltVal val="90"/>
                                          </p:val>
                                        </p:tav>
                                        <p:tav tm="100000">
                                          <p:val>
                                            <p:fltVal val="0"/>
                                          </p:val>
                                        </p:tav>
                                      </p:tavLst>
                                    </p:anim>
                                    <p:animEffect transition="in" filter="fade">
                                      <p:cBhvr>
                                        <p:cTn id="66" dur="300"/>
                                        <p:tgtEl>
                                          <p:spTgt spid="30"/>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ppt_w</p:attrName>
                                        </p:attrNameLst>
                                      </p:cBhvr>
                                      <p:tavLst>
                                        <p:tav tm="0">
                                          <p:val>
                                            <p:fltVal val="0"/>
                                          </p:val>
                                        </p:tav>
                                        <p:tav tm="100000">
                                          <p:val>
                                            <p:strVal val="#ppt_w"/>
                                          </p:val>
                                        </p:tav>
                                      </p:tavLst>
                                    </p:anim>
                                    <p:anim calcmode="lin" valueType="num">
                                      <p:cBhvr>
                                        <p:cTn id="70" dur="300" fill="hold"/>
                                        <p:tgtEl>
                                          <p:spTgt spid="31"/>
                                        </p:tgtEl>
                                        <p:attrNameLst>
                                          <p:attrName>ppt_h</p:attrName>
                                        </p:attrNameLst>
                                      </p:cBhvr>
                                      <p:tavLst>
                                        <p:tav tm="0">
                                          <p:val>
                                            <p:fltVal val="0"/>
                                          </p:val>
                                        </p:tav>
                                        <p:tav tm="100000">
                                          <p:val>
                                            <p:strVal val="#ppt_h"/>
                                          </p:val>
                                        </p:tav>
                                      </p:tavLst>
                                    </p:anim>
                                    <p:anim calcmode="lin" valueType="num">
                                      <p:cBhvr>
                                        <p:cTn id="71" dur="300" fill="hold"/>
                                        <p:tgtEl>
                                          <p:spTgt spid="31"/>
                                        </p:tgtEl>
                                        <p:attrNameLst>
                                          <p:attrName>style.rotation</p:attrName>
                                        </p:attrNameLst>
                                      </p:cBhvr>
                                      <p:tavLst>
                                        <p:tav tm="0">
                                          <p:val>
                                            <p:fltVal val="90"/>
                                          </p:val>
                                        </p:tav>
                                        <p:tav tm="100000">
                                          <p:val>
                                            <p:fltVal val="0"/>
                                          </p:val>
                                        </p:tav>
                                      </p:tavLst>
                                    </p:anim>
                                    <p:animEffect transition="in" filter="fade">
                                      <p:cBhvr>
                                        <p:cTn id="72" dur="300"/>
                                        <p:tgtEl>
                                          <p:spTgt spid="31"/>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left)">
                                      <p:cBhvr>
                                        <p:cTn id="76" dur="500"/>
                                        <p:tgtEl>
                                          <p:spTgt spid="4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500"/>
                                        <p:tgtEl>
                                          <p:spTgt spid="45"/>
                                        </p:tgtEl>
                                      </p:cBhvr>
                                    </p:animEffect>
                                  </p:childTnLst>
                                </p:cTn>
                              </p:par>
                            </p:childTnLst>
                          </p:cTn>
                        </p:par>
                        <p:par>
                          <p:cTn id="80" fill="hold">
                            <p:stCondLst>
                              <p:cond delay="5000"/>
                            </p:stCondLst>
                            <p:childTnLst>
                              <p:par>
                                <p:cTn id="81" presetID="22" presetClass="entr" presetSubtype="1"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ipe(up)">
                                      <p:cBhvr>
                                        <p:cTn id="83" dur="500"/>
                                        <p:tgtEl>
                                          <p:spTgt spid="36"/>
                                        </p:tgtEl>
                                      </p:cBhvr>
                                    </p:animEffect>
                                  </p:childTnLst>
                                </p:cTn>
                              </p:par>
                            </p:childTnLst>
                          </p:cTn>
                        </p:par>
                        <p:par>
                          <p:cTn id="84" fill="hold">
                            <p:stCondLst>
                              <p:cond delay="5500"/>
                            </p:stCondLst>
                            <p:childTnLst>
                              <p:par>
                                <p:cTn id="85" presetID="16" presetClass="entr" presetSubtype="37"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barn(outVertical)">
                                      <p:cBhvr>
                                        <p:cTn id="87" dur="500"/>
                                        <p:tgtEl>
                                          <p:spTgt spid="41"/>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wipe(up)">
                                      <p:cBhvr>
                                        <p:cTn id="91" dur="500"/>
                                        <p:tgtEl>
                                          <p:spTgt spid="37"/>
                                        </p:tgtEl>
                                      </p:cBhvr>
                                    </p:animEffect>
                                  </p:childTnLst>
                                </p:cTn>
                              </p:par>
                            </p:childTnLst>
                          </p:cTn>
                        </p:par>
                        <p:par>
                          <p:cTn id="92" fill="hold">
                            <p:stCondLst>
                              <p:cond delay="6500"/>
                            </p:stCondLst>
                            <p:childTnLst>
                              <p:par>
                                <p:cTn id="93" presetID="16" presetClass="entr" presetSubtype="37"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barn(outVertical)">
                                      <p:cBhvr>
                                        <p:cTn id="95" dur="500"/>
                                        <p:tgtEl>
                                          <p:spTgt spid="40"/>
                                        </p:tgtEl>
                                      </p:cBhvr>
                                    </p:animEffect>
                                  </p:childTnLst>
                                </p:cTn>
                              </p:par>
                            </p:childTnLst>
                          </p:cTn>
                        </p:par>
                        <p:par>
                          <p:cTn id="96" fill="hold">
                            <p:stCondLst>
                              <p:cond delay="7000"/>
                            </p:stCondLst>
                            <p:childTnLst>
                              <p:par>
                                <p:cTn id="97" presetID="2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wipe(down)">
                                      <p:cBhvr>
                                        <p:cTn id="99" dur="500"/>
                                        <p:tgtEl>
                                          <p:spTgt spid="38"/>
                                        </p:tgtEl>
                                      </p:cBhvr>
                                    </p:animEffect>
                                  </p:childTnLst>
                                </p:cTn>
                              </p:par>
                            </p:childTnLst>
                          </p:cTn>
                        </p:par>
                        <p:par>
                          <p:cTn id="100" fill="hold">
                            <p:stCondLst>
                              <p:cond delay="7500"/>
                            </p:stCondLst>
                            <p:childTnLst>
                              <p:par>
                                <p:cTn id="101" presetID="16" presetClass="entr" presetSubtype="37"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barn(outVertical)">
                                      <p:cBhvr>
                                        <p:cTn id="10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P spid="29" grpId="0"/>
      <p:bldP spid="30" grpId="0" animBg="1"/>
      <p:bldP spid="31" grpId="0"/>
      <p:bldP spid="32" grpId="0" animBg="1"/>
      <p:bldP spid="33" grpId="0" animBg="1"/>
      <p:bldP spid="35" grpId="0" animBg="1"/>
      <p:bldP spid="36" grpId="0" animBg="1"/>
      <p:bldP spid="37" grpId="0" animBg="1"/>
      <p:bldP spid="38" grpId="0" animBg="1"/>
      <p:bldP spid="39" grpId="0"/>
      <p:bldP spid="40" grpId="0"/>
      <p:bldP spid="41" grpId="0"/>
      <p:bldP spid="42" grpId="0" animBg="1"/>
      <p:bldP spid="43" grpId="0" animBg="1"/>
      <p:bldP spid="44" grpId="0" animBg="1"/>
      <p:bldP spid="45" grpId="0"/>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8"/>
          <p:cNvGrpSpPr/>
          <p:nvPr/>
        </p:nvGrpSpPr>
        <p:grpSpPr bwMode="auto">
          <a:xfrm>
            <a:off x="3155505" y="1508787"/>
            <a:ext cx="1923823" cy="1126788"/>
            <a:chOff x="0" y="0"/>
            <a:chExt cx="9801" cy="6692"/>
          </a:xfrm>
          <a:solidFill>
            <a:schemeClr val="accent1"/>
          </a:solidFill>
        </p:grpSpPr>
        <p:sp>
          <p:nvSpPr>
            <p:cNvPr id="22" name="曲线 948"/>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fontAlgn="auto"/>
              <a:endParaRPr lang="zh-CN" altLang="en-US" sz="2400" noProof="1">
                <a:cs typeface="+mn-ea"/>
                <a:sym typeface="+mn-lt"/>
              </a:endParaRPr>
            </a:p>
          </p:txBody>
        </p:sp>
        <p:sp>
          <p:nvSpPr>
            <p:cNvPr id="23" name="曲线 948"/>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fontAlgn="auto"/>
              <a:endParaRPr lang="zh-CN" altLang="en-US" sz="2400" noProof="1">
                <a:cs typeface="+mn-ea"/>
                <a:sym typeface="+mn-lt"/>
              </a:endParaRPr>
            </a:p>
          </p:txBody>
        </p:sp>
        <p:sp>
          <p:nvSpPr>
            <p:cNvPr id="24" name="曲线 950"/>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fontAlgn="auto"/>
              <a:endParaRPr lang="zh-CN" altLang="en-US" sz="2400" noProof="1">
                <a:cs typeface="+mn-ea"/>
                <a:sym typeface="+mn-lt"/>
              </a:endParaRPr>
            </a:p>
          </p:txBody>
        </p:sp>
      </p:grpSp>
      <p:grpSp>
        <p:nvGrpSpPr>
          <p:cNvPr id="25" name="Group 12"/>
          <p:cNvGrpSpPr/>
          <p:nvPr/>
        </p:nvGrpSpPr>
        <p:grpSpPr bwMode="auto">
          <a:xfrm>
            <a:off x="6827058" y="1508787"/>
            <a:ext cx="1923823" cy="1126788"/>
            <a:chOff x="0" y="0"/>
            <a:chExt cx="9801" cy="6692"/>
          </a:xfrm>
          <a:solidFill>
            <a:schemeClr val="accent2"/>
          </a:solidFill>
        </p:grpSpPr>
        <p:sp>
          <p:nvSpPr>
            <p:cNvPr id="45" name="曲线 948"/>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algn="ctr" fontAlgn="auto"/>
              <a:endParaRPr lang="zh-CN" altLang="en-US" sz="1865" b="1" noProof="1">
                <a:solidFill>
                  <a:srgbClr val="F8F8F8"/>
                </a:solidFill>
                <a:cs typeface="+mn-ea"/>
                <a:sym typeface="+mn-lt"/>
              </a:endParaRPr>
            </a:p>
          </p:txBody>
        </p:sp>
        <p:sp>
          <p:nvSpPr>
            <p:cNvPr id="46" name="曲线 948"/>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algn="ctr" fontAlgn="auto"/>
              <a:endParaRPr lang="zh-CN" altLang="en-US" sz="1865" b="1" noProof="1">
                <a:solidFill>
                  <a:srgbClr val="F8F8F8"/>
                </a:solidFill>
                <a:cs typeface="+mn-ea"/>
                <a:sym typeface="+mn-lt"/>
              </a:endParaRPr>
            </a:p>
          </p:txBody>
        </p:sp>
        <p:sp>
          <p:nvSpPr>
            <p:cNvPr id="47" name="曲线 950"/>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algn="ctr" fontAlgn="auto"/>
              <a:endParaRPr lang="zh-CN" altLang="en-US" sz="1865" b="1" noProof="1">
                <a:solidFill>
                  <a:srgbClr val="F8F8F8"/>
                </a:solidFill>
                <a:cs typeface="+mn-ea"/>
                <a:sym typeface="+mn-lt"/>
              </a:endParaRPr>
            </a:p>
          </p:txBody>
        </p:sp>
      </p:grpSp>
      <p:sp>
        <p:nvSpPr>
          <p:cNvPr id="48" name="Text Box 16"/>
          <p:cNvSpPr txBox="1">
            <a:spLocks noChangeArrowheads="1"/>
          </p:cNvSpPr>
          <p:nvPr/>
        </p:nvSpPr>
        <p:spPr bwMode="auto">
          <a:xfrm>
            <a:off x="3155951" y="2787652"/>
            <a:ext cx="2148416" cy="334433"/>
          </a:xfrm>
          <a:prstGeom prst="rect">
            <a:avLst/>
          </a:prstGeom>
          <a:solidFill>
            <a:schemeClr val="accent1"/>
          </a:solidFill>
          <a:ln>
            <a:noFill/>
          </a:ln>
          <a:extLst>
            <a:ext uri="{91240B29-F687-4F45-9708-019B960494DF}">
              <a14:hiddenLine xmlns:a14="http://schemas.microsoft.com/office/drawing/2010/main" w="3175">
                <a:solidFill>
                  <a:srgbClr val="000000"/>
                </a:solidFill>
                <a:bevel/>
              </a14:hiddenLine>
            </a:ext>
          </a:extLst>
        </p:spPr>
        <p:txBody>
          <a:bodyPr lIns="82824" tIns="41411" rIns="82824" bIns="41411" anchor="ctr"/>
          <a:lstStyle/>
          <a:p>
            <a:pPr algn="ctr">
              <a:lnSpc>
                <a:spcPct val="130000"/>
              </a:lnSpc>
            </a:pPr>
            <a:r>
              <a:rPr lang="en-US" altLang="zh-CN" sz="1465" b="1">
                <a:solidFill>
                  <a:srgbClr val="F8F8F8"/>
                </a:solidFill>
                <a:cs typeface="+mn-ea"/>
                <a:sym typeface="+mn-lt"/>
              </a:rPr>
              <a:t>A</a:t>
            </a:r>
            <a:r>
              <a:rPr lang="zh-CN" altLang="en-US" sz="1465" b="1">
                <a:solidFill>
                  <a:srgbClr val="F8F8F8"/>
                </a:solidFill>
                <a:cs typeface="+mn-ea"/>
                <a:sym typeface="+mn-lt"/>
              </a:rPr>
              <a:t>团队</a:t>
            </a:r>
          </a:p>
        </p:txBody>
      </p:sp>
      <p:sp>
        <p:nvSpPr>
          <p:cNvPr id="49" name="Rectangle 17"/>
          <p:cNvSpPr>
            <a:spLocks noChangeArrowheads="1"/>
          </p:cNvSpPr>
          <p:nvPr/>
        </p:nvSpPr>
        <p:spPr bwMode="auto">
          <a:xfrm>
            <a:off x="3155951" y="3179233"/>
            <a:ext cx="2150533" cy="194945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824" tIns="41411" rIns="82824" bIns="41411" anchor="ctr"/>
          <a:lstStyle/>
          <a:p>
            <a:pPr>
              <a:lnSpc>
                <a:spcPct val="130000"/>
              </a:lnSpc>
            </a:pPr>
            <a:endParaRPr lang="zh-CN" altLang="en-US" sz="1335">
              <a:cs typeface="+mn-ea"/>
              <a:sym typeface="+mn-lt"/>
            </a:endParaRPr>
          </a:p>
        </p:txBody>
      </p:sp>
      <p:sp>
        <p:nvSpPr>
          <p:cNvPr id="50" name="Text Box 18"/>
          <p:cNvSpPr txBox="1">
            <a:spLocks noChangeArrowheads="1"/>
          </p:cNvSpPr>
          <p:nvPr/>
        </p:nvSpPr>
        <p:spPr bwMode="auto">
          <a:xfrm>
            <a:off x="6826251" y="2787651"/>
            <a:ext cx="2150533" cy="364067"/>
          </a:xfrm>
          <a:prstGeom prst="rect">
            <a:avLst/>
          </a:prstGeom>
          <a:solidFill>
            <a:schemeClr val="accent2"/>
          </a:solidFill>
          <a:ln>
            <a:noFill/>
          </a:ln>
          <a:extLst>
            <a:ext uri="{91240B29-F687-4F45-9708-019B960494DF}">
              <a14:hiddenLine xmlns:a14="http://schemas.microsoft.com/office/drawing/2010/main" w="3175">
                <a:solidFill>
                  <a:srgbClr val="000000"/>
                </a:solidFill>
                <a:bevel/>
              </a14:hiddenLine>
            </a:ext>
          </a:extLst>
        </p:spPr>
        <p:txBody>
          <a:bodyPr lIns="82824" tIns="41411" rIns="82824" bIns="41411" anchor="ctr"/>
          <a:lstStyle/>
          <a:p>
            <a:pPr algn="ctr">
              <a:lnSpc>
                <a:spcPct val="130000"/>
              </a:lnSpc>
            </a:pPr>
            <a:r>
              <a:rPr lang="en-US" altLang="zh-CN" sz="1465" b="1">
                <a:solidFill>
                  <a:srgbClr val="F8F8F8"/>
                </a:solidFill>
                <a:cs typeface="+mn-ea"/>
                <a:sym typeface="+mn-lt"/>
              </a:rPr>
              <a:t>B</a:t>
            </a:r>
            <a:r>
              <a:rPr lang="zh-CN" altLang="en-US" sz="1465" b="1">
                <a:solidFill>
                  <a:srgbClr val="F8F8F8"/>
                </a:solidFill>
                <a:cs typeface="+mn-ea"/>
                <a:sym typeface="+mn-lt"/>
              </a:rPr>
              <a:t>团队</a:t>
            </a:r>
          </a:p>
        </p:txBody>
      </p:sp>
      <p:sp>
        <p:nvSpPr>
          <p:cNvPr id="51" name="Rectangle 19"/>
          <p:cNvSpPr>
            <a:spLocks noChangeArrowheads="1"/>
          </p:cNvSpPr>
          <p:nvPr/>
        </p:nvSpPr>
        <p:spPr bwMode="auto">
          <a:xfrm>
            <a:off x="6826251" y="3179233"/>
            <a:ext cx="2150533" cy="194945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824" tIns="41411" rIns="82824" bIns="41411" anchor="ctr"/>
          <a:lstStyle/>
          <a:p>
            <a:pPr>
              <a:lnSpc>
                <a:spcPct val="130000"/>
              </a:lnSpc>
            </a:pPr>
            <a:endParaRPr lang="zh-CN" altLang="en-US" sz="1335">
              <a:cs typeface="+mn-ea"/>
              <a:sym typeface="+mn-lt"/>
            </a:endParaRPr>
          </a:p>
        </p:txBody>
      </p:sp>
      <p:sp>
        <p:nvSpPr>
          <p:cNvPr id="52" name="Text Box 20"/>
          <p:cNvSpPr txBox="1">
            <a:spLocks noChangeArrowheads="1"/>
          </p:cNvSpPr>
          <p:nvPr/>
        </p:nvSpPr>
        <p:spPr bwMode="auto">
          <a:xfrm>
            <a:off x="3314701" y="3308351"/>
            <a:ext cx="1869017" cy="168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4" tIns="41411" rIns="82824" bIns="41411">
            <a:spAutoFit/>
          </a:bodyPr>
          <a:lstStyle/>
          <a:p>
            <a:pPr>
              <a:lnSpc>
                <a:spcPct val="130000"/>
              </a:lnSpc>
            </a:pPr>
            <a:r>
              <a:rPr lang="zh-CN" altLang="en-US" sz="1600">
                <a:solidFill>
                  <a:srgbClr val="F8F8F8"/>
                </a:solidFill>
                <a:cs typeface="+mn-ea"/>
                <a:sym typeface="+mn-lt"/>
              </a:rPr>
              <a:t>您的内容打在这里，或者通过复制您的文本后，在此框中选择粘贴，并选择只保留文字。</a:t>
            </a:r>
          </a:p>
        </p:txBody>
      </p:sp>
      <p:sp>
        <p:nvSpPr>
          <p:cNvPr id="53" name="Text Box 21"/>
          <p:cNvSpPr txBox="1">
            <a:spLocks noChangeArrowheads="1"/>
          </p:cNvSpPr>
          <p:nvPr/>
        </p:nvSpPr>
        <p:spPr bwMode="auto">
          <a:xfrm>
            <a:off x="6987117" y="3308351"/>
            <a:ext cx="1869016" cy="168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4" tIns="41411" rIns="82824" bIns="41411">
            <a:spAutoFit/>
          </a:bodyPr>
          <a:lstStyle/>
          <a:p>
            <a:pPr>
              <a:lnSpc>
                <a:spcPct val="130000"/>
              </a:lnSpc>
            </a:pPr>
            <a:r>
              <a:rPr lang="zh-CN" altLang="en-US" sz="1600">
                <a:solidFill>
                  <a:srgbClr val="F8F8F8"/>
                </a:solidFill>
                <a:cs typeface="+mn-ea"/>
                <a:sym typeface="+mn-lt"/>
              </a:rPr>
              <a:t>您的内容打在这里，或者通过复制您的文本后，在此框中选择粘贴，并选择只保留文字。</a:t>
            </a:r>
          </a:p>
        </p:txBody>
      </p:sp>
      <p:grpSp>
        <p:nvGrpSpPr>
          <p:cNvPr id="54" name="Group 22"/>
          <p:cNvGrpSpPr/>
          <p:nvPr/>
        </p:nvGrpSpPr>
        <p:grpSpPr bwMode="auto">
          <a:xfrm>
            <a:off x="5599564" y="2673524"/>
            <a:ext cx="977547" cy="978547"/>
            <a:chOff x="0" y="0"/>
            <a:chExt cx="1700" cy="1700"/>
          </a:xfrm>
          <a:solidFill>
            <a:schemeClr val="bg1">
              <a:lumMod val="65000"/>
            </a:schemeClr>
          </a:solidFill>
        </p:grpSpPr>
        <p:sp>
          <p:nvSpPr>
            <p:cNvPr id="55" name="Oval 23"/>
            <p:cNvSpPr>
              <a:spLocks noChangeArrowheads="1"/>
            </p:cNvSpPr>
            <p:nvPr/>
          </p:nvSpPr>
          <p:spPr bwMode="auto">
            <a:xfrm>
              <a:off x="0" y="0"/>
              <a:ext cx="1700" cy="1700"/>
            </a:xfrm>
            <a:prstGeom prst="ellipse">
              <a:avLst/>
            </a:pr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auto">
                <a:lnSpc>
                  <a:spcPct val="130000"/>
                </a:lnSpc>
              </a:pPr>
              <a:endParaRPr lang="zh-CN" altLang="en-US" sz="1335" noProof="1">
                <a:cs typeface="+mn-ea"/>
                <a:sym typeface="+mn-lt"/>
              </a:endParaRPr>
            </a:p>
          </p:txBody>
        </p:sp>
        <p:sp>
          <p:nvSpPr>
            <p:cNvPr id="56" name="WordArt 24"/>
            <p:cNvSpPr>
              <a:spLocks noChangeArrowheads="1" noChangeShapeType="1"/>
            </p:cNvSpPr>
            <p:nvPr/>
          </p:nvSpPr>
          <p:spPr bwMode="auto">
            <a:xfrm>
              <a:off x="215" y="350"/>
              <a:ext cx="1245" cy="950"/>
            </a:xfrm>
            <a:prstGeom prst="rect">
              <a:avLst/>
            </a:prstGeom>
            <a:noFill/>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fontAlgn="auto">
                <a:lnSpc>
                  <a:spcPct val="130000"/>
                </a:lnSpc>
              </a:pPr>
              <a:r>
                <a:rPr lang="en-US" altLang="zh-CN" sz="1335" b="1" noProof="1">
                  <a:solidFill>
                    <a:srgbClr val="F8F8F8"/>
                  </a:solidFill>
                  <a:cs typeface="+mn-ea"/>
                  <a:sym typeface="+mn-lt"/>
                </a:rPr>
                <a:t>VS</a:t>
              </a:r>
              <a:endParaRPr lang="zh-CN" altLang="en-US" sz="1335" b="1" noProof="1">
                <a:solidFill>
                  <a:srgbClr val="F8F8F8"/>
                </a:solidFill>
                <a:cs typeface="+mn-ea"/>
                <a:sym typeface="+mn-lt"/>
              </a:endParaRPr>
            </a:p>
          </p:txBody>
        </p:sp>
      </p:grpSp>
      <p:sp>
        <p:nvSpPr>
          <p:cNvPr id="57" name="Rectangle 269"/>
          <p:cNvSpPr/>
          <p:nvPr/>
        </p:nvSpPr>
        <p:spPr>
          <a:xfrm>
            <a:off x="1488018" y="5416551"/>
            <a:ext cx="9313333" cy="7958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824" tIns="41411" rIns="82824" bIns="41411" anchor="ctr"/>
          <a:lstStyle/>
          <a:p>
            <a:pPr algn="ctr" fontAlgn="auto"/>
            <a:endParaRPr lang="en-US" sz="935" noProof="1">
              <a:solidFill>
                <a:schemeClr val="accent1">
                  <a:lumMod val="75000"/>
                </a:schemeClr>
              </a:solidFill>
              <a:cs typeface="+mn-ea"/>
              <a:sym typeface="+mn-lt"/>
            </a:endParaRPr>
          </a:p>
        </p:txBody>
      </p:sp>
      <p:sp>
        <p:nvSpPr>
          <p:cNvPr id="58" name="Text Box 7"/>
          <p:cNvSpPr txBox="1">
            <a:spLocks noChangeArrowheads="1"/>
          </p:cNvSpPr>
          <p:nvPr/>
        </p:nvSpPr>
        <p:spPr bwMode="auto">
          <a:xfrm>
            <a:off x="2063751" y="5466843"/>
            <a:ext cx="7981949" cy="65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1411" tIns="20707" rIns="41411" bIns="20707" anchor="ctr">
            <a:spAutoFit/>
          </a:bodyPr>
          <a:lstStyle>
            <a:lvl1pPr defTabSz="739775">
              <a:defRPr>
                <a:solidFill>
                  <a:schemeClr val="tx1"/>
                </a:solidFill>
                <a:latin typeface="Calibri" panose="020F0502020204030204" pitchFamily="34" charset="0"/>
                <a:ea typeface="宋体" panose="02010600030101010101" pitchFamily="2" charset="-122"/>
              </a:defRPr>
            </a:lvl1pPr>
            <a:lvl2pPr defTabSz="739775">
              <a:defRPr>
                <a:solidFill>
                  <a:schemeClr val="tx1"/>
                </a:solidFill>
                <a:latin typeface="Calibri" panose="020F0502020204030204" pitchFamily="34" charset="0"/>
                <a:ea typeface="宋体" panose="02010600030101010101" pitchFamily="2" charset="-122"/>
              </a:defRPr>
            </a:lvl2pPr>
            <a:lvl3pPr defTabSz="739775">
              <a:defRPr>
                <a:solidFill>
                  <a:schemeClr val="tx1"/>
                </a:solidFill>
                <a:latin typeface="Calibri" panose="020F0502020204030204" pitchFamily="34" charset="0"/>
                <a:ea typeface="宋体" panose="02010600030101010101" pitchFamily="2" charset="-122"/>
              </a:defRPr>
            </a:lvl3pPr>
            <a:lvl4pPr defTabSz="739775">
              <a:defRPr>
                <a:solidFill>
                  <a:schemeClr val="tx1"/>
                </a:solidFill>
                <a:latin typeface="Calibri" panose="020F0502020204030204" pitchFamily="34" charset="0"/>
                <a:ea typeface="宋体" panose="02010600030101010101" pitchFamily="2" charset="-122"/>
              </a:defRPr>
            </a:lvl4pPr>
            <a:lvl5pPr defTabSz="739775">
              <a:defRPr>
                <a:solidFill>
                  <a:schemeClr val="tx1"/>
                </a:solidFill>
                <a:latin typeface="Calibri" panose="020F0502020204030204" pitchFamily="34" charset="0"/>
                <a:ea typeface="宋体" panose="02010600030101010101" pitchFamily="2" charset="-122"/>
              </a:defRPr>
            </a:lvl5pPr>
            <a:lvl6pPr defTabSz="73977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73977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73977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73977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30000"/>
              </a:lnSpc>
            </a:pPr>
            <a:r>
              <a:rPr lang="zh-CN" altLang="en-US" sz="1600">
                <a:solidFill>
                  <a:schemeClr val="bg1"/>
                </a:solidFill>
                <a:latin typeface="+mn-lt"/>
                <a:ea typeface="+mn-ea"/>
                <a:cs typeface="+mn-ea"/>
                <a:sym typeface="+mn-lt"/>
              </a:rPr>
              <a:t>您的内容打在这里，或者通过复制您的文本后，在此框中选择粘贴，并选择只保留文字。在此录入上述图表的综合描述说明，在此录入上述图表的综合描述说明。</a:t>
            </a:r>
            <a:endParaRPr lang="en-US" altLang="en-US" sz="1600">
              <a:solidFill>
                <a:schemeClr val="bg1"/>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
                                          </p:val>
                                        </p:tav>
                                        <p:tav tm="100000">
                                          <p:val>
                                            <p:strVal val="#ppt_x"/>
                                          </p:val>
                                        </p:tav>
                                      </p:tavLst>
                                    </p:anim>
                                    <p:anim calcmode="lin" valueType="num">
                                      <p:cBhvr>
                                        <p:cTn id="8" dur="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ppt_x</p:attrName>
                                        </p:attrNameLst>
                                      </p:cBhvr>
                                      <p:tavLst>
                                        <p:tav tm="0">
                                          <p:val>
                                            <p:strVal val="#ppt_x"/>
                                          </p:val>
                                        </p:tav>
                                        <p:tav tm="100000">
                                          <p:val>
                                            <p:strVal val="#ppt_x"/>
                                          </p:val>
                                        </p:tav>
                                      </p:tavLst>
                                    </p:anim>
                                    <p:anim calcmode="lin" valueType="num">
                                      <p:cBhvr>
                                        <p:cTn id="12" dur="500" fill="hold"/>
                                        <p:tgtEl>
                                          <p:spTgt spid="48"/>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up)">
                                      <p:cBhvr>
                                        <p:cTn id="16" dur="500"/>
                                        <p:tgtEl>
                                          <p:spTgt spid="49"/>
                                        </p:tgtEl>
                                      </p:cBhvr>
                                    </p:animEffect>
                                  </p:childTnLst>
                                </p:cTn>
                              </p:par>
                              <p:par>
                                <p:cTn id="17" presetID="22" presetClass="entr" presetSubtype="1" fill="hold" grpId="0" nodeType="withEffect">
                                  <p:stCondLst>
                                    <p:cond delay="600"/>
                                  </p:stCondLst>
                                  <p:childTnLst>
                                    <p:set>
                                      <p:cBhvr>
                                        <p:cTn id="18" dur="1" fill="hold">
                                          <p:stCondLst>
                                            <p:cond delay="0"/>
                                          </p:stCondLst>
                                        </p:cTn>
                                        <p:tgtEl>
                                          <p:spTgt spid="52"/>
                                        </p:tgtEl>
                                        <p:attrNameLst>
                                          <p:attrName>style.visibility</p:attrName>
                                        </p:attrNameLst>
                                      </p:cBhvr>
                                      <p:to>
                                        <p:strVal val="visible"/>
                                      </p:to>
                                    </p:set>
                                    <p:animEffect transition="in" filter="wipe(up)">
                                      <p:cBhvr>
                                        <p:cTn id="19" dur="500"/>
                                        <p:tgtEl>
                                          <p:spTgt spid="52"/>
                                        </p:tgtEl>
                                      </p:cBhvr>
                                    </p:animEffect>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ppt_x</p:attrName>
                                        </p:attrNameLst>
                                      </p:cBhvr>
                                      <p:tavLst>
                                        <p:tav tm="0">
                                          <p:val>
                                            <p:strVal val="#ppt_x"/>
                                          </p:val>
                                        </p:tav>
                                        <p:tav tm="100000">
                                          <p:val>
                                            <p:strVal val="#ppt_x"/>
                                          </p:val>
                                        </p:tav>
                                      </p:tavLst>
                                    </p:anim>
                                    <p:anim calcmode="lin" valueType="num">
                                      <p:cBhvr>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ppt_x</p:attrName>
                                        </p:attrNameLst>
                                      </p:cBhvr>
                                      <p:tavLst>
                                        <p:tav tm="0">
                                          <p:val>
                                            <p:strVal val="#ppt_x"/>
                                          </p:val>
                                        </p:tav>
                                        <p:tav tm="100000">
                                          <p:val>
                                            <p:strVal val="#ppt_x"/>
                                          </p:val>
                                        </p:tav>
                                      </p:tavLst>
                                    </p:anim>
                                    <p:anim calcmode="lin" valueType="num">
                                      <p:cBhvr>
                                        <p:cTn id="28" dur="500" fill="hold"/>
                                        <p:tgtEl>
                                          <p:spTgt spid="50"/>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up)">
                                      <p:cBhvr>
                                        <p:cTn id="32" dur="500"/>
                                        <p:tgtEl>
                                          <p:spTgt spid="51"/>
                                        </p:tgtEl>
                                      </p:cBhvr>
                                    </p:animEffect>
                                  </p:childTnLst>
                                </p:cTn>
                              </p:par>
                            </p:childTnLst>
                          </p:cTn>
                        </p:par>
                        <p:par>
                          <p:cTn id="33" fill="hold">
                            <p:stCondLst>
                              <p:cond delay="2000"/>
                            </p:stCondLst>
                            <p:childTnLst>
                              <p:par>
                                <p:cTn id="34" presetID="2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up)">
                                      <p:cBhvr>
                                        <p:cTn id="36" dur="500"/>
                                        <p:tgtEl>
                                          <p:spTgt spid="53"/>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p:cTn id="40" dur="500" fill="hold"/>
                                        <p:tgtEl>
                                          <p:spTgt spid="54"/>
                                        </p:tgtEl>
                                        <p:attrNameLst>
                                          <p:attrName>ppt_w</p:attrName>
                                        </p:attrNameLst>
                                      </p:cBhvr>
                                      <p:tavLst>
                                        <p:tav tm="0">
                                          <p:val>
                                            <p:fltVal val="0"/>
                                          </p:val>
                                        </p:tav>
                                        <p:tav tm="100000">
                                          <p:val>
                                            <p:strVal val="#ppt_w"/>
                                          </p:val>
                                        </p:tav>
                                      </p:tavLst>
                                    </p:anim>
                                    <p:anim calcmode="lin" valueType="num">
                                      <p:cBhvr>
                                        <p:cTn id="41" dur="500" fill="hold"/>
                                        <p:tgtEl>
                                          <p:spTgt spid="54"/>
                                        </p:tgtEl>
                                        <p:attrNameLst>
                                          <p:attrName>ppt_h</p:attrName>
                                        </p:attrNameLst>
                                      </p:cBhvr>
                                      <p:tavLst>
                                        <p:tav tm="0">
                                          <p:val>
                                            <p:fltVal val="0"/>
                                          </p:val>
                                        </p:tav>
                                        <p:tav tm="100000">
                                          <p:val>
                                            <p:strVal val="#ppt_h"/>
                                          </p:val>
                                        </p:tav>
                                      </p:tavLst>
                                    </p:anim>
                                    <p:animEffect transition="in" filter="fade">
                                      <p:cBhvr>
                                        <p:cTn id="42" dur="500"/>
                                        <p:tgtEl>
                                          <p:spTgt spid="54"/>
                                        </p:tgtEl>
                                      </p:cBhvr>
                                    </p:animEffect>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p:cTn id="46" dur="250" fill="hold"/>
                                        <p:tgtEl>
                                          <p:spTgt spid="57"/>
                                        </p:tgtEl>
                                        <p:attrNameLst>
                                          <p:attrName>ppt_x</p:attrName>
                                        </p:attrNameLst>
                                      </p:cBhvr>
                                      <p:tavLst>
                                        <p:tav tm="0">
                                          <p:val>
                                            <p:strVal val="#ppt_x"/>
                                          </p:val>
                                        </p:tav>
                                        <p:tav tm="100000">
                                          <p:val>
                                            <p:strVal val="#ppt_x"/>
                                          </p:val>
                                        </p:tav>
                                      </p:tavLst>
                                    </p:anim>
                                    <p:anim calcmode="lin" valueType="num">
                                      <p:cBhvr>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p:cTn id="51" dur="250" fill="hold"/>
                                        <p:tgtEl>
                                          <p:spTgt spid="58"/>
                                        </p:tgtEl>
                                        <p:attrNameLst>
                                          <p:attrName>ppt_x</p:attrName>
                                        </p:attrNameLst>
                                      </p:cBhvr>
                                      <p:tavLst>
                                        <p:tav tm="0">
                                          <p:val>
                                            <p:strVal val="#ppt_x"/>
                                          </p:val>
                                        </p:tav>
                                        <p:tav tm="100000">
                                          <p:val>
                                            <p:strVal val="#ppt_x"/>
                                          </p:val>
                                        </p:tav>
                                      </p:tavLst>
                                    </p:anim>
                                    <p:anim calcmode="lin" valueType="num">
                                      <p:cBhvr>
                                        <p:cTn id="52" dur="25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ldLvl="0" animBg="1"/>
      <p:bldP spid="49" grpId="0" animBg="1"/>
      <p:bldP spid="50" grpId="0" bldLvl="0" animBg="1"/>
      <p:bldP spid="51" grpId="0" animBg="1"/>
      <p:bldP spid="52" grpId="0" bldLvl="0"/>
      <p:bldP spid="53" grpId="0"/>
      <p:bldP spid="57" grpId="0" animBg="1"/>
      <p:bldP spid="5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42"/>
          <p:cNvSpPr>
            <a:spLocks noChangeArrowheads="1"/>
          </p:cNvSpPr>
          <p:nvPr/>
        </p:nvSpPr>
        <p:spPr bwMode="auto">
          <a:xfrm>
            <a:off x="2432051" y="1913467"/>
            <a:ext cx="2937933" cy="670984"/>
          </a:xfrm>
          <a:custGeom>
            <a:avLst/>
            <a:gdLst>
              <a:gd name="T0" fmla="*/ 0 w 4673"/>
              <a:gd name="T1" fmla="*/ 1547 h 1547"/>
              <a:gd name="T2" fmla="*/ 0 w 4673"/>
              <a:gd name="T3" fmla="*/ 0 h 1547"/>
              <a:gd name="T4" fmla="*/ 4673 w 4673"/>
              <a:gd name="T5" fmla="*/ 0 h 1547"/>
            </a:gdLst>
            <a:ahLst/>
            <a:cxnLst>
              <a:cxn ang="0">
                <a:pos x="T0" y="T1"/>
              </a:cxn>
              <a:cxn ang="0">
                <a:pos x="T2" y="T3"/>
              </a:cxn>
              <a:cxn ang="0">
                <a:pos x="T4" y="T5"/>
              </a:cxn>
            </a:cxnLst>
            <a:rect l="0" t="0" r="r" b="b"/>
            <a:pathLst>
              <a:path w="4673" h="1547">
                <a:moveTo>
                  <a:pt x="0" y="1547"/>
                </a:moveTo>
                <a:lnTo>
                  <a:pt x="0" y="0"/>
                </a:lnTo>
                <a:lnTo>
                  <a:pt x="4673" y="0"/>
                </a:lnTo>
              </a:path>
            </a:pathLst>
          </a:custGeom>
          <a:noFill/>
          <a:ln w="9">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82779" tIns="41389" rIns="82779" bIns="41389"/>
          <a:lstStyle/>
          <a:p>
            <a:endParaRPr lang="zh-CN" altLang="en-US" sz="2400">
              <a:cs typeface="+mn-ea"/>
              <a:sym typeface="+mn-lt"/>
            </a:endParaRPr>
          </a:p>
        </p:txBody>
      </p:sp>
      <p:sp>
        <p:nvSpPr>
          <p:cNvPr id="31" name="Freeform 42"/>
          <p:cNvSpPr>
            <a:spLocks noChangeArrowheads="1"/>
          </p:cNvSpPr>
          <p:nvPr/>
        </p:nvSpPr>
        <p:spPr bwMode="auto">
          <a:xfrm flipH="1">
            <a:off x="6762751" y="1913467"/>
            <a:ext cx="2937933" cy="670984"/>
          </a:xfrm>
          <a:custGeom>
            <a:avLst/>
            <a:gdLst>
              <a:gd name="T0" fmla="*/ 0 w 4673"/>
              <a:gd name="T1" fmla="*/ 1547 h 1547"/>
              <a:gd name="T2" fmla="*/ 0 w 4673"/>
              <a:gd name="T3" fmla="*/ 0 h 1547"/>
              <a:gd name="T4" fmla="*/ 4673 w 4673"/>
              <a:gd name="T5" fmla="*/ 0 h 1547"/>
            </a:gdLst>
            <a:ahLst/>
            <a:cxnLst>
              <a:cxn ang="0">
                <a:pos x="T0" y="T1"/>
              </a:cxn>
              <a:cxn ang="0">
                <a:pos x="T2" y="T3"/>
              </a:cxn>
              <a:cxn ang="0">
                <a:pos x="T4" y="T5"/>
              </a:cxn>
            </a:cxnLst>
            <a:rect l="0" t="0" r="r" b="b"/>
            <a:pathLst>
              <a:path w="4673" h="1547">
                <a:moveTo>
                  <a:pt x="0" y="1547"/>
                </a:moveTo>
                <a:lnTo>
                  <a:pt x="0" y="0"/>
                </a:lnTo>
                <a:lnTo>
                  <a:pt x="4673" y="0"/>
                </a:lnTo>
              </a:path>
            </a:pathLst>
          </a:custGeom>
          <a:noFill/>
          <a:ln w="9">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82779" tIns="41389" rIns="82779" bIns="41389"/>
          <a:lstStyle/>
          <a:p>
            <a:endParaRPr lang="zh-CN" altLang="en-US" sz="2400">
              <a:cs typeface="+mn-ea"/>
              <a:sym typeface="+mn-lt"/>
            </a:endParaRPr>
          </a:p>
        </p:txBody>
      </p:sp>
      <p:sp>
        <p:nvSpPr>
          <p:cNvPr id="32" name="Freeform 42"/>
          <p:cNvSpPr>
            <a:spLocks noChangeArrowheads="1"/>
          </p:cNvSpPr>
          <p:nvPr/>
        </p:nvSpPr>
        <p:spPr bwMode="auto">
          <a:xfrm flipV="1">
            <a:off x="2432051" y="4933951"/>
            <a:ext cx="2937933" cy="668867"/>
          </a:xfrm>
          <a:custGeom>
            <a:avLst/>
            <a:gdLst>
              <a:gd name="T0" fmla="*/ 0 w 4673"/>
              <a:gd name="T1" fmla="*/ 1547 h 1547"/>
              <a:gd name="T2" fmla="*/ 0 w 4673"/>
              <a:gd name="T3" fmla="*/ 0 h 1547"/>
              <a:gd name="T4" fmla="*/ 4673 w 4673"/>
              <a:gd name="T5" fmla="*/ 0 h 1547"/>
            </a:gdLst>
            <a:ahLst/>
            <a:cxnLst>
              <a:cxn ang="0">
                <a:pos x="T0" y="T1"/>
              </a:cxn>
              <a:cxn ang="0">
                <a:pos x="T2" y="T3"/>
              </a:cxn>
              <a:cxn ang="0">
                <a:pos x="T4" y="T5"/>
              </a:cxn>
            </a:cxnLst>
            <a:rect l="0" t="0" r="r" b="b"/>
            <a:pathLst>
              <a:path w="4673" h="1547">
                <a:moveTo>
                  <a:pt x="0" y="1547"/>
                </a:moveTo>
                <a:lnTo>
                  <a:pt x="0" y="0"/>
                </a:lnTo>
                <a:lnTo>
                  <a:pt x="4673" y="0"/>
                </a:lnTo>
              </a:path>
            </a:pathLst>
          </a:custGeom>
          <a:noFill/>
          <a:ln w="9">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82779" tIns="41389" rIns="82779" bIns="41389"/>
          <a:lstStyle/>
          <a:p>
            <a:endParaRPr lang="zh-CN" altLang="en-US" sz="2400">
              <a:cs typeface="+mn-ea"/>
              <a:sym typeface="+mn-lt"/>
            </a:endParaRPr>
          </a:p>
        </p:txBody>
      </p:sp>
      <p:sp>
        <p:nvSpPr>
          <p:cNvPr id="33" name="Freeform 42"/>
          <p:cNvSpPr>
            <a:spLocks noChangeArrowheads="1"/>
          </p:cNvSpPr>
          <p:nvPr/>
        </p:nvSpPr>
        <p:spPr bwMode="auto">
          <a:xfrm flipH="1" flipV="1">
            <a:off x="6762751" y="4933951"/>
            <a:ext cx="2937933" cy="668867"/>
          </a:xfrm>
          <a:custGeom>
            <a:avLst/>
            <a:gdLst>
              <a:gd name="T0" fmla="*/ 0 w 4673"/>
              <a:gd name="T1" fmla="*/ 1547 h 1547"/>
              <a:gd name="T2" fmla="*/ 0 w 4673"/>
              <a:gd name="T3" fmla="*/ 0 h 1547"/>
              <a:gd name="T4" fmla="*/ 4673 w 4673"/>
              <a:gd name="T5" fmla="*/ 0 h 1547"/>
            </a:gdLst>
            <a:ahLst/>
            <a:cxnLst>
              <a:cxn ang="0">
                <a:pos x="T0" y="T1"/>
              </a:cxn>
              <a:cxn ang="0">
                <a:pos x="T2" y="T3"/>
              </a:cxn>
              <a:cxn ang="0">
                <a:pos x="T4" y="T5"/>
              </a:cxn>
            </a:cxnLst>
            <a:rect l="0" t="0" r="r" b="b"/>
            <a:pathLst>
              <a:path w="4673" h="1547">
                <a:moveTo>
                  <a:pt x="0" y="1547"/>
                </a:moveTo>
                <a:lnTo>
                  <a:pt x="0" y="0"/>
                </a:lnTo>
                <a:lnTo>
                  <a:pt x="4673" y="0"/>
                </a:lnTo>
              </a:path>
            </a:pathLst>
          </a:custGeom>
          <a:noFill/>
          <a:ln w="9">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82779" tIns="41389" rIns="82779" bIns="41389"/>
          <a:lstStyle/>
          <a:p>
            <a:endParaRPr lang="zh-CN" altLang="en-US" sz="2400">
              <a:cs typeface="+mn-ea"/>
              <a:sym typeface="+mn-lt"/>
            </a:endParaRPr>
          </a:p>
        </p:txBody>
      </p:sp>
      <p:sp>
        <p:nvSpPr>
          <p:cNvPr id="34" name="矩形 32"/>
          <p:cNvSpPr>
            <a:spLocks noChangeArrowheads="1"/>
          </p:cNvSpPr>
          <p:nvPr/>
        </p:nvSpPr>
        <p:spPr bwMode="auto">
          <a:xfrm>
            <a:off x="0" y="3302000"/>
            <a:ext cx="12192000" cy="1043517"/>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779" tIns="41389" rIns="82779" bIns="41389"/>
          <a:lstStyle/>
          <a:p>
            <a:endParaRPr lang="zh-CN" altLang="en-US" sz="1600">
              <a:cs typeface="+mn-ea"/>
              <a:sym typeface="+mn-lt"/>
            </a:endParaRPr>
          </a:p>
        </p:txBody>
      </p:sp>
      <p:sp>
        <p:nvSpPr>
          <p:cNvPr id="35" name="TextBox 33"/>
          <p:cNvSpPr txBox="1">
            <a:spLocks noChangeArrowheads="1"/>
          </p:cNvSpPr>
          <p:nvPr/>
        </p:nvSpPr>
        <p:spPr bwMode="auto">
          <a:xfrm>
            <a:off x="4271434" y="3598333"/>
            <a:ext cx="3581571" cy="49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779" tIns="41389" rIns="82779" bIns="41389">
            <a:spAutoFit/>
          </a:bodyPr>
          <a:lstStyle/>
          <a:p>
            <a:r>
              <a:rPr lang="zh-CN" altLang="en-US" sz="2665" b="1">
                <a:solidFill>
                  <a:schemeClr val="accent1"/>
                </a:solidFill>
                <a:cs typeface="+mn-ea"/>
                <a:sym typeface="+mn-lt"/>
              </a:rPr>
              <a:t>点击添加表述内容标题</a:t>
            </a:r>
          </a:p>
        </p:txBody>
      </p:sp>
      <p:grpSp>
        <p:nvGrpSpPr>
          <p:cNvPr id="36" name="组合 34"/>
          <p:cNvGrpSpPr/>
          <p:nvPr/>
        </p:nvGrpSpPr>
        <p:grpSpPr bwMode="auto">
          <a:xfrm>
            <a:off x="1923970" y="2519820"/>
            <a:ext cx="1044569" cy="1047377"/>
            <a:chOff x="0" y="0"/>
            <a:chExt cx="1154113" cy="1155699"/>
          </a:xfrm>
          <a:solidFill>
            <a:schemeClr val="bg1">
              <a:lumMod val="65000"/>
            </a:schemeClr>
          </a:solidFill>
        </p:grpSpPr>
        <p:sp>
          <p:nvSpPr>
            <p:cNvPr id="37" name="Oval 30"/>
            <p:cNvSpPr>
              <a:spLocks noChangeArrowheads="1"/>
            </p:cNvSpPr>
            <p:nvPr/>
          </p:nvSpPr>
          <p:spPr bwMode="auto">
            <a:xfrm>
              <a:off x="0" y="0"/>
              <a:ext cx="1154113" cy="115569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buFontTx/>
                <a:buNone/>
              </a:pPr>
              <a:endParaRPr lang="zh-CN" altLang="en-US" sz="1600" noProof="1">
                <a:solidFill>
                  <a:schemeClr val="tx1"/>
                </a:solidFill>
                <a:latin typeface="+mn-lt"/>
                <a:ea typeface="+mn-ea"/>
                <a:cs typeface="+mn-ea"/>
                <a:sym typeface="+mn-lt"/>
              </a:endParaRPr>
            </a:p>
          </p:txBody>
        </p:sp>
        <p:sp>
          <p:nvSpPr>
            <p:cNvPr id="38"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cs typeface="+mn-ea"/>
                <a:sym typeface="+mn-lt"/>
              </a:endParaRPr>
            </a:p>
          </p:txBody>
        </p:sp>
      </p:grpSp>
      <p:grpSp>
        <p:nvGrpSpPr>
          <p:cNvPr id="39" name="组合 37"/>
          <p:cNvGrpSpPr/>
          <p:nvPr/>
        </p:nvGrpSpPr>
        <p:grpSpPr bwMode="auto">
          <a:xfrm>
            <a:off x="1946960" y="3947016"/>
            <a:ext cx="1044569" cy="1047377"/>
            <a:chOff x="0" y="0"/>
            <a:chExt cx="1154113" cy="1155698"/>
          </a:xfrm>
          <a:solidFill>
            <a:schemeClr val="bg1">
              <a:lumMod val="65000"/>
            </a:schemeClr>
          </a:solidFill>
        </p:grpSpPr>
        <p:sp>
          <p:nvSpPr>
            <p:cNvPr id="40" name="Oval 31"/>
            <p:cNvSpPr>
              <a:spLocks noChangeArrowheads="1"/>
            </p:cNvSpPr>
            <p:nvPr/>
          </p:nvSpPr>
          <p:spPr bwMode="auto">
            <a:xfrm>
              <a:off x="0" y="0"/>
              <a:ext cx="1154113" cy="1155699"/>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buFontTx/>
                <a:buNone/>
              </a:pPr>
              <a:endParaRPr lang="zh-CN" altLang="en-US" sz="1600" noProof="1">
                <a:solidFill>
                  <a:schemeClr val="tx1"/>
                </a:solidFill>
                <a:latin typeface="+mn-lt"/>
                <a:ea typeface="+mn-ea"/>
                <a:cs typeface="+mn-ea"/>
                <a:sym typeface="+mn-lt"/>
              </a:endParaRPr>
            </a:p>
          </p:txBody>
        </p:sp>
        <p:sp>
          <p:nvSpPr>
            <p:cNvPr id="41"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cs typeface="+mn-ea"/>
                <a:sym typeface="+mn-lt"/>
              </a:endParaRPr>
            </a:p>
          </p:txBody>
        </p:sp>
      </p:grpSp>
      <p:grpSp>
        <p:nvGrpSpPr>
          <p:cNvPr id="42" name="组合 40"/>
          <p:cNvGrpSpPr/>
          <p:nvPr/>
        </p:nvGrpSpPr>
        <p:grpSpPr bwMode="auto">
          <a:xfrm>
            <a:off x="9136785" y="2548593"/>
            <a:ext cx="1046007" cy="1047377"/>
            <a:chOff x="0" y="0"/>
            <a:chExt cx="1155700" cy="1155698"/>
          </a:xfrm>
          <a:solidFill>
            <a:schemeClr val="bg1">
              <a:lumMod val="65000"/>
            </a:schemeClr>
          </a:solidFill>
        </p:grpSpPr>
        <p:sp>
          <p:nvSpPr>
            <p:cNvPr id="43" name="Oval 33"/>
            <p:cNvSpPr>
              <a:spLocks noChangeArrowheads="1"/>
            </p:cNvSpPr>
            <p:nvPr/>
          </p:nvSpPr>
          <p:spPr bwMode="auto">
            <a:xfrm>
              <a:off x="0" y="0"/>
              <a:ext cx="1155700" cy="115569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buFontTx/>
                <a:buNone/>
              </a:pPr>
              <a:endParaRPr lang="zh-CN" altLang="en-US" sz="1600" noProof="1">
                <a:solidFill>
                  <a:schemeClr val="tx1"/>
                </a:solidFill>
                <a:latin typeface="+mn-lt"/>
                <a:ea typeface="+mn-ea"/>
                <a:cs typeface="+mn-ea"/>
                <a:sym typeface="+mn-lt"/>
              </a:endParaRPr>
            </a:p>
          </p:txBody>
        </p:sp>
        <p:sp>
          <p:nvSpPr>
            <p:cNvPr id="44"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cs typeface="+mn-ea"/>
                <a:sym typeface="+mn-lt"/>
              </a:endParaRPr>
            </a:p>
          </p:txBody>
        </p:sp>
      </p:grpSp>
      <p:grpSp>
        <p:nvGrpSpPr>
          <p:cNvPr id="45" name="组合 43"/>
          <p:cNvGrpSpPr/>
          <p:nvPr/>
        </p:nvGrpSpPr>
        <p:grpSpPr bwMode="auto">
          <a:xfrm>
            <a:off x="9179890" y="3974352"/>
            <a:ext cx="1044569" cy="1047377"/>
            <a:chOff x="0" y="0"/>
            <a:chExt cx="1154113" cy="1155698"/>
          </a:xfrm>
          <a:solidFill>
            <a:schemeClr val="bg1">
              <a:lumMod val="65000"/>
            </a:schemeClr>
          </a:solidFill>
        </p:grpSpPr>
        <p:sp>
          <p:nvSpPr>
            <p:cNvPr id="46" name="Oval 32"/>
            <p:cNvSpPr>
              <a:spLocks noChangeArrowheads="1"/>
            </p:cNvSpPr>
            <p:nvPr/>
          </p:nvSpPr>
          <p:spPr bwMode="auto">
            <a:xfrm>
              <a:off x="0" y="0"/>
              <a:ext cx="1154113" cy="1155698"/>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buFontTx/>
                <a:buNone/>
              </a:pPr>
              <a:endParaRPr lang="zh-CN" altLang="en-US" sz="1600" noProof="1">
                <a:solidFill>
                  <a:schemeClr val="tx1"/>
                </a:solidFill>
                <a:latin typeface="+mn-lt"/>
                <a:ea typeface="+mn-ea"/>
                <a:cs typeface="+mn-ea"/>
                <a:sym typeface="+mn-lt"/>
              </a:endParaRPr>
            </a:p>
          </p:txBody>
        </p:sp>
        <p:sp>
          <p:nvSpPr>
            <p:cNvPr id="47"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cs typeface="+mn-ea"/>
                <a:sym typeface="+mn-lt"/>
              </a:endParaRPr>
            </a:p>
          </p:txBody>
        </p:sp>
      </p:grpSp>
      <p:sp>
        <p:nvSpPr>
          <p:cNvPr id="48" name="TextBox 46"/>
          <p:cNvSpPr txBox="1">
            <a:spLocks noChangeArrowheads="1"/>
          </p:cNvSpPr>
          <p:nvPr/>
        </p:nvSpPr>
        <p:spPr bwMode="auto">
          <a:xfrm>
            <a:off x="3054351" y="1504951"/>
            <a:ext cx="1591733" cy="37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9" tIns="41389" rIns="82779" bIns="41389">
            <a:spAutoFit/>
          </a:bodyPr>
          <a:lstStyle/>
          <a:p>
            <a:r>
              <a:rPr lang="zh-CN" altLang="en-US" sz="1865" b="1">
                <a:solidFill>
                  <a:schemeClr val="accent1"/>
                </a:solidFill>
                <a:cs typeface="+mn-ea"/>
                <a:sym typeface="+mn-lt"/>
              </a:rPr>
              <a:t>添加标题内容</a:t>
            </a:r>
            <a:endParaRPr lang="en-US" altLang="zh-CN" sz="1865" b="1">
              <a:solidFill>
                <a:schemeClr val="accent1"/>
              </a:solidFill>
              <a:cs typeface="+mn-ea"/>
              <a:sym typeface="+mn-lt"/>
            </a:endParaRPr>
          </a:p>
        </p:txBody>
      </p:sp>
      <p:sp>
        <p:nvSpPr>
          <p:cNvPr id="49" name="TextBox 47"/>
          <p:cNvSpPr txBox="1">
            <a:spLocks noChangeArrowheads="1"/>
          </p:cNvSpPr>
          <p:nvPr/>
        </p:nvSpPr>
        <p:spPr bwMode="auto">
          <a:xfrm>
            <a:off x="2986617" y="2025651"/>
            <a:ext cx="2345267" cy="98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9" tIns="41389" rIns="82779" bIns="41389">
            <a:spAutoFit/>
          </a:bodyPr>
          <a:lstStyle/>
          <a:p>
            <a:r>
              <a:rPr lang="zh-CN" altLang="en-US" sz="1465">
                <a:cs typeface="+mn-ea"/>
                <a:sym typeface="+mn-lt"/>
              </a:rPr>
              <a:t>这里可以添加主要内容这里可以添加主要内容这里可以添加主要内容这里可以添加主要内容</a:t>
            </a:r>
          </a:p>
        </p:txBody>
      </p:sp>
      <p:sp>
        <p:nvSpPr>
          <p:cNvPr id="50" name="TextBox 48"/>
          <p:cNvSpPr txBox="1">
            <a:spLocks noChangeArrowheads="1"/>
          </p:cNvSpPr>
          <p:nvPr/>
        </p:nvSpPr>
        <p:spPr bwMode="auto">
          <a:xfrm>
            <a:off x="7435852" y="1504951"/>
            <a:ext cx="1593849" cy="37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9" tIns="41389" rIns="82779" bIns="41389">
            <a:spAutoFit/>
          </a:bodyPr>
          <a:lstStyle/>
          <a:p>
            <a:pPr algn="r"/>
            <a:r>
              <a:rPr lang="zh-CN" altLang="en-US" sz="1865" b="1">
                <a:solidFill>
                  <a:schemeClr val="accent1"/>
                </a:solidFill>
                <a:cs typeface="+mn-ea"/>
                <a:sym typeface="+mn-lt"/>
              </a:rPr>
              <a:t>添加标题内容</a:t>
            </a:r>
            <a:endParaRPr lang="en-US" altLang="zh-CN" sz="1865" b="1">
              <a:solidFill>
                <a:schemeClr val="accent1"/>
              </a:solidFill>
              <a:cs typeface="+mn-ea"/>
              <a:sym typeface="+mn-lt"/>
            </a:endParaRPr>
          </a:p>
        </p:txBody>
      </p:sp>
      <p:sp>
        <p:nvSpPr>
          <p:cNvPr id="51" name="TextBox 49"/>
          <p:cNvSpPr txBox="1">
            <a:spLocks noChangeArrowheads="1"/>
          </p:cNvSpPr>
          <p:nvPr/>
        </p:nvSpPr>
        <p:spPr bwMode="auto">
          <a:xfrm>
            <a:off x="6769100" y="2025651"/>
            <a:ext cx="2345267" cy="98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9" tIns="41389" rIns="82779" bIns="41389">
            <a:spAutoFit/>
          </a:bodyPr>
          <a:lstStyle/>
          <a:p>
            <a:pPr algn="r"/>
            <a:r>
              <a:rPr lang="zh-CN" altLang="en-US" sz="1465">
                <a:cs typeface="+mn-ea"/>
                <a:sym typeface="+mn-lt"/>
              </a:rPr>
              <a:t>这里可以添加主要内容这里可以添加主要内容这里可以添加主要内容这里可以添加主要内容</a:t>
            </a:r>
          </a:p>
        </p:txBody>
      </p:sp>
      <p:sp>
        <p:nvSpPr>
          <p:cNvPr id="52" name="TextBox 50"/>
          <p:cNvSpPr txBox="1">
            <a:spLocks noChangeArrowheads="1"/>
          </p:cNvSpPr>
          <p:nvPr/>
        </p:nvSpPr>
        <p:spPr bwMode="auto">
          <a:xfrm>
            <a:off x="3054351" y="5651501"/>
            <a:ext cx="1591733" cy="37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9" tIns="41389" rIns="82779" bIns="41389">
            <a:spAutoFit/>
          </a:bodyPr>
          <a:lstStyle/>
          <a:p>
            <a:r>
              <a:rPr lang="zh-CN" altLang="en-US" sz="1865" b="1">
                <a:solidFill>
                  <a:schemeClr val="accent1"/>
                </a:solidFill>
                <a:cs typeface="+mn-ea"/>
                <a:sym typeface="+mn-lt"/>
              </a:rPr>
              <a:t>添加标题内容</a:t>
            </a:r>
            <a:endParaRPr lang="en-US" altLang="zh-CN" sz="1865" b="1">
              <a:solidFill>
                <a:schemeClr val="accent1"/>
              </a:solidFill>
              <a:cs typeface="+mn-ea"/>
              <a:sym typeface="+mn-lt"/>
            </a:endParaRPr>
          </a:p>
        </p:txBody>
      </p:sp>
      <p:sp>
        <p:nvSpPr>
          <p:cNvPr id="53" name="TextBox 51"/>
          <p:cNvSpPr txBox="1">
            <a:spLocks noChangeArrowheads="1"/>
          </p:cNvSpPr>
          <p:nvPr/>
        </p:nvSpPr>
        <p:spPr bwMode="auto">
          <a:xfrm>
            <a:off x="2986617" y="4552951"/>
            <a:ext cx="2345267" cy="98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9" tIns="41389" rIns="82779" bIns="41389">
            <a:spAutoFit/>
          </a:bodyPr>
          <a:lstStyle/>
          <a:p>
            <a:r>
              <a:rPr lang="zh-CN" altLang="en-US" sz="1465">
                <a:cs typeface="+mn-ea"/>
                <a:sym typeface="+mn-lt"/>
              </a:rPr>
              <a:t>这里可以添加主要内容这里可以添加主要内容这里可以添加主要内容这里可以添加主要内容</a:t>
            </a:r>
          </a:p>
        </p:txBody>
      </p:sp>
      <p:sp>
        <p:nvSpPr>
          <p:cNvPr id="54" name="TextBox 52"/>
          <p:cNvSpPr txBox="1">
            <a:spLocks noChangeArrowheads="1"/>
          </p:cNvSpPr>
          <p:nvPr/>
        </p:nvSpPr>
        <p:spPr bwMode="auto">
          <a:xfrm>
            <a:off x="7435852" y="5651501"/>
            <a:ext cx="1593849" cy="37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9" tIns="41389" rIns="82779" bIns="41389">
            <a:spAutoFit/>
          </a:bodyPr>
          <a:lstStyle/>
          <a:p>
            <a:pPr algn="r"/>
            <a:r>
              <a:rPr lang="zh-CN" altLang="en-US" sz="1865" b="1">
                <a:solidFill>
                  <a:schemeClr val="accent1"/>
                </a:solidFill>
                <a:cs typeface="+mn-ea"/>
                <a:sym typeface="+mn-lt"/>
              </a:rPr>
              <a:t>添加标题内容</a:t>
            </a:r>
            <a:endParaRPr lang="en-US" altLang="zh-CN" sz="1865" b="1">
              <a:solidFill>
                <a:schemeClr val="accent1"/>
              </a:solidFill>
              <a:cs typeface="+mn-ea"/>
              <a:sym typeface="+mn-lt"/>
            </a:endParaRPr>
          </a:p>
        </p:txBody>
      </p:sp>
      <p:sp>
        <p:nvSpPr>
          <p:cNvPr id="55" name="TextBox 53"/>
          <p:cNvSpPr txBox="1">
            <a:spLocks noChangeArrowheads="1"/>
          </p:cNvSpPr>
          <p:nvPr/>
        </p:nvSpPr>
        <p:spPr bwMode="auto">
          <a:xfrm>
            <a:off x="6769100" y="4552951"/>
            <a:ext cx="2345267" cy="98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9" tIns="41389" rIns="82779" bIns="41389">
            <a:spAutoFit/>
          </a:bodyPr>
          <a:lstStyle/>
          <a:p>
            <a:pPr algn="r"/>
            <a:r>
              <a:rPr lang="zh-CN" altLang="en-US" sz="1465">
                <a:cs typeface="+mn-ea"/>
                <a:sym typeface="+mn-lt"/>
              </a:rPr>
              <a:t>这里可以添加主要内容这里可以添加主要内容这里可以添加主要内容这里可以添加主要内容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5"/>
                                        </p:tgtEl>
                                        <p:attrNameLst>
                                          <p:attrName>ppt_y</p:attrName>
                                        </p:attrNameLst>
                                      </p:cBhvr>
                                      <p:tavLst>
                                        <p:tav tm="0">
                                          <p:val>
                                            <p:strVal val="#ppt_y"/>
                                          </p:val>
                                        </p:tav>
                                        <p:tav tm="100000">
                                          <p:val>
                                            <p:strVal val="#ppt_y"/>
                                          </p:val>
                                        </p:tav>
                                      </p:tavLst>
                                    </p:anim>
                                    <p:anim calcmode="lin" valueType="num">
                                      <p:cBhvr>
                                        <p:cTn id="13"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5"/>
                                        </p:tgtEl>
                                      </p:cBhvr>
                                    </p:animEffect>
                                  </p:childTnLst>
                                </p:cTn>
                              </p:par>
                            </p:childTnLst>
                          </p:cTn>
                        </p:par>
                        <p:par>
                          <p:cTn id="16" fill="hold">
                            <p:stCondLst>
                              <p:cond delay="1450"/>
                            </p:stCondLst>
                            <p:childTnLst>
                              <p:par>
                                <p:cTn id="17" presetID="1" presetClass="entr" presetSubtype="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1.46481E-6 -2.96296E-6 L -0.313 -0.10856 " pathEditMode="relative" rAng="0" ptsTypes="AA">
                                      <p:cBhvr>
                                        <p:cTn id="26" dur="1000" spd="-99900" fill="hold"/>
                                        <p:tgtEl>
                                          <p:spTgt spid="45"/>
                                        </p:tgtEl>
                                        <p:attrNameLst>
                                          <p:attrName>ppt_x</p:attrName>
                                          <p:attrName>ppt_y</p:attrName>
                                        </p:attrNameLst>
                                      </p:cBhvr>
                                      <p:rCtr x="-15500" y="-5300"/>
                                    </p:animMotion>
                                  </p:childTnLst>
                                </p:cTn>
                              </p:par>
                              <p:par>
                                <p:cTn id="27" presetID="56" presetClass="path" presetSubtype="0" accel="50000" decel="50000" fill="hold" nodeType="withEffect">
                                  <p:stCondLst>
                                    <p:cond delay="0"/>
                                  </p:stCondLst>
                                  <p:childTnLst>
                                    <p:animMotion origin="layout" path="M 1.67816E-7 4.81481E-6 L 0.30831 0.12546 " pathEditMode="relative" rAng="0" ptsTypes="AA">
                                      <p:cBhvr>
                                        <p:cTn id="28" dur="1000" spd="-99900" fill="hold"/>
                                        <p:tgtEl>
                                          <p:spTgt spid="36"/>
                                        </p:tgtEl>
                                        <p:attrNameLst>
                                          <p:attrName>ppt_x</p:attrName>
                                          <p:attrName>ppt_y</p:attrName>
                                        </p:attrNameLst>
                                      </p:cBhvr>
                                      <p:rCtr x="15400" y="6300"/>
                                    </p:animMotion>
                                  </p:childTnLst>
                                </p:cTn>
                              </p:par>
                              <p:par>
                                <p:cTn id="29" presetID="56" presetClass="path" presetSubtype="0" accel="50000" decel="50000" fill="hold" nodeType="withEffect">
                                  <p:stCondLst>
                                    <p:cond delay="0"/>
                                  </p:stCondLst>
                                  <p:childTnLst>
                                    <p:animMotion origin="layout" path="M -1.26838E-6 -4.81481E-6 L 0.30623 -0.10416 " pathEditMode="relative" rAng="0" ptsTypes="AA">
                                      <p:cBhvr>
                                        <p:cTn id="30" dur="1000" spd="-99900" fill="hold"/>
                                        <p:tgtEl>
                                          <p:spTgt spid="39"/>
                                        </p:tgtEl>
                                        <p:attrNameLst>
                                          <p:attrName>ppt_x</p:attrName>
                                          <p:attrName>ppt_y</p:attrName>
                                        </p:attrNameLst>
                                      </p:cBhvr>
                                      <p:rCtr x="15300" y="-5100"/>
                                    </p:animMotion>
                                  </p:childTnLst>
                                </p:cTn>
                              </p:par>
                              <p:par>
                                <p:cTn id="31" presetID="56" presetClass="path" presetSubtype="0" accel="50000" decel="50000" fill="hold" nodeType="withEffect">
                                  <p:stCondLst>
                                    <p:cond delay="0"/>
                                  </p:stCondLst>
                                  <p:childTnLst>
                                    <p:animMotion origin="layout" path="M 4.06791E-6 -4.81481E-6 L -0.30923 0.12084 " pathEditMode="relative" rAng="0" ptsTypes="AA">
                                      <p:cBhvr>
                                        <p:cTn id="32" dur="1000" spd="-99900" fill="hold"/>
                                        <p:tgtEl>
                                          <p:spTgt spid="42"/>
                                        </p:tgtEl>
                                        <p:attrNameLst>
                                          <p:attrName>ppt_x</p:attrName>
                                          <p:attrName>ppt_y</p:attrName>
                                        </p:attrNameLst>
                                      </p:cBhvr>
                                      <p:rCtr x="-15400" y="6000"/>
                                    </p:animMotion>
                                  </p:childTnLst>
                                </p:cTn>
                              </p:par>
                            </p:childTnLst>
                          </p:cTn>
                        </p:par>
                        <p:par>
                          <p:cTn id="33" fill="hold">
                            <p:stCondLst>
                              <p:cond delay="1450"/>
                            </p:stCondLst>
                            <p:childTnLst>
                              <p:par>
                                <p:cTn id="34" presetID="22" presetClass="entr" presetSubtype="8"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right)">
                                      <p:cBhvr>
                                        <p:cTn id="39" dur="500"/>
                                        <p:tgtEl>
                                          <p:spTgt spid="31"/>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right)">
                                      <p:cBhvr>
                                        <p:cTn id="42" dur="500"/>
                                        <p:tgtEl>
                                          <p:spTgt spid="3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par>
                          <p:cTn id="46" fill="hold">
                            <p:stCondLst>
                              <p:cond delay="1950"/>
                            </p:stCondLst>
                            <p:childTnLst>
                              <p:par>
                                <p:cTn id="47" presetID="47" presetClass="entr" presetSubtype="0"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1000"/>
                                        <p:tgtEl>
                                          <p:spTgt spid="48"/>
                                        </p:tgtEl>
                                      </p:cBhvr>
                                    </p:animEffect>
                                    <p:anim calcmode="lin" valueType="num">
                                      <p:cBhvr>
                                        <p:cTn id="50" dur="1000" fill="hold"/>
                                        <p:tgtEl>
                                          <p:spTgt spid="48"/>
                                        </p:tgtEl>
                                        <p:attrNameLst>
                                          <p:attrName>ppt_x</p:attrName>
                                        </p:attrNameLst>
                                      </p:cBhvr>
                                      <p:tavLst>
                                        <p:tav tm="0">
                                          <p:val>
                                            <p:strVal val="#ppt_x"/>
                                          </p:val>
                                        </p:tav>
                                        <p:tav tm="100000">
                                          <p:val>
                                            <p:strVal val="#ppt_x"/>
                                          </p:val>
                                        </p:tav>
                                      </p:tavLst>
                                    </p:anim>
                                    <p:anim calcmode="lin" valueType="num">
                                      <p:cBhvr>
                                        <p:cTn id="51" dur="1000" fill="hold"/>
                                        <p:tgtEl>
                                          <p:spTgt spid="48"/>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1000"/>
                                        <p:tgtEl>
                                          <p:spTgt spid="50"/>
                                        </p:tgtEl>
                                      </p:cBhvr>
                                    </p:animEffect>
                                    <p:anim calcmode="lin" valueType="num">
                                      <p:cBhvr>
                                        <p:cTn id="55" dur="1000" fill="hold"/>
                                        <p:tgtEl>
                                          <p:spTgt spid="50"/>
                                        </p:tgtEl>
                                        <p:attrNameLst>
                                          <p:attrName>ppt_x</p:attrName>
                                        </p:attrNameLst>
                                      </p:cBhvr>
                                      <p:tavLst>
                                        <p:tav tm="0">
                                          <p:val>
                                            <p:strVal val="#ppt_x"/>
                                          </p:val>
                                        </p:tav>
                                        <p:tav tm="100000">
                                          <p:val>
                                            <p:strVal val="#ppt_x"/>
                                          </p:val>
                                        </p:tav>
                                      </p:tavLst>
                                    </p:anim>
                                    <p:anim calcmode="lin" valueType="num">
                                      <p:cBhvr>
                                        <p:cTn id="56" dur="1000" fill="hold"/>
                                        <p:tgtEl>
                                          <p:spTgt spid="5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1000" fill="hold"/>
                                        <p:tgtEl>
                                          <p:spTgt spid="5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1000"/>
                                        <p:tgtEl>
                                          <p:spTgt spid="52"/>
                                        </p:tgtEl>
                                      </p:cBhvr>
                                    </p:animEffect>
                                    <p:anim calcmode="lin" valueType="num">
                                      <p:cBhvr>
                                        <p:cTn id="65" dur="1000" fill="hold"/>
                                        <p:tgtEl>
                                          <p:spTgt spid="52"/>
                                        </p:tgtEl>
                                        <p:attrNameLst>
                                          <p:attrName>ppt_x</p:attrName>
                                        </p:attrNameLst>
                                      </p:cBhvr>
                                      <p:tavLst>
                                        <p:tav tm="0">
                                          <p:val>
                                            <p:strVal val="#ppt_x"/>
                                          </p:val>
                                        </p:tav>
                                        <p:tav tm="100000">
                                          <p:val>
                                            <p:strVal val="#ppt_x"/>
                                          </p:val>
                                        </p:tav>
                                      </p:tavLst>
                                    </p:anim>
                                    <p:anim calcmode="lin" valueType="num">
                                      <p:cBhvr>
                                        <p:cTn id="66" dur="1000" fill="hold"/>
                                        <p:tgtEl>
                                          <p:spTgt spid="52"/>
                                        </p:tgtEl>
                                        <p:attrNameLst>
                                          <p:attrName>ppt_y</p:attrName>
                                        </p:attrNameLst>
                                      </p:cBhvr>
                                      <p:tavLst>
                                        <p:tav tm="0">
                                          <p:val>
                                            <p:strVal val="#ppt_y+.1"/>
                                          </p:val>
                                        </p:tav>
                                        <p:tav tm="100000">
                                          <p:val>
                                            <p:strVal val="#ppt_y"/>
                                          </p:val>
                                        </p:tav>
                                      </p:tavLst>
                                    </p:anim>
                                  </p:childTnLst>
                                </p:cTn>
                              </p:par>
                            </p:childTnLst>
                          </p:cTn>
                        </p:par>
                        <p:par>
                          <p:cTn id="67" fill="hold">
                            <p:stCondLst>
                              <p:cond delay="2950"/>
                            </p:stCondLst>
                            <p:childTnLst>
                              <p:par>
                                <p:cTn id="68" presetID="22" presetClass="entr" presetSubtype="1"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up)">
                                      <p:cBhvr>
                                        <p:cTn id="70" dur="500"/>
                                        <p:tgtEl>
                                          <p:spTgt spid="49"/>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up)">
                                      <p:cBhvr>
                                        <p:cTn id="73" dur="500"/>
                                        <p:tgtEl>
                                          <p:spTgt spid="51"/>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wipe(down)">
                                      <p:cBhvr>
                                        <p:cTn id="76" dur="500"/>
                                        <p:tgtEl>
                                          <p:spTgt spid="5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wipe(down)">
                                      <p:cBhvr>
                                        <p:cTn id="7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p:bldP spid="48" grpId="0"/>
      <p:bldP spid="49" grpId="0"/>
      <p:bldP spid="50" grpId="0"/>
      <p:bldP spid="51" grpId="0"/>
      <p:bldP spid="52" grpId="0"/>
      <p:bldP spid="53" grpId="0"/>
      <p:bldP spid="54" grpId="0"/>
      <p:bldP spid="5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 name="Group 2"/>
          <p:cNvGrpSpPr/>
          <p:nvPr/>
        </p:nvGrpSpPr>
        <p:grpSpPr bwMode="auto">
          <a:xfrm rot="-1142007">
            <a:off x="1685431" y="2441830"/>
            <a:ext cx="2074771" cy="2077492"/>
            <a:chOff x="0" y="0"/>
            <a:chExt cx="1200" cy="1200"/>
          </a:xfrm>
          <a:solidFill>
            <a:schemeClr val="accent1"/>
          </a:solidFill>
        </p:grpSpPr>
        <p:sp>
          <p:nvSpPr>
            <p:cNvPr id="125" name="AutoShape 32"/>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nvGrpSpPr>
            <p:cNvPr id="126" name="Group 4"/>
            <p:cNvGrpSpPr/>
            <p:nvPr/>
          </p:nvGrpSpPr>
          <p:grpSpPr bwMode="auto">
            <a:xfrm>
              <a:off x="456" y="0"/>
              <a:ext cx="288" cy="1200"/>
              <a:chOff x="0" y="0"/>
              <a:chExt cx="288" cy="1200"/>
            </a:xfrm>
            <a:grpFill/>
          </p:grpSpPr>
          <p:sp>
            <p:nvSpPr>
              <p:cNvPr id="136" name="AutoShape 3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137" name="AutoShape 3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nvGrpSpPr>
            <p:cNvPr id="127" name="Group 7"/>
            <p:cNvGrpSpPr/>
            <p:nvPr/>
          </p:nvGrpSpPr>
          <p:grpSpPr bwMode="auto">
            <a:xfrm rot="-5400000">
              <a:off x="456" y="0"/>
              <a:ext cx="288" cy="1200"/>
              <a:chOff x="0" y="0"/>
              <a:chExt cx="288" cy="1200"/>
            </a:xfrm>
            <a:grpFill/>
          </p:grpSpPr>
          <p:sp>
            <p:nvSpPr>
              <p:cNvPr id="134" name="AutoShape 3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135" name="AutoShape 3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nvGrpSpPr>
            <p:cNvPr id="128" name="Group 10"/>
            <p:cNvGrpSpPr/>
            <p:nvPr/>
          </p:nvGrpSpPr>
          <p:grpSpPr bwMode="auto">
            <a:xfrm rot="-2700000">
              <a:off x="456" y="0"/>
              <a:ext cx="288" cy="1200"/>
              <a:chOff x="0" y="0"/>
              <a:chExt cx="288" cy="1200"/>
            </a:xfrm>
            <a:grpFill/>
          </p:grpSpPr>
          <p:sp>
            <p:nvSpPr>
              <p:cNvPr id="132" name="AutoShape 4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133" name="AutoShape 4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nvGrpSpPr>
            <p:cNvPr id="129" name="Group 13"/>
            <p:cNvGrpSpPr/>
            <p:nvPr/>
          </p:nvGrpSpPr>
          <p:grpSpPr bwMode="auto">
            <a:xfrm rot="2700000" flipH="1">
              <a:off x="457" y="0"/>
              <a:ext cx="288" cy="1200"/>
              <a:chOff x="0" y="0"/>
              <a:chExt cx="288" cy="1200"/>
            </a:xfrm>
            <a:grpFill/>
          </p:grpSpPr>
          <p:sp>
            <p:nvSpPr>
              <p:cNvPr id="130" name="AutoShape 4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131" name="AutoShape 4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grpSp>
        <p:nvGrpSpPr>
          <p:cNvPr id="138" name="Group 16"/>
          <p:cNvGrpSpPr/>
          <p:nvPr/>
        </p:nvGrpSpPr>
        <p:grpSpPr bwMode="auto">
          <a:xfrm rot="-1142007">
            <a:off x="1685431" y="2441295"/>
            <a:ext cx="2074771" cy="2077492"/>
            <a:chOff x="0" y="0"/>
            <a:chExt cx="1200" cy="1200"/>
          </a:xfrm>
          <a:solidFill>
            <a:schemeClr val="accent1"/>
          </a:solidFill>
        </p:grpSpPr>
        <p:sp>
          <p:nvSpPr>
            <p:cNvPr id="139" name="AutoShape 46"/>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nvGrpSpPr>
            <p:cNvPr id="140" name="Group 18"/>
            <p:cNvGrpSpPr/>
            <p:nvPr/>
          </p:nvGrpSpPr>
          <p:grpSpPr bwMode="auto">
            <a:xfrm>
              <a:off x="456" y="0"/>
              <a:ext cx="288" cy="1200"/>
              <a:chOff x="0" y="0"/>
              <a:chExt cx="288" cy="1200"/>
            </a:xfrm>
            <a:grpFill/>
          </p:grpSpPr>
          <p:sp>
            <p:nvSpPr>
              <p:cNvPr id="150" name="AutoShape 4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151" name="AutoShape 4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nvGrpSpPr>
            <p:cNvPr id="141" name="Group 21"/>
            <p:cNvGrpSpPr/>
            <p:nvPr/>
          </p:nvGrpSpPr>
          <p:grpSpPr bwMode="auto">
            <a:xfrm rot="-5400000">
              <a:off x="456" y="0"/>
              <a:ext cx="288" cy="1200"/>
              <a:chOff x="0" y="0"/>
              <a:chExt cx="288" cy="1200"/>
            </a:xfrm>
            <a:grpFill/>
          </p:grpSpPr>
          <p:sp>
            <p:nvSpPr>
              <p:cNvPr id="148" name="AutoShape 5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149" name="AutoShape 5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nvGrpSpPr>
            <p:cNvPr id="142" name="Group 24"/>
            <p:cNvGrpSpPr/>
            <p:nvPr/>
          </p:nvGrpSpPr>
          <p:grpSpPr bwMode="auto">
            <a:xfrm rot="-2700000">
              <a:off x="456" y="0"/>
              <a:ext cx="288" cy="1200"/>
              <a:chOff x="0" y="0"/>
              <a:chExt cx="288" cy="1200"/>
            </a:xfrm>
            <a:grpFill/>
          </p:grpSpPr>
          <p:sp>
            <p:nvSpPr>
              <p:cNvPr id="146" name="AutoShape 5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147" name="AutoShape 5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nvGrpSpPr>
            <p:cNvPr id="143" name="Group 27"/>
            <p:cNvGrpSpPr/>
            <p:nvPr/>
          </p:nvGrpSpPr>
          <p:grpSpPr bwMode="auto">
            <a:xfrm rot="2700000" flipH="1">
              <a:off x="457" y="0"/>
              <a:ext cx="288" cy="1200"/>
              <a:chOff x="0" y="0"/>
              <a:chExt cx="288" cy="1200"/>
            </a:xfrm>
            <a:grpFill/>
          </p:grpSpPr>
          <p:sp>
            <p:nvSpPr>
              <p:cNvPr id="144" name="AutoShape 5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145" name="AutoShape 5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grpSp>
        <p:nvGrpSpPr>
          <p:cNvPr id="152" name="Group 30"/>
          <p:cNvGrpSpPr/>
          <p:nvPr/>
        </p:nvGrpSpPr>
        <p:grpSpPr bwMode="auto">
          <a:xfrm>
            <a:off x="3425421" y="2972717"/>
            <a:ext cx="2849216" cy="2852953"/>
            <a:chOff x="0" y="0"/>
            <a:chExt cx="1200" cy="1200"/>
          </a:xfrm>
          <a:solidFill>
            <a:schemeClr val="accent2"/>
          </a:solidFill>
        </p:grpSpPr>
        <p:sp>
          <p:nvSpPr>
            <p:cNvPr id="153" name="AutoShape 60"/>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nvGrpSpPr>
            <p:cNvPr id="154" name="Group 32"/>
            <p:cNvGrpSpPr/>
            <p:nvPr/>
          </p:nvGrpSpPr>
          <p:grpSpPr bwMode="auto">
            <a:xfrm>
              <a:off x="456" y="0"/>
              <a:ext cx="288" cy="1200"/>
              <a:chOff x="0" y="0"/>
              <a:chExt cx="288" cy="1200"/>
            </a:xfrm>
            <a:grpFill/>
          </p:grpSpPr>
          <p:sp>
            <p:nvSpPr>
              <p:cNvPr id="164" name="AutoShape 6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165" name="AutoShape 6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nvGrpSpPr>
            <p:cNvPr id="155" name="Group 35"/>
            <p:cNvGrpSpPr/>
            <p:nvPr/>
          </p:nvGrpSpPr>
          <p:grpSpPr bwMode="auto">
            <a:xfrm rot="-5400000">
              <a:off x="456" y="0"/>
              <a:ext cx="288" cy="1200"/>
              <a:chOff x="0" y="0"/>
              <a:chExt cx="288" cy="1200"/>
            </a:xfrm>
            <a:grpFill/>
          </p:grpSpPr>
          <p:sp>
            <p:nvSpPr>
              <p:cNvPr id="162" name="AutoShape 6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163" name="AutoShape 6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nvGrpSpPr>
            <p:cNvPr id="156" name="Group 38"/>
            <p:cNvGrpSpPr/>
            <p:nvPr/>
          </p:nvGrpSpPr>
          <p:grpSpPr bwMode="auto">
            <a:xfrm rot="-2700000">
              <a:off x="456" y="0"/>
              <a:ext cx="288" cy="1200"/>
              <a:chOff x="0" y="0"/>
              <a:chExt cx="288" cy="1200"/>
            </a:xfrm>
            <a:grpFill/>
          </p:grpSpPr>
          <p:sp>
            <p:nvSpPr>
              <p:cNvPr id="160" name="AutoShape 6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161" name="AutoShape 6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nvGrpSpPr>
            <p:cNvPr id="157" name="Group 41"/>
            <p:cNvGrpSpPr/>
            <p:nvPr/>
          </p:nvGrpSpPr>
          <p:grpSpPr bwMode="auto">
            <a:xfrm rot="2700000" flipH="1">
              <a:off x="457" y="0"/>
              <a:ext cx="288" cy="1200"/>
              <a:chOff x="0" y="0"/>
              <a:chExt cx="288" cy="1200"/>
            </a:xfrm>
            <a:grpFill/>
          </p:grpSpPr>
          <p:sp>
            <p:nvSpPr>
              <p:cNvPr id="158" name="AutoShape 7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159" name="AutoShape 7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grpSp>
        <p:nvGrpSpPr>
          <p:cNvPr id="166" name="Group 44"/>
          <p:cNvGrpSpPr/>
          <p:nvPr/>
        </p:nvGrpSpPr>
        <p:grpSpPr bwMode="auto">
          <a:xfrm>
            <a:off x="3419675" y="2969118"/>
            <a:ext cx="2856400" cy="2860149"/>
            <a:chOff x="0" y="0"/>
            <a:chExt cx="1200" cy="1200"/>
          </a:xfrm>
          <a:solidFill>
            <a:schemeClr val="accent2"/>
          </a:solidFill>
        </p:grpSpPr>
        <p:sp>
          <p:nvSpPr>
            <p:cNvPr id="167" name="AutoShape 74"/>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nvGrpSpPr>
            <p:cNvPr id="168" name="Group 46"/>
            <p:cNvGrpSpPr/>
            <p:nvPr/>
          </p:nvGrpSpPr>
          <p:grpSpPr bwMode="auto">
            <a:xfrm>
              <a:off x="456" y="0"/>
              <a:ext cx="288" cy="1200"/>
              <a:chOff x="0" y="0"/>
              <a:chExt cx="288" cy="1200"/>
            </a:xfrm>
            <a:grpFill/>
          </p:grpSpPr>
          <p:sp>
            <p:nvSpPr>
              <p:cNvPr id="178" name="AutoShape 76"/>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179" name="AutoShape 77"/>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nvGrpSpPr>
            <p:cNvPr id="169" name="Group 49"/>
            <p:cNvGrpSpPr/>
            <p:nvPr/>
          </p:nvGrpSpPr>
          <p:grpSpPr bwMode="auto">
            <a:xfrm rot="-5400000">
              <a:off x="456" y="0"/>
              <a:ext cx="288" cy="1200"/>
              <a:chOff x="0" y="0"/>
              <a:chExt cx="288" cy="1200"/>
            </a:xfrm>
            <a:grpFill/>
          </p:grpSpPr>
          <p:sp>
            <p:nvSpPr>
              <p:cNvPr id="176" name="AutoShape 79"/>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177" name="AutoShape 80"/>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nvGrpSpPr>
            <p:cNvPr id="170" name="Group 52"/>
            <p:cNvGrpSpPr/>
            <p:nvPr/>
          </p:nvGrpSpPr>
          <p:grpSpPr bwMode="auto">
            <a:xfrm rot="-2700000">
              <a:off x="456" y="0"/>
              <a:ext cx="288" cy="1200"/>
              <a:chOff x="0" y="0"/>
              <a:chExt cx="288" cy="1200"/>
            </a:xfrm>
            <a:grpFill/>
          </p:grpSpPr>
          <p:sp>
            <p:nvSpPr>
              <p:cNvPr id="174" name="AutoShape 8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175" name="AutoShape 8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nvGrpSpPr>
            <p:cNvPr id="171" name="Group 55"/>
            <p:cNvGrpSpPr/>
            <p:nvPr/>
          </p:nvGrpSpPr>
          <p:grpSpPr bwMode="auto">
            <a:xfrm rot="2700000" flipH="1">
              <a:off x="457" y="0"/>
              <a:ext cx="288" cy="1200"/>
              <a:chOff x="0" y="0"/>
              <a:chExt cx="288" cy="1200"/>
            </a:xfrm>
            <a:grpFill/>
          </p:grpSpPr>
          <p:sp>
            <p:nvSpPr>
              <p:cNvPr id="172" name="AutoShape 8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173" name="AutoShape 8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grpSp>
        <p:nvGrpSpPr>
          <p:cNvPr id="180" name="Group 58"/>
          <p:cNvGrpSpPr/>
          <p:nvPr/>
        </p:nvGrpSpPr>
        <p:grpSpPr bwMode="auto">
          <a:xfrm rot="1282349">
            <a:off x="5921178" y="2129634"/>
            <a:ext cx="2535991" cy="2539316"/>
            <a:chOff x="0" y="0"/>
            <a:chExt cx="1200" cy="1200"/>
          </a:xfrm>
          <a:solidFill>
            <a:schemeClr val="accent3"/>
          </a:solidFill>
        </p:grpSpPr>
        <p:sp>
          <p:nvSpPr>
            <p:cNvPr id="181" name="AutoShape 88"/>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nvGrpSpPr>
            <p:cNvPr id="182" name="Group 60"/>
            <p:cNvGrpSpPr/>
            <p:nvPr/>
          </p:nvGrpSpPr>
          <p:grpSpPr bwMode="auto">
            <a:xfrm>
              <a:off x="456" y="0"/>
              <a:ext cx="288" cy="1200"/>
              <a:chOff x="0" y="0"/>
              <a:chExt cx="288" cy="1200"/>
            </a:xfrm>
            <a:grpFill/>
          </p:grpSpPr>
          <p:sp>
            <p:nvSpPr>
              <p:cNvPr id="192" name="AutoShape 9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193" name="AutoShape 9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nvGrpSpPr>
            <p:cNvPr id="183" name="Group 63"/>
            <p:cNvGrpSpPr/>
            <p:nvPr/>
          </p:nvGrpSpPr>
          <p:grpSpPr bwMode="auto">
            <a:xfrm rot="-5400000">
              <a:off x="456" y="0"/>
              <a:ext cx="288" cy="1200"/>
              <a:chOff x="0" y="0"/>
              <a:chExt cx="288" cy="1200"/>
            </a:xfrm>
            <a:grpFill/>
          </p:grpSpPr>
          <p:sp>
            <p:nvSpPr>
              <p:cNvPr id="190" name="AutoShape 9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191" name="AutoShape 9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nvGrpSpPr>
            <p:cNvPr id="184" name="Group 66"/>
            <p:cNvGrpSpPr/>
            <p:nvPr/>
          </p:nvGrpSpPr>
          <p:grpSpPr bwMode="auto">
            <a:xfrm rot="-2700000">
              <a:off x="456" y="0"/>
              <a:ext cx="288" cy="1200"/>
              <a:chOff x="0" y="0"/>
              <a:chExt cx="288" cy="1200"/>
            </a:xfrm>
            <a:grpFill/>
          </p:grpSpPr>
          <p:sp>
            <p:nvSpPr>
              <p:cNvPr id="188" name="AutoShape 96"/>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189" name="AutoShape 97"/>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nvGrpSpPr>
            <p:cNvPr id="185" name="Group 69"/>
            <p:cNvGrpSpPr/>
            <p:nvPr/>
          </p:nvGrpSpPr>
          <p:grpSpPr bwMode="auto">
            <a:xfrm rot="2700000" flipH="1">
              <a:off x="457" y="0"/>
              <a:ext cx="288" cy="1200"/>
              <a:chOff x="0" y="0"/>
              <a:chExt cx="288" cy="1200"/>
            </a:xfrm>
            <a:grpFill/>
          </p:grpSpPr>
          <p:sp>
            <p:nvSpPr>
              <p:cNvPr id="186" name="AutoShape 99"/>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187" name="AutoShape 100"/>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grpSp>
        <p:nvGrpSpPr>
          <p:cNvPr id="194" name="Group 72"/>
          <p:cNvGrpSpPr/>
          <p:nvPr/>
        </p:nvGrpSpPr>
        <p:grpSpPr bwMode="auto">
          <a:xfrm rot="1283135">
            <a:off x="5924264" y="2128323"/>
            <a:ext cx="2541737" cy="2545072"/>
            <a:chOff x="0" y="0"/>
            <a:chExt cx="1200" cy="1200"/>
          </a:xfrm>
          <a:solidFill>
            <a:schemeClr val="accent1"/>
          </a:solidFill>
        </p:grpSpPr>
        <p:sp>
          <p:nvSpPr>
            <p:cNvPr id="195" name="AutoShape 102"/>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nvGrpSpPr>
            <p:cNvPr id="196" name="Group 74"/>
            <p:cNvGrpSpPr/>
            <p:nvPr/>
          </p:nvGrpSpPr>
          <p:grpSpPr bwMode="auto">
            <a:xfrm>
              <a:off x="456" y="0"/>
              <a:ext cx="288" cy="1200"/>
              <a:chOff x="0" y="0"/>
              <a:chExt cx="288" cy="1200"/>
            </a:xfrm>
            <a:grpFill/>
          </p:grpSpPr>
          <p:sp>
            <p:nvSpPr>
              <p:cNvPr id="206" name="AutoShape 10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207" name="AutoShape 10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nvGrpSpPr>
            <p:cNvPr id="197" name="Group 77"/>
            <p:cNvGrpSpPr/>
            <p:nvPr/>
          </p:nvGrpSpPr>
          <p:grpSpPr bwMode="auto">
            <a:xfrm rot="-5400000">
              <a:off x="456" y="0"/>
              <a:ext cx="288" cy="1200"/>
              <a:chOff x="0" y="0"/>
              <a:chExt cx="288" cy="1200"/>
            </a:xfrm>
            <a:grpFill/>
          </p:grpSpPr>
          <p:sp>
            <p:nvSpPr>
              <p:cNvPr id="204" name="AutoShape 10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205" name="AutoShape 10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nvGrpSpPr>
            <p:cNvPr id="198" name="Group 80"/>
            <p:cNvGrpSpPr/>
            <p:nvPr/>
          </p:nvGrpSpPr>
          <p:grpSpPr bwMode="auto">
            <a:xfrm rot="-2700000">
              <a:off x="456" y="0"/>
              <a:ext cx="288" cy="1200"/>
              <a:chOff x="0" y="0"/>
              <a:chExt cx="288" cy="1200"/>
            </a:xfrm>
            <a:grpFill/>
          </p:grpSpPr>
          <p:sp>
            <p:nvSpPr>
              <p:cNvPr id="202" name="AutoShape 11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203" name="AutoShape 11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nvGrpSpPr>
            <p:cNvPr id="199" name="Group 83"/>
            <p:cNvGrpSpPr/>
            <p:nvPr/>
          </p:nvGrpSpPr>
          <p:grpSpPr bwMode="auto">
            <a:xfrm rot="2700000" flipH="1">
              <a:off x="457" y="0"/>
              <a:ext cx="288" cy="1200"/>
              <a:chOff x="0" y="0"/>
              <a:chExt cx="288" cy="1200"/>
            </a:xfrm>
            <a:grpFill/>
          </p:grpSpPr>
          <p:sp>
            <p:nvSpPr>
              <p:cNvPr id="200" name="AutoShape 11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201" name="AutoShape 11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grpSp>
        <p:nvGrpSpPr>
          <p:cNvPr id="208" name="Group 86"/>
          <p:cNvGrpSpPr/>
          <p:nvPr/>
        </p:nvGrpSpPr>
        <p:grpSpPr bwMode="auto">
          <a:xfrm>
            <a:off x="8208596" y="3223049"/>
            <a:ext cx="2015861" cy="2018505"/>
            <a:chOff x="0" y="0"/>
            <a:chExt cx="1200" cy="1200"/>
          </a:xfrm>
          <a:solidFill>
            <a:schemeClr val="accent4"/>
          </a:solidFill>
        </p:grpSpPr>
        <p:sp>
          <p:nvSpPr>
            <p:cNvPr id="209" name="AutoShape 116"/>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nvGrpSpPr>
            <p:cNvPr id="210" name="Group 88"/>
            <p:cNvGrpSpPr/>
            <p:nvPr/>
          </p:nvGrpSpPr>
          <p:grpSpPr bwMode="auto">
            <a:xfrm>
              <a:off x="456" y="0"/>
              <a:ext cx="288" cy="1200"/>
              <a:chOff x="0" y="0"/>
              <a:chExt cx="288" cy="1200"/>
            </a:xfrm>
            <a:grpFill/>
          </p:grpSpPr>
          <p:sp>
            <p:nvSpPr>
              <p:cNvPr id="220" name="AutoShape 11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221" name="AutoShape 11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nvGrpSpPr>
            <p:cNvPr id="211" name="Group 91"/>
            <p:cNvGrpSpPr/>
            <p:nvPr/>
          </p:nvGrpSpPr>
          <p:grpSpPr bwMode="auto">
            <a:xfrm rot="-5400000">
              <a:off x="456" y="0"/>
              <a:ext cx="288" cy="1200"/>
              <a:chOff x="0" y="0"/>
              <a:chExt cx="288" cy="1200"/>
            </a:xfrm>
            <a:grpFill/>
          </p:grpSpPr>
          <p:sp>
            <p:nvSpPr>
              <p:cNvPr id="218" name="AutoShape 12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219" name="AutoShape 12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nvGrpSpPr>
            <p:cNvPr id="212" name="Group 94"/>
            <p:cNvGrpSpPr/>
            <p:nvPr/>
          </p:nvGrpSpPr>
          <p:grpSpPr bwMode="auto">
            <a:xfrm rot="-2700000">
              <a:off x="456" y="0"/>
              <a:ext cx="288" cy="1200"/>
              <a:chOff x="0" y="0"/>
              <a:chExt cx="288" cy="1200"/>
            </a:xfrm>
            <a:grpFill/>
          </p:grpSpPr>
          <p:sp>
            <p:nvSpPr>
              <p:cNvPr id="216" name="AutoShape 12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217" name="AutoShape 12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nvGrpSpPr>
            <p:cNvPr id="213" name="Group 97"/>
            <p:cNvGrpSpPr/>
            <p:nvPr/>
          </p:nvGrpSpPr>
          <p:grpSpPr bwMode="auto">
            <a:xfrm rot="2700000" flipH="1">
              <a:off x="457" y="0"/>
              <a:ext cx="288" cy="1200"/>
              <a:chOff x="0" y="0"/>
              <a:chExt cx="288" cy="1200"/>
            </a:xfrm>
            <a:grpFill/>
          </p:grpSpPr>
          <p:sp>
            <p:nvSpPr>
              <p:cNvPr id="214" name="AutoShape 12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215" name="AutoShape 12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grpSp>
        <p:nvGrpSpPr>
          <p:cNvPr id="222" name="Group 100"/>
          <p:cNvGrpSpPr/>
          <p:nvPr/>
        </p:nvGrpSpPr>
        <p:grpSpPr bwMode="auto">
          <a:xfrm>
            <a:off x="8202853" y="3232889"/>
            <a:ext cx="2021607" cy="2024260"/>
            <a:chOff x="0" y="0"/>
            <a:chExt cx="1200" cy="1200"/>
          </a:xfrm>
          <a:solidFill>
            <a:schemeClr val="accent2"/>
          </a:solidFill>
        </p:grpSpPr>
        <p:sp>
          <p:nvSpPr>
            <p:cNvPr id="223" name="AutoShape 130"/>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nvGrpSpPr>
            <p:cNvPr id="224" name="Group 102"/>
            <p:cNvGrpSpPr/>
            <p:nvPr/>
          </p:nvGrpSpPr>
          <p:grpSpPr bwMode="auto">
            <a:xfrm>
              <a:off x="456" y="0"/>
              <a:ext cx="288" cy="1200"/>
              <a:chOff x="0" y="0"/>
              <a:chExt cx="288" cy="1200"/>
            </a:xfrm>
            <a:grpFill/>
          </p:grpSpPr>
          <p:sp>
            <p:nvSpPr>
              <p:cNvPr id="234" name="AutoShape 13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235" name="AutoShape 13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nvGrpSpPr>
            <p:cNvPr id="225" name="Group 105"/>
            <p:cNvGrpSpPr/>
            <p:nvPr/>
          </p:nvGrpSpPr>
          <p:grpSpPr bwMode="auto">
            <a:xfrm rot="-5400000">
              <a:off x="456" y="0"/>
              <a:ext cx="288" cy="1200"/>
              <a:chOff x="0" y="0"/>
              <a:chExt cx="288" cy="1200"/>
            </a:xfrm>
            <a:grpFill/>
          </p:grpSpPr>
          <p:sp>
            <p:nvSpPr>
              <p:cNvPr id="232" name="AutoShape 13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233" name="AutoShape 13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nvGrpSpPr>
            <p:cNvPr id="226" name="Group 108"/>
            <p:cNvGrpSpPr/>
            <p:nvPr/>
          </p:nvGrpSpPr>
          <p:grpSpPr bwMode="auto">
            <a:xfrm rot="-2700000">
              <a:off x="456" y="0"/>
              <a:ext cx="288" cy="1200"/>
              <a:chOff x="0" y="0"/>
              <a:chExt cx="288" cy="1200"/>
            </a:xfrm>
            <a:grpFill/>
          </p:grpSpPr>
          <p:sp>
            <p:nvSpPr>
              <p:cNvPr id="230" name="AutoShape 13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231" name="AutoShape 13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nvGrpSpPr>
            <p:cNvPr id="227" name="Group 111"/>
            <p:cNvGrpSpPr/>
            <p:nvPr/>
          </p:nvGrpSpPr>
          <p:grpSpPr bwMode="auto">
            <a:xfrm rot="2700000" flipH="1">
              <a:off x="457" y="0"/>
              <a:ext cx="288" cy="1200"/>
              <a:chOff x="0" y="0"/>
              <a:chExt cx="288" cy="1200"/>
            </a:xfrm>
            <a:grpFill/>
          </p:grpSpPr>
          <p:sp>
            <p:nvSpPr>
              <p:cNvPr id="228" name="AutoShape 14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229" name="AutoShape 14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sp>
        <p:nvSpPr>
          <p:cNvPr id="236" name="AutoShape 143"/>
          <p:cNvSpPr>
            <a:spLocks noChangeArrowheads="1"/>
          </p:cNvSpPr>
          <p:nvPr/>
        </p:nvSpPr>
        <p:spPr bwMode="auto">
          <a:xfrm>
            <a:off x="1881718" y="1934634"/>
            <a:ext cx="1860549" cy="520700"/>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lIns="82779" tIns="41389" rIns="82779" bIns="41389" anchor="ctr"/>
          <a:lstStyle/>
          <a:p>
            <a:pPr algn="ctr" eaLnBrk="0" hangingPunct="0"/>
            <a:r>
              <a:rPr lang="zh-CN" altLang="en-US" sz="1865" b="1">
                <a:solidFill>
                  <a:schemeClr val="accent1"/>
                </a:solidFill>
                <a:cs typeface="+mn-ea"/>
                <a:sym typeface="+mn-lt"/>
              </a:rPr>
              <a:t>添加段落文字</a:t>
            </a:r>
          </a:p>
        </p:txBody>
      </p:sp>
      <p:sp>
        <p:nvSpPr>
          <p:cNvPr id="237" name="AutoShape 144"/>
          <p:cNvSpPr>
            <a:spLocks noChangeArrowheads="1"/>
          </p:cNvSpPr>
          <p:nvPr/>
        </p:nvSpPr>
        <p:spPr bwMode="auto">
          <a:xfrm>
            <a:off x="3930651" y="2349501"/>
            <a:ext cx="1860549" cy="520700"/>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lIns="82779" tIns="41389" rIns="82779" bIns="41389" anchor="ctr"/>
          <a:lstStyle/>
          <a:p>
            <a:pPr algn="ctr" eaLnBrk="0" hangingPunct="0"/>
            <a:r>
              <a:rPr lang="zh-CN" altLang="en-US" sz="1865" b="1">
                <a:solidFill>
                  <a:schemeClr val="accent1"/>
                </a:solidFill>
                <a:cs typeface="+mn-ea"/>
                <a:sym typeface="+mn-lt"/>
              </a:rPr>
              <a:t>添加段落文字</a:t>
            </a:r>
          </a:p>
        </p:txBody>
      </p:sp>
      <p:sp>
        <p:nvSpPr>
          <p:cNvPr id="238" name="AutoShape 145"/>
          <p:cNvSpPr>
            <a:spLocks noChangeArrowheads="1"/>
          </p:cNvSpPr>
          <p:nvPr/>
        </p:nvSpPr>
        <p:spPr bwMode="auto">
          <a:xfrm>
            <a:off x="6290733" y="4828118"/>
            <a:ext cx="1862667" cy="520700"/>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lIns="82779" tIns="41389" rIns="82779" bIns="41389" anchor="ctr"/>
          <a:lstStyle/>
          <a:p>
            <a:pPr algn="ctr" eaLnBrk="0" hangingPunct="0"/>
            <a:r>
              <a:rPr lang="zh-CN" altLang="en-US" sz="1865" b="1">
                <a:solidFill>
                  <a:schemeClr val="accent1"/>
                </a:solidFill>
                <a:cs typeface="+mn-ea"/>
                <a:sym typeface="+mn-lt"/>
              </a:rPr>
              <a:t>添加段落文字</a:t>
            </a:r>
          </a:p>
        </p:txBody>
      </p:sp>
      <p:sp>
        <p:nvSpPr>
          <p:cNvPr id="239" name="AutoShape 146"/>
          <p:cNvSpPr>
            <a:spLocks noChangeArrowheads="1"/>
          </p:cNvSpPr>
          <p:nvPr/>
        </p:nvSpPr>
        <p:spPr bwMode="auto">
          <a:xfrm>
            <a:off x="8259233" y="2472267"/>
            <a:ext cx="1862667" cy="520700"/>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lIns="82779" tIns="41389" rIns="82779" bIns="41389" anchor="ctr"/>
          <a:lstStyle/>
          <a:p>
            <a:pPr algn="ctr" eaLnBrk="0" hangingPunct="0"/>
            <a:r>
              <a:rPr lang="zh-CN" altLang="en-US" sz="1865" b="1">
                <a:solidFill>
                  <a:schemeClr val="accent1"/>
                </a:solidFill>
                <a:cs typeface="+mn-ea"/>
                <a:sym typeface="+mn-lt"/>
              </a:rPr>
              <a:t>添加段落文字</a:t>
            </a:r>
          </a:p>
        </p:txBody>
      </p:sp>
      <p:sp>
        <p:nvSpPr>
          <p:cNvPr id="240" name="Rectangle 147"/>
          <p:cNvSpPr>
            <a:spLocks noChangeArrowheads="1"/>
          </p:cNvSpPr>
          <p:nvPr/>
        </p:nvSpPr>
        <p:spPr bwMode="auto">
          <a:xfrm>
            <a:off x="2046817" y="2956984"/>
            <a:ext cx="1318683" cy="102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779" tIns="41389" rIns="82779" bIns="41389" anchor="ctr"/>
          <a:lstStyle/>
          <a:p>
            <a:pPr algn="ctr"/>
            <a:r>
              <a:rPr lang="zh-CN" altLang="en-US" sz="1200">
                <a:solidFill>
                  <a:srgbClr val="262626"/>
                </a:solidFill>
                <a:cs typeface="+mn-ea"/>
                <a:sym typeface="+mn-lt"/>
              </a:rPr>
              <a:t>点击添加文本</a:t>
            </a:r>
          </a:p>
          <a:p>
            <a:pPr algn="ctr"/>
            <a:r>
              <a:rPr lang="zh-CN" altLang="en-US" sz="1200">
                <a:solidFill>
                  <a:srgbClr val="262626"/>
                </a:solidFill>
                <a:cs typeface="+mn-ea"/>
                <a:sym typeface="+mn-lt"/>
              </a:rPr>
              <a:t>点击添加文本</a:t>
            </a:r>
          </a:p>
          <a:p>
            <a:pPr algn="ctr"/>
            <a:r>
              <a:rPr lang="zh-CN" altLang="en-US" sz="1200">
                <a:solidFill>
                  <a:srgbClr val="262626"/>
                </a:solidFill>
                <a:cs typeface="+mn-ea"/>
                <a:sym typeface="+mn-lt"/>
              </a:rPr>
              <a:t>点击添加文本</a:t>
            </a:r>
          </a:p>
        </p:txBody>
      </p:sp>
      <p:sp>
        <p:nvSpPr>
          <p:cNvPr id="241" name="Rectangle 148"/>
          <p:cNvSpPr>
            <a:spLocks noChangeArrowheads="1"/>
          </p:cNvSpPr>
          <p:nvPr/>
        </p:nvSpPr>
        <p:spPr bwMode="auto">
          <a:xfrm>
            <a:off x="4161367" y="3892552"/>
            <a:ext cx="1318684" cy="102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779" tIns="41389" rIns="82779" bIns="41389" anchor="ctr"/>
          <a:lstStyle/>
          <a:p>
            <a:pPr algn="ctr"/>
            <a:r>
              <a:rPr lang="zh-CN" altLang="en-US" sz="1600">
                <a:solidFill>
                  <a:srgbClr val="262626"/>
                </a:solidFill>
                <a:cs typeface="+mn-ea"/>
                <a:sym typeface="+mn-lt"/>
              </a:rPr>
              <a:t>点击添加文本</a:t>
            </a:r>
          </a:p>
          <a:p>
            <a:pPr algn="ctr"/>
            <a:r>
              <a:rPr lang="zh-CN" altLang="en-US" sz="1600">
                <a:solidFill>
                  <a:srgbClr val="262626"/>
                </a:solidFill>
                <a:cs typeface="+mn-ea"/>
                <a:sym typeface="+mn-lt"/>
              </a:rPr>
              <a:t>点击添加文本</a:t>
            </a:r>
          </a:p>
          <a:p>
            <a:pPr algn="ctr"/>
            <a:r>
              <a:rPr lang="zh-CN" altLang="en-US" sz="1600">
                <a:solidFill>
                  <a:srgbClr val="262626"/>
                </a:solidFill>
                <a:cs typeface="+mn-ea"/>
                <a:sym typeface="+mn-lt"/>
              </a:rPr>
              <a:t>点击添加文本</a:t>
            </a:r>
          </a:p>
        </p:txBody>
      </p:sp>
      <p:sp>
        <p:nvSpPr>
          <p:cNvPr id="242" name="Rectangle 149"/>
          <p:cNvSpPr>
            <a:spLocks noChangeArrowheads="1"/>
          </p:cNvSpPr>
          <p:nvPr/>
        </p:nvSpPr>
        <p:spPr bwMode="auto">
          <a:xfrm>
            <a:off x="6500284" y="2876552"/>
            <a:ext cx="1318683" cy="102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779" tIns="41389" rIns="82779" bIns="41389" anchor="ctr"/>
          <a:lstStyle/>
          <a:p>
            <a:pPr algn="ctr"/>
            <a:r>
              <a:rPr lang="zh-CN" altLang="en-US" sz="1600">
                <a:solidFill>
                  <a:srgbClr val="262626"/>
                </a:solidFill>
                <a:cs typeface="+mn-ea"/>
                <a:sym typeface="+mn-lt"/>
              </a:rPr>
              <a:t>点击添加文本</a:t>
            </a:r>
          </a:p>
          <a:p>
            <a:pPr algn="ctr"/>
            <a:r>
              <a:rPr lang="zh-CN" altLang="en-US" sz="1600">
                <a:solidFill>
                  <a:srgbClr val="262626"/>
                </a:solidFill>
                <a:cs typeface="+mn-ea"/>
                <a:sym typeface="+mn-lt"/>
              </a:rPr>
              <a:t>点击添加文本</a:t>
            </a:r>
          </a:p>
          <a:p>
            <a:pPr algn="ctr"/>
            <a:r>
              <a:rPr lang="zh-CN" altLang="en-US" sz="1600">
                <a:solidFill>
                  <a:srgbClr val="262626"/>
                </a:solidFill>
                <a:cs typeface="+mn-ea"/>
                <a:sym typeface="+mn-lt"/>
              </a:rPr>
              <a:t>点击添加文本</a:t>
            </a:r>
          </a:p>
        </p:txBody>
      </p:sp>
      <p:sp>
        <p:nvSpPr>
          <p:cNvPr id="243" name="Rectangle 150"/>
          <p:cNvSpPr>
            <a:spLocks noChangeArrowheads="1"/>
          </p:cNvSpPr>
          <p:nvPr/>
        </p:nvSpPr>
        <p:spPr bwMode="auto">
          <a:xfrm>
            <a:off x="8542867" y="3710518"/>
            <a:ext cx="1318684" cy="102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779" tIns="41389" rIns="82779" bIns="41389" anchor="ctr"/>
          <a:lstStyle/>
          <a:p>
            <a:pPr algn="ctr"/>
            <a:r>
              <a:rPr lang="zh-CN" altLang="en-US" sz="1200">
                <a:solidFill>
                  <a:srgbClr val="262626"/>
                </a:solidFill>
                <a:cs typeface="+mn-ea"/>
                <a:sym typeface="+mn-lt"/>
              </a:rPr>
              <a:t>点击添加文本</a:t>
            </a:r>
          </a:p>
          <a:p>
            <a:pPr algn="ctr"/>
            <a:r>
              <a:rPr lang="zh-CN" altLang="en-US" sz="1200">
                <a:solidFill>
                  <a:srgbClr val="262626"/>
                </a:solidFill>
                <a:cs typeface="+mn-ea"/>
                <a:sym typeface="+mn-lt"/>
              </a:rPr>
              <a:t>点击添加文本</a:t>
            </a:r>
          </a:p>
          <a:p>
            <a:pPr algn="ctr"/>
            <a:r>
              <a:rPr lang="zh-CN" altLang="en-US" sz="1200">
                <a:solidFill>
                  <a:srgbClr val="262626"/>
                </a:solidFill>
                <a:cs typeface="+mn-ea"/>
                <a:sym typeface="+mn-lt"/>
              </a:rPr>
              <a:t>点击添加文本</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p:cTn id="7" dur="300" fill="hold"/>
                                        <p:tgtEl>
                                          <p:spTgt spid="124"/>
                                        </p:tgtEl>
                                        <p:attrNameLst>
                                          <p:attrName>ppt_w</p:attrName>
                                        </p:attrNameLst>
                                      </p:cBhvr>
                                      <p:tavLst>
                                        <p:tav tm="0">
                                          <p:val>
                                            <p:fltVal val="0"/>
                                          </p:val>
                                        </p:tav>
                                        <p:tav tm="100000">
                                          <p:val>
                                            <p:strVal val="#ppt_w"/>
                                          </p:val>
                                        </p:tav>
                                      </p:tavLst>
                                    </p:anim>
                                    <p:anim calcmode="lin" valueType="num">
                                      <p:cBhvr>
                                        <p:cTn id="8" dur="300" fill="hold"/>
                                        <p:tgtEl>
                                          <p:spTgt spid="124"/>
                                        </p:tgtEl>
                                        <p:attrNameLst>
                                          <p:attrName>ppt_h</p:attrName>
                                        </p:attrNameLst>
                                      </p:cBhvr>
                                      <p:tavLst>
                                        <p:tav tm="0">
                                          <p:val>
                                            <p:fltVal val="0"/>
                                          </p:val>
                                        </p:tav>
                                        <p:tav tm="100000">
                                          <p:val>
                                            <p:strVal val="#ppt_h"/>
                                          </p:val>
                                        </p:tav>
                                      </p:tavLst>
                                    </p:anim>
                                  </p:childTnLst>
                                </p:cTn>
                              </p:par>
                              <p:par>
                                <p:cTn id="9" presetID="1" presetClass="entr" presetSubtype="0" fill="hold" nodeType="withEffect">
                                  <p:stCondLst>
                                    <p:cond delay="300"/>
                                  </p:stCondLst>
                                  <p:childTnLst>
                                    <p:set>
                                      <p:cBhvr>
                                        <p:cTn id="10" dur="1" fill="hold">
                                          <p:stCondLst>
                                            <p:cond delay="0"/>
                                          </p:stCondLst>
                                        </p:cTn>
                                        <p:tgtEl>
                                          <p:spTgt spid="138"/>
                                        </p:tgtEl>
                                        <p:attrNameLst>
                                          <p:attrName>style.visibility</p:attrName>
                                        </p:attrNameLst>
                                      </p:cBhvr>
                                      <p:to>
                                        <p:strVal val="visible"/>
                                      </p:to>
                                    </p:set>
                                  </p:childTnLst>
                                </p:cTn>
                              </p:par>
                              <p:par>
                                <p:cTn id="11" presetID="6" presetClass="emph" presetSubtype="0" fill="hold" nodeType="withEffect">
                                  <p:stCondLst>
                                    <p:cond delay="300"/>
                                  </p:stCondLst>
                                  <p:childTnLst>
                                    <p:animScale>
                                      <p:cBhvr>
                                        <p:cTn id="12" dur="200" fill="hold"/>
                                        <p:tgtEl>
                                          <p:spTgt spid="138"/>
                                        </p:tgtEl>
                                      </p:cBhvr>
                                      <p:by x="150000" y="150000"/>
                                    </p:animScale>
                                  </p:childTnLst>
                                </p:cTn>
                              </p:par>
                              <p:par>
                                <p:cTn id="13" presetID="10" presetClass="exit" presetSubtype="0" fill="hold" nodeType="withEffect">
                                  <p:stCondLst>
                                    <p:cond delay="300"/>
                                  </p:stCondLst>
                                  <p:childTnLst>
                                    <p:animEffect transition="out" filter="fade">
                                      <p:cBhvr>
                                        <p:cTn id="14" dur="200"/>
                                        <p:tgtEl>
                                          <p:spTgt spid="138"/>
                                        </p:tgtEl>
                                      </p:cBhvr>
                                    </p:animEffect>
                                    <p:set>
                                      <p:cBhvr>
                                        <p:cTn id="15" dur="1" fill="hold">
                                          <p:stCondLst>
                                            <p:cond delay="199"/>
                                          </p:stCondLst>
                                        </p:cTn>
                                        <p:tgtEl>
                                          <p:spTgt spid="138"/>
                                        </p:tgtEl>
                                        <p:attrNameLst>
                                          <p:attrName>style.visibility</p:attrName>
                                        </p:attrNameLst>
                                      </p:cBhvr>
                                      <p:to>
                                        <p:strVal val="hidden"/>
                                      </p:to>
                                    </p:set>
                                  </p:childTnLst>
                                </p:cTn>
                              </p:par>
                            </p:childTnLst>
                          </p:cTn>
                        </p:par>
                        <p:par>
                          <p:cTn id="16" fill="hold">
                            <p:stCondLst>
                              <p:cond delay="500"/>
                            </p:stCondLst>
                            <p:childTnLst>
                              <p:par>
                                <p:cTn id="17" presetID="23" presetClass="entr" presetSubtype="16" fill="hold" nodeType="afterEffect">
                                  <p:stCondLst>
                                    <p:cond delay="0"/>
                                  </p:stCondLst>
                                  <p:childTnLst>
                                    <p:set>
                                      <p:cBhvr>
                                        <p:cTn id="18" dur="1" fill="hold">
                                          <p:stCondLst>
                                            <p:cond delay="0"/>
                                          </p:stCondLst>
                                        </p:cTn>
                                        <p:tgtEl>
                                          <p:spTgt spid="152"/>
                                        </p:tgtEl>
                                        <p:attrNameLst>
                                          <p:attrName>style.visibility</p:attrName>
                                        </p:attrNameLst>
                                      </p:cBhvr>
                                      <p:to>
                                        <p:strVal val="visible"/>
                                      </p:to>
                                    </p:set>
                                    <p:anim calcmode="lin" valueType="num">
                                      <p:cBhvr>
                                        <p:cTn id="19" dur="300" fill="hold"/>
                                        <p:tgtEl>
                                          <p:spTgt spid="152"/>
                                        </p:tgtEl>
                                        <p:attrNameLst>
                                          <p:attrName>ppt_w</p:attrName>
                                        </p:attrNameLst>
                                      </p:cBhvr>
                                      <p:tavLst>
                                        <p:tav tm="0">
                                          <p:val>
                                            <p:fltVal val="0"/>
                                          </p:val>
                                        </p:tav>
                                        <p:tav tm="100000">
                                          <p:val>
                                            <p:strVal val="#ppt_w"/>
                                          </p:val>
                                        </p:tav>
                                      </p:tavLst>
                                    </p:anim>
                                    <p:anim calcmode="lin" valueType="num">
                                      <p:cBhvr>
                                        <p:cTn id="20" dur="300" fill="hold"/>
                                        <p:tgtEl>
                                          <p:spTgt spid="152"/>
                                        </p:tgtEl>
                                        <p:attrNameLst>
                                          <p:attrName>ppt_h</p:attrName>
                                        </p:attrNameLst>
                                      </p:cBhvr>
                                      <p:tavLst>
                                        <p:tav tm="0">
                                          <p:val>
                                            <p:fltVal val="0"/>
                                          </p:val>
                                        </p:tav>
                                        <p:tav tm="100000">
                                          <p:val>
                                            <p:strVal val="#ppt_h"/>
                                          </p:val>
                                        </p:tav>
                                      </p:tavLst>
                                    </p:anim>
                                  </p:childTnLst>
                                </p:cTn>
                              </p:par>
                              <p:par>
                                <p:cTn id="21" presetID="1" presetClass="entr" presetSubtype="0" fill="hold" nodeType="withEffect">
                                  <p:stCondLst>
                                    <p:cond delay="300"/>
                                  </p:stCondLst>
                                  <p:childTnLst>
                                    <p:set>
                                      <p:cBhvr>
                                        <p:cTn id="22" dur="1" fill="hold">
                                          <p:stCondLst>
                                            <p:cond delay="0"/>
                                          </p:stCondLst>
                                        </p:cTn>
                                        <p:tgtEl>
                                          <p:spTgt spid="166"/>
                                        </p:tgtEl>
                                        <p:attrNameLst>
                                          <p:attrName>style.visibility</p:attrName>
                                        </p:attrNameLst>
                                      </p:cBhvr>
                                      <p:to>
                                        <p:strVal val="visible"/>
                                      </p:to>
                                    </p:set>
                                  </p:childTnLst>
                                </p:cTn>
                              </p:par>
                              <p:par>
                                <p:cTn id="23" presetID="6" presetClass="emph" presetSubtype="0" fill="hold" nodeType="withEffect">
                                  <p:stCondLst>
                                    <p:cond delay="300"/>
                                  </p:stCondLst>
                                  <p:childTnLst>
                                    <p:animScale>
                                      <p:cBhvr>
                                        <p:cTn id="24" dur="200" fill="hold"/>
                                        <p:tgtEl>
                                          <p:spTgt spid="166"/>
                                        </p:tgtEl>
                                      </p:cBhvr>
                                      <p:by x="150000" y="150000"/>
                                    </p:animScale>
                                  </p:childTnLst>
                                </p:cTn>
                              </p:par>
                              <p:par>
                                <p:cTn id="25" presetID="10" presetClass="exit" presetSubtype="0" fill="hold" nodeType="withEffect">
                                  <p:stCondLst>
                                    <p:cond delay="300"/>
                                  </p:stCondLst>
                                  <p:childTnLst>
                                    <p:animEffect transition="out" filter="fade">
                                      <p:cBhvr>
                                        <p:cTn id="26" dur="200"/>
                                        <p:tgtEl>
                                          <p:spTgt spid="166"/>
                                        </p:tgtEl>
                                      </p:cBhvr>
                                    </p:animEffect>
                                    <p:set>
                                      <p:cBhvr>
                                        <p:cTn id="27" dur="1" fill="hold">
                                          <p:stCondLst>
                                            <p:cond delay="199"/>
                                          </p:stCondLst>
                                        </p:cTn>
                                        <p:tgtEl>
                                          <p:spTgt spid="166"/>
                                        </p:tgtEl>
                                        <p:attrNameLst>
                                          <p:attrName>style.visibility</p:attrName>
                                        </p:attrNameLst>
                                      </p:cBhvr>
                                      <p:to>
                                        <p:strVal val="hidden"/>
                                      </p:to>
                                    </p:set>
                                  </p:childTnLst>
                                </p:cTn>
                              </p:par>
                            </p:childTnLst>
                          </p:cTn>
                        </p:par>
                        <p:par>
                          <p:cTn id="28" fill="hold">
                            <p:stCondLst>
                              <p:cond delay="1000"/>
                            </p:stCondLst>
                            <p:childTnLst>
                              <p:par>
                                <p:cTn id="29" presetID="23" presetClass="entr" presetSubtype="16" fill="hold" nodeType="afterEffect">
                                  <p:stCondLst>
                                    <p:cond delay="0"/>
                                  </p:stCondLst>
                                  <p:childTnLst>
                                    <p:set>
                                      <p:cBhvr>
                                        <p:cTn id="30" dur="1" fill="hold">
                                          <p:stCondLst>
                                            <p:cond delay="0"/>
                                          </p:stCondLst>
                                        </p:cTn>
                                        <p:tgtEl>
                                          <p:spTgt spid="180"/>
                                        </p:tgtEl>
                                        <p:attrNameLst>
                                          <p:attrName>style.visibility</p:attrName>
                                        </p:attrNameLst>
                                      </p:cBhvr>
                                      <p:to>
                                        <p:strVal val="visible"/>
                                      </p:to>
                                    </p:set>
                                    <p:anim calcmode="lin" valueType="num">
                                      <p:cBhvr>
                                        <p:cTn id="31" dur="300" fill="hold"/>
                                        <p:tgtEl>
                                          <p:spTgt spid="180"/>
                                        </p:tgtEl>
                                        <p:attrNameLst>
                                          <p:attrName>ppt_w</p:attrName>
                                        </p:attrNameLst>
                                      </p:cBhvr>
                                      <p:tavLst>
                                        <p:tav tm="0">
                                          <p:val>
                                            <p:fltVal val="0"/>
                                          </p:val>
                                        </p:tav>
                                        <p:tav tm="100000">
                                          <p:val>
                                            <p:strVal val="#ppt_w"/>
                                          </p:val>
                                        </p:tav>
                                      </p:tavLst>
                                    </p:anim>
                                    <p:anim calcmode="lin" valueType="num">
                                      <p:cBhvr>
                                        <p:cTn id="32" dur="300" fill="hold"/>
                                        <p:tgtEl>
                                          <p:spTgt spid="180"/>
                                        </p:tgtEl>
                                        <p:attrNameLst>
                                          <p:attrName>ppt_h</p:attrName>
                                        </p:attrNameLst>
                                      </p:cBhvr>
                                      <p:tavLst>
                                        <p:tav tm="0">
                                          <p:val>
                                            <p:fltVal val="0"/>
                                          </p:val>
                                        </p:tav>
                                        <p:tav tm="100000">
                                          <p:val>
                                            <p:strVal val="#ppt_h"/>
                                          </p:val>
                                        </p:tav>
                                      </p:tavLst>
                                    </p:anim>
                                  </p:childTnLst>
                                </p:cTn>
                              </p:par>
                              <p:par>
                                <p:cTn id="33" presetID="1" presetClass="entr" presetSubtype="0" fill="hold" nodeType="withEffect">
                                  <p:stCondLst>
                                    <p:cond delay="300"/>
                                  </p:stCondLst>
                                  <p:childTnLst>
                                    <p:set>
                                      <p:cBhvr>
                                        <p:cTn id="34" dur="1" fill="hold">
                                          <p:stCondLst>
                                            <p:cond delay="0"/>
                                          </p:stCondLst>
                                        </p:cTn>
                                        <p:tgtEl>
                                          <p:spTgt spid="194"/>
                                        </p:tgtEl>
                                        <p:attrNameLst>
                                          <p:attrName>style.visibility</p:attrName>
                                        </p:attrNameLst>
                                      </p:cBhvr>
                                      <p:to>
                                        <p:strVal val="visible"/>
                                      </p:to>
                                    </p:set>
                                  </p:childTnLst>
                                </p:cTn>
                              </p:par>
                              <p:par>
                                <p:cTn id="35" presetID="6" presetClass="emph" presetSubtype="0" fill="hold" nodeType="withEffect">
                                  <p:stCondLst>
                                    <p:cond delay="300"/>
                                  </p:stCondLst>
                                  <p:childTnLst>
                                    <p:animScale>
                                      <p:cBhvr>
                                        <p:cTn id="36" dur="200" fill="hold"/>
                                        <p:tgtEl>
                                          <p:spTgt spid="194"/>
                                        </p:tgtEl>
                                      </p:cBhvr>
                                      <p:by x="150000" y="150000"/>
                                    </p:animScale>
                                  </p:childTnLst>
                                </p:cTn>
                              </p:par>
                              <p:par>
                                <p:cTn id="37" presetID="10" presetClass="exit" presetSubtype="0" fill="hold" nodeType="withEffect">
                                  <p:stCondLst>
                                    <p:cond delay="300"/>
                                  </p:stCondLst>
                                  <p:childTnLst>
                                    <p:animEffect transition="out" filter="fade">
                                      <p:cBhvr>
                                        <p:cTn id="38" dur="200"/>
                                        <p:tgtEl>
                                          <p:spTgt spid="194"/>
                                        </p:tgtEl>
                                      </p:cBhvr>
                                    </p:animEffect>
                                    <p:set>
                                      <p:cBhvr>
                                        <p:cTn id="39" dur="1" fill="hold">
                                          <p:stCondLst>
                                            <p:cond delay="199"/>
                                          </p:stCondLst>
                                        </p:cTn>
                                        <p:tgtEl>
                                          <p:spTgt spid="194"/>
                                        </p:tgtEl>
                                        <p:attrNameLst>
                                          <p:attrName>style.visibility</p:attrName>
                                        </p:attrNameLst>
                                      </p:cBhvr>
                                      <p:to>
                                        <p:strVal val="hidden"/>
                                      </p:to>
                                    </p:set>
                                  </p:childTnLst>
                                </p:cTn>
                              </p:par>
                            </p:childTnLst>
                          </p:cTn>
                        </p:par>
                        <p:par>
                          <p:cTn id="40" fill="hold">
                            <p:stCondLst>
                              <p:cond delay="1500"/>
                            </p:stCondLst>
                            <p:childTnLst>
                              <p:par>
                                <p:cTn id="41" presetID="23" presetClass="entr" presetSubtype="16" fill="hold" nodeType="afterEffect">
                                  <p:stCondLst>
                                    <p:cond delay="0"/>
                                  </p:stCondLst>
                                  <p:childTnLst>
                                    <p:set>
                                      <p:cBhvr>
                                        <p:cTn id="42" dur="1" fill="hold">
                                          <p:stCondLst>
                                            <p:cond delay="0"/>
                                          </p:stCondLst>
                                        </p:cTn>
                                        <p:tgtEl>
                                          <p:spTgt spid="208"/>
                                        </p:tgtEl>
                                        <p:attrNameLst>
                                          <p:attrName>style.visibility</p:attrName>
                                        </p:attrNameLst>
                                      </p:cBhvr>
                                      <p:to>
                                        <p:strVal val="visible"/>
                                      </p:to>
                                    </p:set>
                                    <p:anim calcmode="lin" valueType="num">
                                      <p:cBhvr>
                                        <p:cTn id="43" dur="300" fill="hold"/>
                                        <p:tgtEl>
                                          <p:spTgt spid="208"/>
                                        </p:tgtEl>
                                        <p:attrNameLst>
                                          <p:attrName>ppt_w</p:attrName>
                                        </p:attrNameLst>
                                      </p:cBhvr>
                                      <p:tavLst>
                                        <p:tav tm="0">
                                          <p:val>
                                            <p:fltVal val="0"/>
                                          </p:val>
                                        </p:tav>
                                        <p:tav tm="100000">
                                          <p:val>
                                            <p:strVal val="#ppt_w"/>
                                          </p:val>
                                        </p:tav>
                                      </p:tavLst>
                                    </p:anim>
                                    <p:anim calcmode="lin" valueType="num">
                                      <p:cBhvr>
                                        <p:cTn id="44" dur="300" fill="hold"/>
                                        <p:tgtEl>
                                          <p:spTgt spid="208"/>
                                        </p:tgtEl>
                                        <p:attrNameLst>
                                          <p:attrName>ppt_h</p:attrName>
                                        </p:attrNameLst>
                                      </p:cBhvr>
                                      <p:tavLst>
                                        <p:tav tm="0">
                                          <p:val>
                                            <p:fltVal val="0"/>
                                          </p:val>
                                        </p:tav>
                                        <p:tav tm="100000">
                                          <p:val>
                                            <p:strVal val="#ppt_h"/>
                                          </p:val>
                                        </p:tav>
                                      </p:tavLst>
                                    </p:anim>
                                  </p:childTnLst>
                                </p:cTn>
                              </p:par>
                              <p:par>
                                <p:cTn id="45" presetID="1" presetClass="entr" presetSubtype="0" fill="hold" nodeType="withEffect">
                                  <p:stCondLst>
                                    <p:cond delay="300"/>
                                  </p:stCondLst>
                                  <p:childTnLst>
                                    <p:set>
                                      <p:cBhvr>
                                        <p:cTn id="46" dur="1" fill="hold">
                                          <p:stCondLst>
                                            <p:cond delay="0"/>
                                          </p:stCondLst>
                                        </p:cTn>
                                        <p:tgtEl>
                                          <p:spTgt spid="222"/>
                                        </p:tgtEl>
                                        <p:attrNameLst>
                                          <p:attrName>style.visibility</p:attrName>
                                        </p:attrNameLst>
                                      </p:cBhvr>
                                      <p:to>
                                        <p:strVal val="visible"/>
                                      </p:to>
                                    </p:set>
                                  </p:childTnLst>
                                </p:cTn>
                              </p:par>
                              <p:par>
                                <p:cTn id="47" presetID="6" presetClass="emph" presetSubtype="0" fill="hold" nodeType="withEffect">
                                  <p:stCondLst>
                                    <p:cond delay="300"/>
                                  </p:stCondLst>
                                  <p:childTnLst>
                                    <p:animScale>
                                      <p:cBhvr>
                                        <p:cTn id="48" dur="200" fill="hold"/>
                                        <p:tgtEl>
                                          <p:spTgt spid="222"/>
                                        </p:tgtEl>
                                      </p:cBhvr>
                                      <p:by x="150000" y="150000"/>
                                    </p:animScale>
                                  </p:childTnLst>
                                </p:cTn>
                              </p:par>
                              <p:par>
                                <p:cTn id="49" presetID="10" presetClass="exit" presetSubtype="0" fill="hold" nodeType="withEffect">
                                  <p:stCondLst>
                                    <p:cond delay="300"/>
                                  </p:stCondLst>
                                  <p:childTnLst>
                                    <p:animEffect transition="out" filter="fade">
                                      <p:cBhvr>
                                        <p:cTn id="50" dur="200"/>
                                        <p:tgtEl>
                                          <p:spTgt spid="222"/>
                                        </p:tgtEl>
                                      </p:cBhvr>
                                    </p:animEffect>
                                    <p:set>
                                      <p:cBhvr>
                                        <p:cTn id="51" dur="1" fill="hold">
                                          <p:stCondLst>
                                            <p:cond delay="199"/>
                                          </p:stCondLst>
                                        </p:cTn>
                                        <p:tgtEl>
                                          <p:spTgt spid="222"/>
                                        </p:tgtEl>
                                        <p:attrNameLst>
                                          <p:attrName>style.visibility</p:attrName>
                                        </p:attrNameLst>
                                      </p:cBhvr>
                                      <p:to>
                                        <p:strVal val="hidden"/>
                                      </p:to>
                                    </p:set>
                                  </p:childTnLst>
                                </p:cTn>
                              </p:par>
                            </p:childTnLst>
                          </p:cTn>
                        </p:par>
                        <p:par>
                          <p:cTn id="52" fill="hold">
                            <p:stCondLst>
                              <p:cond delay="2000"/>
                            </p:stCondLst>
                            <p:childTnLst>
                              <p:par>
                                <p:cTn id="53" presetID="8" presetClass="emph" presetSubtype="0" fill="hold" nodeType="afterEffect">
                                  <p:stCondLst>
                                    <p:cond delay="0"/>
                                  </p:stCondLst>
                                  <p:childTnLst>
                                    <p:animRot by="-43199940">
                                      <p:cBhvr>
                                        <p:cTn id="54" dur="2000" fill="hold"/>
                                        <p:tgtEl>
                                          <p:spTgt spid="124"/>
                                        </p:tgtEl>
                                        <p:attrNameLst>
                                          <p:attrName>r</p:attrName>
                                        </p:attrNameLst>
                                      </p:cBhvr>
                                    </p:animRot>
                                  </p:childTnLst>
                                </p:cTn>
                              </p:par>
                              <p:par>
                                <p:cTn id="55" presetID="8" presetClass="emph" presetSubtype="0" fill="hold" nodeType="withEffect">
                                  <p:stCondLst>
                                    <p:cond delay="0"/>
                                  </p:stCondLst>
                                  <p:childTnLst>
                                    <p:animRot by="-43199940">
                                      <p:cBhvr>
                                        <p:cTn id="56" dur="2000" fill="hold"/>
                                        <p:tgtEl>
                                          <p:spTgt spid="152"/>
                                        </p:tgtEl>
                                        <p:attrNameLst>
                                          <p:attrName>r</p:attrName>
                                        </p:attrNameLst>
                                      </p:cBhvr>
                                    </p:animRot>
                                  </p:childTnLst>
                                </p:cTn>
                              </p:par>
                              <p:par>
                                <p:cTn id="57" presetID="8" presetClass="emph" presetSubtype="0" fill="hold" nodeType="withEffect">
                                  <p:stCondLst>
                                    <p:cond delay="0"/>
                                  </p:stCondLst>
                                  <p:childTnLst>
                                    <p:animRot by="-43199940">
                                      <p:cBhvr>
                                        <p:cTn id="58" dur="2000" fill="hold"/>
                                        <p:tgtEl>
                                          <p:spTgt spid="180"/>
                                        </p:tgtEl>
                                        <p:attrNameLst>
                                          <p:attrName>r</p:attrName>
                                        </p:attrNameLst>
                                      </p:cBhvr>
                                    </p:animRot>
                                  </p:childTnLst>
                                </p:cTn>
                              </p:par>
                              <p:par>
                                <p:cTn id="59" presetID="8" presetClass="emph" presetSubtype="0" fill="hold" nodeType="withEffect">
                                  <p:stCondLst>
                                    <p:cond delay="0"/>
                                  </p:stCondLst>
                                  <p:childTnLst>
                                    <p:animRot by="-43199940">
                                      <p:cBhvr>
                                        <p:cTn id="60" dur="2000" fill="hold"/>
                                        <p:tgtEl>
                                          <p:spTgt spid="208"/>
                                        </p:tgtEl>
                                        <p:attrNameLst>
                                          <p:attrName>r</p:attrName>
                                        </p:attrNameLst>
                                      </p:cBhvr>
                                    </p:animRot>
                                  </p:childTnLst>
                                </p:cTn>
                              </p:par>
                              <p:par>
                                <p:cTn id="61" presetID="42" presetClass="entr" presetSubtype="0" fill="hold" grpId="0" nodeType="withEffect">
                                  <p:stCondLst>
                                    <p:cond delay="1000"/>
                                  </p:stCondLst>
                                  <p:childTnLst>
                                    <p:set>
                                      <p:cBhvr>
                                        <p:cTn id="62" dur="1" fill="hold">
                                          <p:stCondLst>
                                            <p:cond delay="0"/>
                                          </p:stCondLst>
                                        </p:cTn>
                                        <p:tgtEl>
                                          <p:spTgt spid="236"/>
                                        </p:tgtEl>
                                        <p:attrNameLst>
                                          <p:attrName>style.visibility</p:attrName>
                                        </p:attrNameLst>
                                      </p:cBhvr>
                                      <p:to>
                                        <p:strVal val="visible"/>
                                      </p:to>
                                    </p:set>
                                    <p:animEffect transition="in" filter="fade">
                                      <p:cBhvr>
                                        <p:cTn id="63" dur="1000"/>
                                        <p:tgtEl>
                                          <p:spTgt spid="236"/>
                                        </p:tgtEl>
                                      </p:cBhvr>
                                    </p:animEffect>
                                    <p:anim calcmode="lin" valueType="num">
                                      <p:cBhvr>
                                        <p:cTn id="64" dur="1000" fill="hold"/>
                                        <p:tgtEl>
                                          <p:spTgt spid="236"/>
                                        </p:tgtEl>
                                        <p:attrNameLst>
                                          <p:attrName>ppt_x</p:attrName>
                                        </p:attrNameLst>
                                      </p:cBhvr>
                                      <p:tavLst>
                                        <p:tav tm="0">
                                          <p:val>
                                            <p:strVal val="#ppt_x"/>
                                          </p:val>
                                        </p:tav>
                                        <p:tav tm="100000">
                                          <p:val>
                                            <p:strVal val="#ppt_x"/>
                                          </p:val>
                                        </p:tav>
                                      </p:tavLst>
                                    </p:anim>
                                    <p:anim calcmode="lin" valueType="num">
                                      <p:cBhvr>
                                        <p:cTn id="65" dur="1000" fill="hold"/>
                                        <p:tgtEl>
                                          <p:spTgt spid="23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1000"/>
                                  </p:stCondLst>
                                  <p:childTnLst>
                                    <p:set>
                                      <p:cBhvr>
                                        <p:cTn id="67" dur="1" fill="hold">
                                          <p:stCondLst>
                                            <p:cond delay="0"/>
                                          </p:stCondLst>
                                        </p:cTn>
                                        <p:tgtEl>
                                          <p:spTgt spid="237"/>
                                        </p:tgtEl>
                                        <p:attrNameLst>
                                          <p:attrName>style.visibility</p:attrName>
                                        </p:attrNameLst>
                                      </p:cBhvr>
                                      <p:to>
                                        <p:strVal val="visible"/>
                                      </p:to>
                                    </p:set>
                                    <p:animEffect transition="in" filter="fade">
                                      <p:cBhvr>
                                        <p:cTn id="68" dur="1000"/>
                                        <p:tgtEl>
                                          <p:spTgt spid="237"/>
                                        </p:tgtEl>
                                      </p:cBhvr>
                                    </p:animEffect>
                                    <p:anim calcmode="lin" valueType="num">
                                      <p:cBhvr>
                                        <p:cTn id="69" dur="1000" fill="hold"/>
                                        <p:tgtEl>
                                          <p:spTgt spid="237"/>
                                        </p:tgtEl>
                                        <p:attrNameLst>
                                          <p:attrName>ppt_x</p:attrName>
                                        </p:attrNameLst>
                                      </p:cBhvr>
                                      <p:tavLst>
                                        <p:tav tm="0">
                                          <p:val>
                                            <p:strVal val="#ppt_x"/>
                                          </p:val>
                                        </p:tav>
                                        <p:tav tm="100000">
                                          <p:val>
                                            <p:strVal val="#ppt_x"/>
                                          </p:val>
                                        </p:tav>
                                      </p:tavLst>
                                    </p:anim>
                                    <p:anim calcmode="lin" valueType="num">
                                      <p:cBhvr>
                                        <p:cTn id="70" dur="1000" fill="hold"/>
                                        <p:tgtEl>
                                          <p:spTgt spid="237"/>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1000"/>
                                  </p:stCondLst>
                                  <p:childTnLst>
                                    <p:set>
                                      <p:cBhvr>
                                        <p:cTn id="72" dur="1" fill="hold">
                                          <p:stCondLst>
                                            <p:cond delay="0"/>
                                          </p:stCondLst>
                                        </p:cTn>
                                        <p:tgtEl>
                                          <p:spTgt spid="238"/>
                                        </p:tgtEl>
                                        <p:attrNameLst>
                                          <p:attrName>style.visibility</p:attrName>
                                        </p:attrNameLst>
                                      </p:cBhvr>
                                      <p:to>
                                        <p:strVal val="visible"/>
                                      </p:to>
                                    </p:set>
                                    <p:animEffect transition="in" filter="fade">
                                      <p:cBhvr>
                                        <p:cTn id="73" dur="1000"/>
                                        <p:tgtEl>
                                          <p:spTgt spid="238"/>
                                        </p:tgtEl>
                                      </p:cBhvr>
                                    </p:animEffect>
                                    <p:anim calcmode="lin" valueType="num">
                                      <p:cBhvr>
                                        <p:cTn id="74" dur="1000" fill="hold"/>
                                        <p:tgtEl>
                                          <p:spTgt spid="238"/>
                                        </p:tgtEl>
                                        <p:attrNameLst>
                                          <p:attrName>ppt_x</p:attrName>
                                        </p:attrNameLst>
                                      </p:cBhvr>
                                      <p:tavLst>
                                        <p:tav tm="0">
                                          <p:val>
                                            <p:strVal val="#ppt_x"/>
                                          </p:val>
                                        </p:tav>
                                        <p:tav tm="100000">
                                          <p:val>
                                            <p:strVal val="#ppt_x"/>
                                          </p:val>
                                        </p:tav>
                                      </p:tavLst>
                                    </p:anim>
                                    <p:anim calcmode="lin" valueType="num">
                                      <p:cBhvr>
                                        <p:cTn id="75" dur="1000" fill="hold"/>
                                        <p:tgtEl>
                                          <p:spTgt spid="238"/>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1000"/>
                                  </p:stCondLst>
                                  <p:childTnLst>
                                    <p:set>
                                      <p:cBhvr>
                                        <p:cTn id="77" dur="1" fill="hold">
                                          <p:stCondLst>
                                            <p:cond delay="0"/>
                                          </p:stCondLst>
                                        </p:cTn>
                                        <p:tgtEl>
                                          <p:spTgt spid="239"/>
                                        </p:tgtEl>
                                        <p:attrNameLst>
                                          <p:attrName>style.visibility</p:attrName>
                                        </p:attrNameLst>
                                      </p:cBhvr>
                                      <p:to>
                                        <p:strVal val="visible"/>
                                      </p:to>
                                    </p:set>
                                    <p:animEffect transition="in" filter="fade">
                                      <p:cBhvr>
                                        <p:cTn id="78" dur="1000"/>
                                        <p:tgtEl>
                                          <p:spTgt spid="239"/>
                                        </p:tgtEl>
                                      </p:cBhvr>
                                    </p:animEffect>
                                    <p:anim calcmode="lin" valueType="num">
                                      <p:cBhvr>
                                        <p:cTn id="79" dur="1000" fill="hold"/>
                                        <p:tgtEl>
                                          <p:spTgt spid="239"/>
                                        </p:tgtEl>
                                        <p:attrNameLst>
                                          <p:attrName>ppt_x</p:attrName>
                                        </p:attrNameLst>
                                      </p:cBhvr>
                                      <p:tavLst>
                                        <p:tav tm="0">
                                          <p:val>
                                            <p:strVal val="#ppt_x"/>
                                          </p:val>
                                        </p:tav>
                                        <p:tav tm="100000">
                                          <p:val>
                                            <p:strVal val="#ppt_x"/>
                                          </p:val>
                                        </p:tav>
                                      </p:tavLst>
                                    </p:anim>
                                    <p:anim calcmode="lin" valueType="num">
                                      <p:cBhvr>
                                        <p:cTn id="80" dur="1000" fill="hold"/>
                                        <p:tgtEl>
                                          <p:spTgt spid="239"/>
                                        </p:tgtEl>
                                        <p:attrNameLst>
                                          <p:attrName>ppt_y</p:attrName>
                                        </p:attrNameLst>
                                      </p:cBhvr>
                                      <p:tavLst>
                                        <p:tav tm="0">
                                          <p:val>
                                            <p:strVal val="#ppt_y+.1"/>
                                          </p:val>
                                        </p:tav>
                                        <p:tav tm="100000">
                                          <p:val>
                                            <p:strVal val="#ppt_y"/>
                                          </p:val>
                                        </p:tav>
                                      </p:tavLst>
                                    </p:anim>
                                  </p:childTnLst>
                                </p:cTn>
                              </p:par>
                              <p:par>
                                <p:cTn id="81" presetID="10" presetClass="entr" presetSubtype="0" fill="hold" grpId="0" nodeType="withEffect">
                                  <p:stCondLst>
                                    <p:cond delay="1500"/>
                                  </p:stCondLst>
                                  <p:childTnLst>
                                    <p:set>
                                      <p:cBhvr>
                                        <p:cTn id="82" dur="1" fill="hold">
                                          <p:stCondLst>
                                            <p:cond delay="0"/>
                                          </p:stCondLst>
                                        </p:cTn>
                                        <p:tgtEl>
                                          <p:spTgt spid="240"/>
                                        </p:tgtEl>
                                        <p:attrNameLst>
                                          <p:attrName>style.visibility</p:attrName>
                                        </p:attrNameLst>
                                      </p:cBhvr>
                                      <p:to>
                                        <p:strVal val="visible"/>
                                      </p:to>
                                    </p:set>
                                    <p:animEffect transition="in" filter="fade">
                                      <p:cBhvr>
                                        <p:cTn id="83" dur="800"/>
                                        <p:tgtEl>
                                          <p:spTgt spid="240"/>
                                        </p:tgtEl>
                                      </p:cBhvr>
                                    </p:animEffect>
                                  </p:childTnLst>
                                </p:cTn>
                              </p:par>
                              <p:par>
                                <p:cTn id="84" presetID="10" presetClass="entr" presetSubtype="0" fill="hold" grpId="0" nodeType="withEffect">
                                  <p:stCondLst>
                                    <p:cond delay="1500"/>
                                  </p:stCondLst>
                                  <p:childTnLst>
                                    <p:set>
                                      <p:cBhvr>
                                        <p:cTn id="85" dur="1" fill="hold">
                                          <p:stCondLst>
                                            <p:cond delay="0"/>
                                          </p:stCondLst>
                                        </p:cTn>
                                        <p:tgtEl>
                                          <p:spTgt spid="241"/>
                                        </p:tgtEl>
                                        <p:attrNameLst>
                                          <p:attrName>style.visibility</p:attrName>
                                        </p:attrNameLst>
                                      </p:cBhvr>
                                      <p:to>
                                        <p:strVal val="visible"/>
                                      </p:to>
                                    </p:set>
                                    <p:animEffect transition="in" filter="fade">
                                      <p:cBhvr>
                                        <p:cTn id="86" dur="800"/>
                                        <p:tgtEl>
                                          <p:spTgt spid="241"/>
                                        </p:tgtEl>
                                      </p:cBhvr>
                                    </p:animEffect>
                                  </p:childTnLst>
                                </p:cTn>
                              </p:par>
                              <p:par>
                                <p:cTn id="87" presetID="10" presetClass="entr" presetSubtype="0" fill="hold" grpId="0" nodeType="withEffect">
                                  <p:stCondLst>
                                    <p:cond delay="1500"/>
                                  </p:stCondLst>
                                  <p:childTnLst>
                                    <p:set>
                                      <p:cBhvr>
                                        <p:cTn id="88" dur="1" fill="hold">
                                          <p:stCondLst>
                                            <p:cond delay="0"/>
                                          </p:stCondLst>
                                        </p:cTn>
                                        <p:tgtEl>
                                          <p:spTgt spid="242"/>
                                        </p:tgtEl>
                                        <p:attrNameLst>
                                          <p:attrName>style.visibility</p:attrName>
                                        </p:attrNameLst>
                                      </p:cBhvr>
                                      <p:to>
                                        <p:strVal val="visible"/>
                                      </p:to>
                                    </p:set>
                                    <p:animEffect transition="in" filter="fade">
                                      <p:cBhvr>
                                        <p:cTn id="89" dur="800"/>
                                        <p:tgtEl>
                                          <p:spTgt spid="242"/>
                                        </p:tgtEl>
                                      </p:cBhvr>
                                    </p:animEffect>
                                  </p:childTnLst>
                                </p:cTn>
                              </p:par>
                              <p:par>
                                <p:cTn id="90" presetID="10" presetClass="entr" presetSubtype="0" fill="hold" grpId="0" nodeType="withEffect">
                                  <p:stCondLst>
                                    <p:cond delay="1500"/>
                                  </p:stCondLst>
                                  <p:childTnLst>
                                    <p:set>
                                      <p:cBhvr>
                                        <p:cTn id="91" dur="1" fill="hold">
                                          <p:stCondLst>
                                            <p:cond delay="0"/>
                                          </p:stCondLst>
                                        </p:cTn>
                                        <p:tgtEl>
                                          <p:spTgt spid="243"/>
                                        </p:tgtEl>
                                        <p:attrNameLst>
                                          <p:attrName>style.visibility</p:attrName>
                                        </p:attrNameLst>
                                      </p:cBhvr>
                                      <p:to>
                                        <p:strVal val="visible"/>
                                      </p:to>
                                    </p:set>
                                    <p:animEffect transition="in" filter="fade">
                                      <p:cBhvr>
                                        <p:cTn id="92" dur="8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237" grpId="0"/>
      <p:bldP spid="238" grpId="0"/>
      <p:bldP spid="239" grpId="0"/>
      <p:bldP spid="240" grpId="0"/>
      <p:bldP spid="241" grpId="0"/>
      <p:bldP spid="242" grpId="0"/>
      <p:bldP spid="24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bwMode="auto">
          <a:xfrm>
            <a:off x="1524001" y="1811867"/>
            <a:ext cx="2002367" cy="895351"/>
            <a:chOff x="465719" y="1295954"/>
            <a:chExt cx="1658494" cy="740511"/>
          </a:xfrm>
        </p:grpSpPr>
        <p:sp>
          <p:nvSpPr>
            <p:cNvPr id="69634" name="Freeform 1"/>
            <p:cNvSpPr>
              <a:spLocks noChangeArrowheads="1"/>
            </p:cNvSpPr>
            <p:nvPr/>
          </p:nvSpPr>
          <p:spPr bwMode="auto">
            <a:xfrm rot="10800000">
              <a:off x="465719" y="1295954"/>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en-US" altLang="en-US" sz="2400">
                <a:cs typeface="+mn-ea"/>
                <a:sym typeface="+mn-lt"/>
              </a:endParaRPr>
            </a:p>
          </p:txBody>
        </p:sp>
        <p:sp>
          <p:nvSpPr>
            <p:cNvPr id="69635" name="Freeform 41"/>
            <p:cNvSpPr>
              <a:spLocks noEditPoints="1" noChangeArrowheads="1"/>
            </p:cNvSpPr>
            <p:nvPr/>
          </p:nvSpPr>
          <p:spPr bwMode="auto">
            <a:xfrm>
              <a:off x="1089592" y="1430439"/>
              <a:ext cx="458072" cy="416658"/>
            </a:xfrm>
            <a:custGeom>
              <a:avLst/>
              <a:gdLst>
                <a:gd name="T0" fmla="*/ 53 w 67"/>
                <a:gd name="T1" fmla="*/ 2 h 60"/>
                <a:gd name="T2" fmla="*/ 51 w 67"/>
                <a:gd name="T3" fmla="*/ 0 h 60"/>
                <a:gd name="T4" fmla="*/ 46 w 67"/>
                <a:gd name="T5" fmla="*/ 0 h 60"/>
                <a:gd name="T6" fmla="*/ 44 w 67"/>
                <a:gd name="T7" fmla="*/ 2 h 60"/>
                <a:gd name="T8" fmla="*/ 44 w 67"/>
                <a:gd name="T9" fmla="*/ 5 h 60"/>
                <a:gd name="T10" fmla="*/ 53 w 67"/>
                <a:gd name="T11" fmla="*/ 14 h 60"/>
                <a:gd name="T12" fmla="*/ 53 w 67"/>
                <a:gd name="T13" fmla="*/ 2 h 60"/>
                <a:gd name="T14" fmla="*/ 66 w 67"/>
                <a:gd name="T15" fmla="*/ 31 h 60"/>
                <a:gd name="T16" fmla="*/ 36 w 67"/>
                <a:gd name="T17" fmla="*/ 2 h 60"/>
                <a:gd name="T18" fmla="*/ 31 w 67"/>
                <a:gd name="T19" fmla="*/ 2 h 60"/>
                <a:gd name="T20" fmla="*/ 2 w 67"/>
                <a:gd name="T21" fmla="*/ 31 h 60"/>
                <a:gd name="T22" fmla="*/ 2 w 67"/>
                <a:gd name="T23" fmla="*/ 36 h 60"/>
                <a:gd name="T24" fmla="*/ 4 w 67"/>
                <a:gd name="T25" fmla="*/ 37 h 60"/>
                <a:gd name="T26" fmla="*/ 7 w 67"/>
                <a:gd name="T27" fmla="*/ 36 h 60"/>
                <a:gd name="T28" fmla="*/ 34 w 67"/>
                <a:gd name="T29" fmla="*/ 9 h 60"/>
                <a:gd name="T30" fmla="*/ 61 w 67"/>
                <a:gd name="T31" fmla="*/ 36 h 60"/>
                <a:gd name="T32" fmla="*/ 66 w 67"/>
                <a:gd name="T33" fmla="*/ 36 h 60"/>
                <a:gd name="T34" fmla="*/ 66 w 67"/>
                <a:gd name="T35" fmla="*/ 31 h 60"/>
                <a:gd name="T36" fmla="*/ 9 w 67"/>
                <a:gd name="T37" fmla="*/ 37 h 60"/>
                <a:gd name="T38" fmla="*/ 9 w 67"/>
                <a:gd name="T39" fmla="*/ 57 h 60"/>
                <a:gd name="T40" fmla="*/ 13 w 67"/>
                <a:gd name="T41" fmla="*/ 60 h 60"/>
                <a:gd name="T42" fmla="*/ 28 w 67"/>
                <a:gd name="T43" fmla="*/ 60 h 60"/>
                <a:gd name="T44" fmla="*/ 28 w 67"/>
                <a:gd name="T45" fmla="*/ 42 h 60"/>
                <a:gd name="T46" fmla="*/ 29 w 67"/>
                <a:gd name="T47" fmla="*/ 41 h 60"/>
                <a:gd name="T48" fmla="*/ 38 w 67"/>
                <a:gd name="T49" fmla="*/ 41 h 60"/>
                <a:gd name="T50" fmla="*/ 39 w 67"/>
                <a:gd name="T51" fmla="*/ 42 h 60"/>
                <a:gd name="T52" fmla="*/ 39 w 67"/>
                <a:gd name="T53" fmla="*/ 60 h 60"/>
                <a:gd name="T54" fmla="*/ 55 w 67"/>
                <a:gd name="T55" fmla="*/ 60 h 60"/>
                <a:gd name="T56" fmla="*/ 58 w 67"/>
                <a:gd name="T57" fmla="*/ 57 h 60"/>
                <a:gd name="T58" fmla="*/ 58 w 67"/>
                <a:gd name="T59" fmla="*/ 38 h 60"/>
                <a:gd name="T60" fmla="*/ 34 w 67"/>
                <a:gd name="T61" fmla="*/ 13 h 60"/>
                <a:gd name="T62" fmla="*/ 9 w 67"/>
                <a:gd name="T63" fmla="*/ 3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ltLang="en-US" sz="2400">
                <a:solidFill>
                  <a:srgbClr val="000000"/>
                </a:solidFill>
                <a:cs typeface="+mn-ea"/>
                <a:sym typeface="+mn-lt"/>
              </a:endParaRPr>
            </a:p>
          </p:txBody>
        </p:sp>
      </p:grpSp>
      <p:sp>
        <p:nvSpPr>
          <p:cNvPr id="40" name="TextBox 39"/>
          <p:cNvSpPr txBox="1">
            <a:spLocks noChangeArrowheads="1"/>
          </p:cNvSpPr>
          <p:nvPr/>
        </p:nvSpPr>
        <p:spPr bwMode="auto">
          <a:xfrm>
            <a:off x="3740151" y="2021417"/>
            <a:ext cx="7349067" cy="68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7" tIns="52153" rIns="104307" bIns="52153">
            <a:spAutoFit/>
          </a:bodyPr>
          <a:lstStyle/>
          <a:p>
            <a:pPr>
              <a:lnSpc>
                <a:spcPct val="150000"/>
              </a:lnSpc>
            </a:pPr>
            <a:r>
              <a:rPr lang="zh-CN" altLang="en-US" sz="1335">
                <a:solidFill>
                  <a:srgbClr val="0D0D0D"/>
                </a:solidFill>
                <a:cs typeface="+mn-ea"/>
                <a:sym typeface="+mn-lt"/>
              </a:rPr>
              <a:t>单击此处添加文本单击此处添加文本 单击此处添加文本单击此处添加文本单击此处添加文本</a:t>
            </a:r>
            <a:endParaRPr lang="en-US" altLang="zh-CN" sz="1335">
              <a:solidFill>
                <a:srgbClr val="0D0D0D"/>
              </a:solidFill>
              <a:cs typeface="+mn-ea"/>
              <a:sym typeface="+mn-lt"/>
            </a:endParaRPr>
          </a:p>
          <a:p>
            <a:pPr>
              <a:lnSpc>
                <a:spcPct val="150000"/>
              </a:lnSpc>
            </a:pPr>
            <a:r>
              <a:rPr lang="zh-CN" altLang="en-US" sz="1335">
                <a:solidFill>
                  <a:srgbClr val="0D0D0D"/>
                </a:solidFill>
                <a:cs typeface="+mn-ea"/>
                <a:sym typeface="+mn-lt"/>
              </a:rPr>
              <a:t>单击此处添加文本单击此处添加文本单击此处添加文本 单击此处添加文本单击此处添加文本</a:t>
            </a:r>
            <a:endParaRPr lang="en-US" altLang="zh-CN" sz="1335">
              <a:solidFill>
                <a:srgbClr val="0D0D0D"/>
              </a:solidFill>
              <a:cs typeface="+mn-ea"/>
              <a:sym typeface="+mn-lt"/>
            </a:endParaRPr>
          </a:p>
        </p:txBody>
      </p:sp>
      <p:sp>
        <p:nvSpPr>
          <p:cNvPr id="41" name="TextBox 40"/>
          <p:cNvSpPr txBox="1">
            <a:spLocks noChangeArrowheads="1"/>
          </p:cNvSpPr>
          <p:nvPr/>
        </p:nvSpPr>
        <p:spPr bwMode="auto">
          <a:xfrm>
            <a:off x="3598334" y="1701800"/>
            <a:ext cx="3217333" cy="357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19" tIns="34509" rIns="69019" bIns="34509">
            <a:spAutoFit/>
          </a:bodyPr>
          <a:lstStyle/>
          <a:p>
            <a:r>
              <a:rPr lang="zh-CN" altLang="zh-CN" sz="1865" b="1">
                <a:solidFill>
                  <a:srgbClr val="404040"/>
                </a:solidFill>
                <a:cs typeface="+mn-ea"/>
                <a:sym typeface="+mn-lt"/>
              </a:rPr>
              <a:t>（一）</a:t>
            </a:r>
            <a:r>
              <a:rPr lang="zh-CN" altLang="en-US" sz="1865" b="1">
                <a:solidFill>
                  <a:srgbClr val="404040"/>
                </a:solidFill>
                <a:cs typeface="+mn-ea"/>
                <a:sym typeface="+mn-lt"/>
              </a:rPr>
              <a:t>单击填加标题</a:t>
            </a:r>
          </a:p>
        </p:txBody>
      </p:sp>
      <p:grpSp>
        <p:nvGrpSpPr>
          <p:cNvPr id="42" name="组合 41"/>
          <p:cNvGrpSpPr/>
          <p:nvPr/>
        </p:nvGrpSpPr>
        <p:grpSpPr bwMode="auto">
          <a:xfrm>
            <a:off x="1524001" y="4855634"/>
            <a:ext cx="2002367" cy="937684"/>
            <a:chOff x="465719" y="3291830"/>
            <a:chExt cx="1658494" cy="740511"/>
          </a:xfrm>
        </p:grpSpPr>
        <p:sp>
          <p:nvSpPr>
            <p:cNvPr id="69639" name="Freeform 1"/>
            <p:cNvSpPr>
              <a:spLocks noChangeArrowheads="1"/>
            </p:cNvSpPr>
            <p:nvPr/>
          </p:nvSpPr>
          <p:spPr bwMode="auto">
            <a:xfrm rot="10800000">
              <a:off x="465719" y="3291830"/>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en-US" altLang="en-US" sz="2400">
                <a:cs typeface="+mn-ea"/>
                <a:sym typeface="+mn-lt"/>
              </a:endParaRPr>
            </a:p>
          </p:txBody>
        </p:sp>
        <p:pic>
          <p:nvPicPr>
            <p:cNvPr id="6964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1134" y="3488771"/>
              <a:ext cx="346674" cy="346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 name="TextBox 44"/>
          <p:cNvSpPr txBox="1">
            <a:spLocks noChangeArrowheads="1"/>
          </p:cNvSpPr>
          <p:nvPr/>
        </p:nvSpPr>
        <p:spPr bwMode="auto">
          <a:xfrm>
            <a:off x="3740151" y="3594100"/>
            <a:ext cx="7349067" cy="68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7" tIns="52153" rIns="104307" bIns="52153">
            <a:spAutoFit/>
          </a:bodyPr>
          <a:lstStyle/>
          <a:p>
            <a:pPr>
              <a:lnSpc>
                <a:spcPct val="150000"/>
              </a:lnSpc>
            </a:pPr>
            <a:r>
              <a:rPr lang="zh-CN" altLang="en-US" sz="1335">
                <a:solidFill>
                  <a:srgbClr val="0D0D0D"/>
                </a:solidFill>
                <a:cs typeface="+mn-ea"/>
                <a:sym typeface="+mn-lt"/>
              </a:rPr>
              <a:t>单击此处添加文本单击此处添加文本 单击此处添加文本单击此处添加文本单击此处添加文本</a:t>
            </a:r>
            <a:endParaRPr lang="en-US" altLang="zh-CN" sz="1335">
              <a:solidFill>
                <a:srgbClr val="0D0D0D"/>
              </a:solidFill>
              <a:cs typeface="+mn-ea"/>
              <a:sym typeface="+mn-lt"/>
            </a:endParaRPr>
          </a:p>
          <a:p>
            <a:pPr>
              <a:lnSpc>
                <a:spcPct val="150000"/>
              </a:lnSpc>
            </a:pPr>
            <a:r>
              <a:rPr lang="zh-CN" altLang="en-US" sz="1335">
                <a:solidFill>
                  <a:srgbClr val="0D0D0D"/>
                </a:solidFill>
                <a:cs typeface="+mn-ea"/>
                <a:sym typeface="+mn-lt"/>
              </a:rPr>
              <a:t>单击此处添加文本单击此处添加文本单击此处添加文本 单击此处添加文本单击此处添加文本</a:t>
            </a:r>
            <a:endParaRPr lang="en-US" altLang="zh-CN" sz="1335">
              <a:solidFill>
                <a:srgbClr val="0D0D0D"/>
              </a:solidFill>
              <a:cs typeface="+mn-ea"/>
              <a:sym typeface="+mn-lt"/>
            </a:endParaRPr>
          </a:p>
        </p:txBody>
      </p:sp>
      <p:sp>
        <p:nvSpPr>
          <p:cNvPr id="46" name="TextBox 45"/>
          <p:cNvSpPr txBox="1">
            <a:spLocks noChangeArrowheads="1"/>
          </p:cNvSpPr>
          <p:nvPr/>
        </p:nvSpPr>
        <p:spPr bwMode="auto">
          <a:xfrm>
            <a:off x="3598334" y="3272367"/>
            <a:ext cx="3217333" cy="357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19" tIns="34509" rIns="69019" bIns="34509">
            <a:spAutoFit/>
          </a:bodyPr>
          <a:lstStyle/>
          <a:p>
            <a:r>
              <a:rPr lang="zh-CN" altLang="zh-CN" sz="1865" b="1">
                <a:solidFill>
                  <a:srgbClr val="404040"/>
                </a:solidFill>
                <a:cs typeface="+mn-ea"/>
                <a:sym typeface="+mn-lt"/>
              </a:rPr>
              <a:t>（</a:t>
            </a:r>
            <a:r>
              <a:rPr lang="zh-CN" altLang="en-US" sz="1865" b="1">
                <a:solidFill>
                  <a:srgbClr val="404040"/>
                </a:solidFill>
                <a:cs typeface="+mn-ea"/>
                <a:sym typeface="+mn-lt"/>
              </a:rPr>
              <a:t>二</a:t>
            </a:r>
            <a:r>
              <a:rPr lang="zh-CN" altLang="zh-CN" sz="1865" b="1">
                <a:solidFill>
                  <a:srgbClr val="404040"/>
                </a:solidFill>
                <a:cs typeface="+mn-ea"/>
                <a:sym typeface="+mn-lt"/>
              </a:rPr>
              <a:t>）</a:t>
            </a:r>
            <a:r>
              <a:rPr lang="zh-CN" altLang="en-US" sz="1865" b="1">
                <a:solidFill>
                  <a:srgbClr val="404040"/>
                </a:solidFill>
                <a:cs typeface="+mn-ea"/>
                <a:sym typeface="+mn-lt"/>
              </a:rPr>
              <a:t>单击填加标题</a:t>
            </a:r>
          </a:p>
        </p:txBody>
      </p:sp>
      <p:sp>
        <p:nvSpPr>
          <p:cNvPr id="47" name="TextBox 46"/>
          <p:cNvSpPr txBox="1">
            <a:spLocks noChangeArrowheads="1"/>
          </p:cNvSpPr>
          <p:nvPr/>
        </p:nvSpPr>
        <p:spPr bwMode="auto">
          <a:xfrm>
            <a:off x="3740151" y="5109633"/>
            <a:ext cx="7349067" cy="68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7" tIns="52153" rIns="104307" bIns="52153">
            <a:spAutoFit/>
          </a:bodyPr>
          <a:lstStyle/>
          <a:p>
            <a:pPr>
              <a:lnSpc>
                <a:spcPct val="150000"/>
              </a:lnSpc>
            </a:pPr>
            <a:r>
              <a:rPr lang="zh-CN" altLang="en-US" sz="1335">
                <a:solidFill>
                  <a:srgbClr val="0D0D0D"/>
                </a:solidFill>
                <a:cs typeface="+mn-ea"/>
                <a:sym typeface="+mn-lt"/>
              </a:rPr>
              <a:t>单击此处添加文本单击此处添加文本 单击此处添加文本单击此处添加文本单击此处添加文本</a:t>
            </a:r>
            <a:endParaRPr lang="en-US" altLang="zh-CN" sz="1335">
              <a:solidFill>
                <a:srgbClr val="0D0D0D"/>
              </a:solidFill>
              <a:cs typeface="+mn-ea"/>
              <a:sym typeface="+mn-lt"/>
            </a:endParaRPr>
          </a:p>
          <a:p>
            <a:pPr>
              <a:lnSpc>
                <a:spcPct val="150000"/>
              </a:lnSpc>
            </a:pPr>
            <a:r>
              <a:rPr lang="zh-CN" altLang="en-US" sz="1335">
                <a:solidFill>
                  <a:srgbClr val="0D0D0D"/>
                </a:solidFill>
                <a:cs typeface="+mn-ea"/>
                <a:sym typeface="+mn-lt"/>
              </a:rPr>
              <a:t>单击此处添加文本单击此处添加文本单击此处添加文本 单击此处添加文本单击此处添加文本</a:t>
            </a:r>
            <a:endParaRPr lang="en-US" altLang="zh-CN" sz="1335">
              <a:solidFill>
                <a:srgbClr val="0D0D0D"/>
              </a:solidFill>
              <a:cs typeface="+mn-ea"/>
              <a:sym typeface="+mn-lt"/>
            </a:endParaRPr>
          </a:p>
        </p:txBody>
      </p:sp>
      <p:sp>
        <p:nvSpPr>
          <p:cNvPr id="48" name="TextBox 47"/>
          <p:cNvSpPr txBox="1">
            <a:spLocks noChangeArrowheads="1"/>
          </p:cNvSpPr>
          <p:nvPr/>
        </p:nvSpPr>
        <p:spPr bwMode="auto">
          <a:xfrm>
            <a:off x="3598334" y="4790018"/>
            <a:ext cx="3217333" cy="357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19" tIns="34509" rIns="69019" bIns="34509">
            <a:spAutoFit/>
          </a:bodyPr>
          <a:lstStyle/>
          <a:p>
            <a:r>
              <a:rPr lang="zh-CN" altLang="zh-CN" sz="1865" b="1">
                <a:solidFill>
                  <a:srgbClr val="404040"/>
                </a:solidFill>
                <a:cs typeface="+mn-ea"/>
                <a:sym typeface="+mn-lt"/>
              </a:rPr>
              <a:t>（</a:t>
            </a:r>
            <a:r>
              <a:rPr lang="zh-CN" altLang="en-US" sz="1865" b="1">
                <a:solidFill>
                  <a:srgbClr val="404040"/>
                </a:solidFill>
                <a:cs typeface="+mn-ea"/>
                <a:sym typeface="+mn-lt"/>
              </a:rPr>
              <a:t>三</a:t>
            </a:r>
            <a:r>
              <a:rPr lang="zh-CN" altLang="zh-CN" sz="1865" b="1">
                <a:solidFill>
                  <a:srgbClr val="404040"/>
                </a:solidFill>
                <a:cs typeface="+mn-ea"/>
                <a:sym typeface="+mn-lt"/>
              </a:rPr>
              <a:t>）</a:t>
            </a:r>
            <a:r>
              <a:rPr lang="zh-CN" altLang="en-US" sz="1865" b="1">
                <a:solidFill>
                  <a:srgbClr val="404040"/>
                </a:solidFill>
                <a:cs typeface="+mn-ea"/>
                <a:sym typeface="+mn-lt"/>
              </a:rPr>
              <a:t>单击填加标题</a:t>
            </a:r>
          </a:p>
        </p:txBody>
      </p:sp>
      <p:grpSp>
        <p:nvGrpSpPr>
          <p:cNvPr id="49" name="Group 4"/>
          <p:cNvGrpSpPr/>
          <p:nvPr/>
        </p:nvGrpSpPr>
        <p:grpSpPr bwMode="auto">
          <a:xfrm>
            <a:off x="1524001" y="3337984"/>
            <a:ext cx="2002367" cy="937683"/>
            <a:chOff x="1372486" y="3793072"/>
            <a:chExt cx="6146978" cy="2804667"/>
          </a:xfrm>
        </p:grpSpPr>
        <p:sp>
          <p:nvSpPr>
            <p:cNvPr id="69646" name="Freeform 1"/>
            <p:cNvSpPr>
              <a:spLocks noChangeArrowheads="1"/>
            </p:cNvSpPr>
            <p:nvPr/>
          </p:nvSpPr>
          <p:spPr bwMode="auto">
            <a:xfrm rot="10800000">
              <a:off x="1372486" y="3793072"/>
              <a:ext cx="6146978" cy="2804667"/>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en-US" altLang="en-US" sz="2400">
                <a:cs typeface="+mn-ea"/>
                <a:sym typeface="+mn-lt"/>
              </a:endParaRPr>
            </a:p>
          </p:txBody>
        </p:sp>
        <p:grpSp>
          <p:nvGrpSpPr>
            <p:cNvPr id="51" name="Group 2"/>
            <p:cNvGrpSpPr/>
            <p:nvPr/>
          </p:nvGrpSpPr>
          <p:grpSpPr bwMode="auto">
            <a:xfrm>
              <a:off x="3531959" y="4060393"/>
              <a:ext cx="1906518" cy="1888205"/>
              <a:chOff x="1569458" y="688424"/>
              <a:chExt cx="334962" cy="331788"/>
            </a:xfrm>
            <a:solidFill>
              <a:schemeClr val="bg1"/>
            </a:solidFill>
          </p:grpSpPr>
          <p:sp>
            <p:nvSpPr>
              <p:cNvPr id="52"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defRPr/>
                </a:pPr>
                <a:endParaRPr lang="en-US" sz="2400" noProof="1">
                  <a:cs typeface="+mn-ea"/>
                  <a:sym typeface="+mn-lt"/>
                </a:endParaRPr>
              </a:p>
            </p:txBody>
          </p:sp>
          <p:sp>
            <p:nvSpPr>
              <p:cNvPr id="53"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defRPr/>
                </a:pPr>
                <a:endParaRPr lang="en-US" sz="2400" noProof="1">
                  <a:cs typeface="+mn-ea"/>
                  <a:sym typeface="+mn-lt"/>
                </a:endParaRPr>
              </a:p>
            </p:txBody>
          </p:sp>
          <p:sp>
            <p:nvSpPr>
              <p:cNvPr id="54"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defRPr/>
                </a:pPr>
                <a:endParaRPr lang="en-US" sz="2400" noProof="1">
                  <a:cs typeface="+mn-ea"/>
                  <a:sym typeface="+mn-lt"/>
                </a:endParaRPr>
              </a:p>
            </p:txBody>
          </p:sp>
          <p:sp>
            <p:nvSpPr>
              <p:cNvPr id="55"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defRPr/>
                </a:pPr>
                <a:endParaRPr lang="en-US" sz="2400" noProof="1">
                  <a:cs typeface="+mn-ea"/>
                  <a:sym typeface="+mn-lt"/>
                </a:endParaRPr>
              </a:p>
            </p:txBody>
          </p:sp>
          <p:sp>
            <p:nvSpPr>
              <p:cNvPr id="56"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defRPr/>
                </a:pPr>
                <a:endParaRPr lang="en-US" sz="2400" noProof="1">
                  <a:cs typeface="+mn-ea"/>
                  <a:sym typeface="+mn-lt"/>
                </a:endParaRPr>
              </a:p>
            </p:txBody>
          </p:sp>
          <p:sp>
            <p:nvSpPr>
              <p:cNvPr id="57"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defRPr/>
                </a:pPr>
                <a:endParaRPr lang="en-US" sz="2400" noProof="1">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ppt_x</p:attrName>
                                        </p:attrNameLst>
                                      </p:cBhvr>
                                      <p:tavLst>
                                        <p:tav tm="0">
                                          <p:val>
                                            <p:strVal val="0-#ppt_w/2"/>
                                          </p:val>
                                        </p:tav>
                                        <p:tav tm="100000">
                                          <p:val>
                                            <p:strVal val="#ppt_x"/>
                                          </p:val>
                                        </p:tav>
                                      </p:tavLst>
                                    </p:anim>
                                    <p:anim calcmode="lin" valueType="num">
                                      <p:cBhvr>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left)">
                                      <p:cBhvr>
                                        <p:cTn id="16" dur="750"/>
                                        <p:tgtEl>
                                          <p:spTgt spid="40"/>
                                        </p:tgtEl>
                                      </p:cBhvr>
                                    </p:animEffect>
                                  </p:childTnLst>
                                </p:cTn>
                              </p:par>
                            </p:childTnLst>
                          </p:cTn>
                        </p:par>
                        <p:par>
                          <p:cTn id="17" fill="hold">
                            <p:stCondLst>
                              <p:cond delay="2000"/>
                            </p:stCondLst>
                            <p:childTnLst>
                              <p:par>
                                <p:cTn id="18" presetID="2" presetClass="entr" presetSubtype="8" decel="100000"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 calcmode="lin" valueType="num">
                                      <p:cBhvr>
                                        <p:cTn id="20" dur="500" fill="hold"/>
                                        <p:tgtEl>
                                          <p:spTgt spid="49"/>
                                        </p:tgtEl>
                                        <p:attrNameLst>
                                          <p:attrName>ppt_x</p:attrName>
                                        </p:attrNameLst>
                                      </p:cBhvr>
                                      <p:tavLst>
                                        <p:tav tm="0">
                                          <p:val>
                                            <p:strVal val="0-#ppt_w/2"/>
                                          </p:val>
                                        </p:tav>
                                        <p:tav tm="100000">
                                          <p:val>
                                            <p:strVal val="#ppt_x"/>
                                          </p:val>
                                        </p:tav>
                                      </p:tavLst>
                                    </p:anim>
                                    <p:anim calcmode="lin" valueType="num">
                                      <p:cBhvr>
                                        <p:cTn id="21" dur="500" fill="hold"/>
                                        <p:tgtEl>
                                          <p:spTgt spid="49"/>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750"/>
                                        <p:tgtEl>
                                          <p:spTgt spid="45"/>
                                        </p:tgtEl>
                                      </p:cBhvr>
                                    </p:animEffect>
                                  </p:childTnLst>
                                </p:cTn>
                              </p:par>
                            </p:childTnLst>
                          </p:cTn>
                        </p:par>
                        <p:par>
                          <p:cTn id="30" fill="hold">
                            <p:stCondLst>
                              <p:cond delay="4000"/>
                            </p:stCondLst>
                            <p:childTnLst>
                              <p:par>
                                <p:cTn id="31" presetID="2" presetClass="entr" presetSubtype="8" decel="100000"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ppt_x</p:attrName>
                                        </p:attrNameLst>
                                      </p:cBhvr>
                                      <p:tavLst>
                                        <p:tav tm="0">
                                          <p:val>
                                            <p:strVal val="0-#ppt_w/2"/>
                                          </p:val>
                                        </p:tav>
                                        <p:tav tm="100000">
                                          <p:val>
                                            <p:strVal val="#ppt_x"/>
                                          </p:val>
                                        </p:tav>
                                      </p:tavLst>
                                    </p:anim>
                                    <p:anim calcmode="lin" valueType="num">
                                      <p:cBhvr>
                                        <p:cTn id="34" dur="500" fill="hold"/>
                                        <p:tgtEl>
                                          <p:spTgt spid="42"/>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0" presetClass="entr" presetSubtype="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500"/>
                                        <p:tgtEl>
                                          <p:spTgt spid="48"/>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ipe(left)">
                                      <p:cBhvr>
                                        <p:cTn id="4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8" name="矩形 7"/>
          <p:cNvSpPr/>
          <p:nvPr/>
        </p:nvSpPr>
        <p:spPr>
          <a:xfrm>
            <a:off x="-138736" y="-52584"/>
            <a:ext cx="12345670" cy="6910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useBgFill="1">
        <p:nvSpPr>
          <p:cNvPr id="3" name="矩形 2"/>
          <p:cNvSpPr/>
          <p:nvPr/>
        </p:nvSpPr>
        <p:spPr>
          <a:xfrm>
            <a:off x="0" y="2905908"/>
            <a:ext cx="12345670" cy="30325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0" name="文本框 17"/>
          <p:cNvSpPr txBox="1"/>
          <p:nvPr/>
        </p:nvSpPr>
        <p:spPr>
          <a:xfrm>
            <a:off x="5506834" y="3588240"/>
            <a:ext cx="5518218" cy="1446550"/>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sz="8800" b="1" dirty="0">
                <a:solidFill>
                  <a:schemeClr val="bg1"/>
                </a:solidFill>
                <a:latin typeface="Arial" panose="020B0604020202020204" pitchFamily="34" charset="0"/>
                <a:ea typeface="微软雅黑" panose="020B0503020204020204" pitchFamily="34" charset="-122"/>
                <a:sym typeface="Arial" panose="020B0604020202020204" pitchFamily="34" charset="0"/>
              </a:rPr>
              <a:t>您的标题</a:t>
            </a:r>
          </a:p>
        </p:txBody>
      </p:sp>
      <p:grpSp>
        <p:nvGrpSpPr>
          <p:cNvPr id="83" name="组合 82"/>
          <p:cNvGrpSpPr/>
          <p:nvPr/>
        </p:nvGrpSpPr>
        <p:grpSpPr>
          <a:xfrm>
            <a:off x="-138736" y="1979160"/>
            <a:ext cx="4737100" cy="4664710"/>
            <a:chOff x="1041891" y="2887277"/>
            <a:chExt cx="1036261" cy="1036518"/>
          </a:xfrm>
        </p:grpSpPr>
        <p:sp useBgFill="1">
          <p:nvSpPr>
            <p:cNvPr id="84" name="Oval 53"/>
            <p:cNvSpPr>
              <a:spLocks noChangeArrowheads="1"/>
            </p:cNvSpPr>
            <p:nvPr/>
          </p:nvSpPr>
          <p:spPr bwMode="auto">
            <a:xfrm>
              <a:off x="1041891" y="2887277"/>
              <a:ext cx="1036261" cy="1036518"/>
            </a:xfrm>
            <a:prstGeom prst="ellipse">
              <a:avLst/>
            </a:prstGeom>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4400">
                <a:latin typeface="Arial" panose="020B0604020202020204" pitchFamily="34" charset="0"/>
                <a:ea typeface="微软雅黑" panose="020B0503020204020204" pitchFamily="34" charset="-122"/>
                <a:sym typeface="Arial" panose="020B0604020202020204" pitchFamily="34" charset="0"/>
              </a:endParaRPr>
            </a:p>
          </p:txBody>
        </p:sp>
        <p:sp>
          <p:nvSpPr>
            <p:cNvPr id="85" name="Text Box 58"/>
            <p:cNvSpPr txBox="1">
              <a:spLocks noChangeArrowheads="1"/>
            </p:cNvSpPr>
            <p:nvPr/>
          </p:nvSpPr>
          <p:spPr bwMode="auto">
            <a:xfrm>
              <a:off x="1142234" y="2989292"/>
              <a:ext cx="782803" cy="83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23900" b="1"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500"/>
                                        <p:tgtEl>
                                          <p:spTgt spid="40"/>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3" grpId="0" bldLvl="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113"/>
          <p:cNvCxnSpPr/>
          <p:nvPr/>
        </p:nvCxnSpPr>
        <p:spPr>
          <a:xfrm>
            <a:off x="6097865" y="1921488"/>
            <a:ext cx="0" cy="386188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 name="Group 308"/>
          <p:cNvGrpSpPr/>
          <p:nvPr/>
        </p:nvGrpSpPr>
        <p:grpSpPr bwMode="auto">
          <a:xfrm>
            <a:off x="1228538" y="5393035"/>
            <a:ext cx="986639" cy="317500"/>
            <a:chOff x="7120345" y="2025852"/>
            <a:chExt cx="1545043" cy="238569"/>
          </a:xfrm>
        </p:grpSpPr>
        <p:sp>
          <p:nvSpPr>
            <p:cNvPr id="6" name="Rectangle 315"/>
            <p:cNvSpPr/>
            <p:nvPr/>
          </p:nvSpPr>
          <p:spPr>
            <a:xfrm>
              <a:off x="7120345" y="2076140"/>
              <a:ext cx="241781" cy="73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dirty="0">
                <a:cs typeface="+mn-ea"/>
                <a:sym typeface="+mn-lt"/>
              </a:endParaRPr>
            </a:p>
          </p:txBody>
        </p:sp>
        <p:sp>
          <p:nvSpPr>
            <p:cNvPr id="7" name="Subtitle 2"/>
            <p:cNvSpPr txBox="1"/>
            <p:nvPr/>
          </p:nvSpPr>
          <p:spPr>
            <a:xfrm>
              <a:off x="7436802" y="2025852"/>
              <a:ext cx="1228586" cy="23856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sz="1200" b="1" dirty="0">
                  <a:cs typeface="+mn-ea"/>
                  <a:sym typeface="+mn-lt"/>
                </a:rPr>
                <a:t>关键词</a:t>
              </a:r>
              <a:endParaRPr lang="en-US" sz="1400" b="1" dirty="0">
                <a:cs typeface="+mn-ea"/>
                <a:sym typeface="+mn-lt"/>
              </a:endParaRPr>
            </a:p>
          </p:txBody>
        </p:sp>
      </p:grpSp>
      <p:grpSp>
        <p:nvGrpSpPr>
          <p:cNvPr id="8" name="Group 309"/>
          <p:cNvGrpSpPr/>
          <p:nvPr/>
        </p:nvGrpSpPr>
        <p:grpSpPr bwMode="auto">
          <a:xfrm>
            <a:off x="2127351" y="5390723"/>
            <a:ext cx="1212627" cy="317500"/>
            <a:chOff x="7259904" y="2024115"/>
            <a:chExt cx="1532561" cy="238569"/>
          </a:xfrm>
        </p:grpSpPr>
        <p:sp>
          <p:nvSpPr>
            <p:cNvPr id="9" name="Rectangle 313"/>
            <p:cNvSpPr/>
            <p:nvPr/>
          </p:nvSpPr>
          <p:spPr>
            <a:xfrm>
              <a:off x="7259904" y="2076140"/>
              <a:ext cx="241781" cy="731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dirty="0">
                <a:cs typeface="+mn-ea"/>
                <a:sym typeface="+mn-lt"/>
              </a:endParaRPr>
            </a:p>
          </p:txBody>
        </p:sp>
        <p:sp>
          <p:nvSpPr>
            <p:cNvPr id="10" name="Subtitle 2"/>
            <p:cNvSpPr txBox="1"/>
            <p:nvPr/>
          </p:nvSpPr>
          <p:spPr>
            <a:xfrm>
              <a:off x="7563878" y="2024115"/>
              <a:ext cx="1228587" cy="23856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sz="1200" b="1" dirty="0">
                  <a:cs typeface="+mn-ea"/>
                  <a:sym typeface="+mn-lt"/>
                </a:rPr>
                <a:t>关键词</a:t>
              </a:r>
              <a:endParaRPr lang="en-US" altLang="zh-CN" sz="1200" b="1" dirty="0">
                <a:cs typeface="+mn-ea"/>
                <a:sym typeface="+mn-lt"/>
              </a:endParaRPr>
            </a:p>
          </p:txBody>
        </p:sp>
      </p:grpSp>
      <p:grpSp>
        <p:nvGrpSpPr>
          <p:cNvPr id="11" name="Group 310"/>
          <p:cNvGrpSpPr/>
          <p:nvPr/>
        </p:nvGrpSpPr>
        <p:grpSpPr bwMode="auto">
          <a:xfrm>
            <a:off x="3275947" y="5382947"/>
            <a:ext cx="1319099" cy="317500"/>
            <a:chOff x="7154730" y="2018272"/>
            <a:chExt cx="2065664" cy="238569"/>
          </a:xfrm>
        </p:grpSpPr>
        <p:sp>
          <p:nvSpPr>
            <p:cNvPr id="12" name="Rectangle 311"/>
            <p:cNvSpPr/>
            <p:nvPr/>
          </p:nvSpPr>
          <p:spPr>
            <a:xfrm>
              <a:off x="7154730" y="2076140"/>
              <a:ext cx="241781" cy="731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dirty="0">
                <a:cs typeface="+mn-ea"/>
                <a:sym typeface="+mn-lt"/>
              </a:endParaRPr>
            </a:p>
          </p:txBody>
        </p:sp>
        <p:sp>
          <p:nvSpPr>
            <p:cNvPr id="13" name="Subtitle 2"/>
            <p:cNvSpPr txBox="1"/>
            <p:nvPr/>
          </p:nvSpPr>
          <p:spPr>
            <a:xfrm>
              <a:off x="7494110" y="2018272"/>
              <a:ext cx="1726284" cy="23856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sz="1200" b="1" dirty="0">
                  <a:cs typeface="+mn-ea"/>
                  <a:sym typeface="+mn-lt"/>
                </a:rPr>
                <a:t>关键词</a:t>
              </a:r>
              <a:endParaRPr lang="en-US" altLang="zh-CN" sz="1200" b="1" dirty="0">
                <a:cs typeface="+mn-ea"/>
                <a:sym typeface="+mn-lt"/>
              </a:endParaRPr>
            </a:p>
          </p:txBody>
        </p:sp>
      </p:grpSp>
      <p:grpSp>
        <p:nvGrpSpPr>
          <p:cNvPr id="14" name="Group 317"/>
          <p:cNvGrpSpPr/>
          <p:nvPr/>
        </p:nvGrpSpPr>
        <p:grpSpPr bwMode="auto">
          <a:xfrm>
            <a:off x="4425482" y="5390723"/>
            <a:ext cx="997151" cy="317500"/>
            <a:chOff x="7120345" y="2024115"/>
            <a:chExt cx="1561503" cy="238569"/>
          </a:xfrm>
        </p:grpSpPr>
        <p:sp>
          <p:nvSpPr>
            <p:cNvPr id="15" name="Rectangle 318"/>
            <p:cNvSpPr/>
            <p:nvPr/>
          </p:nvSpPr>
          <p:spPr>
            <a:xfrm>
              <a:off x="7120345" y="2076140"/>
              <a:ext cx="241781" cy="73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dirty="0">
                <a:cs typeface="+mn-ea"/>
                <a:sym typeface="+mn-lt"/>
              </a:endParaRPr>
            </a:p>
          </p:txBody>
        </p:sp>
        <p:sp>
          <p:nvSpPr>
            <p:cNvPr id="16" name="Subtitle 2"/>
            <p:cNvSpPr txBox="1"/>
            <p:nvPr/>
          </p:nvSpPr>
          <p:spPr>
            <a:xfrm>
              <a:off x="7453262" y="2024115"/>
              <a:ext cx="1228586" cy="23856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sz="1200" b="1" dirty="0">
                  <a:cs typeface="+mn-ea"/>
                  <a:sym typeface="+mn-lt"/>
                </a:rPr>
                <a:t>关键词</a:t>
              </a:r>
              <a:endParaRPr lang="en-US" altLang="zh-CN" sz="1200" b="1" dirty="0">
                <a:cs typeface="+mn-ea"/>
                <a:sym typeface="+mn-lt"/>
              </a:endParaRPr>
            </a:p>
          </p:txBody>
        </p:sp>
      </p:grpSp>
      <p:grpSp>
        <p:nvGrpSpPr>
          <p:cNvPr id="17" name="Group 2"/>
          <p:cNvGrpSpPr/>
          <p:nvPr/>
        </p:nvGrpSpPr>
        <p:grpSpPr>
          <a:xfrm>
            <a:off x="1309518" y="2186123"/>
            <a:ext cx="3908156" cy="2760235"/>
            <a:chOff x="2636731" y="3858404"/>
            <a:chExt cx="8441561" cy="5962066"/>
          </a:xfrm>
        </p:grpSpPr>
        <p:sp>
          <p:nvSpPr>
            <p:cNvPr id="18" name="Freeform 126"/>
            <p:cNvSpPr>
              <a:spLocks noChangeArrowheads="1"/>
            </p:cNvSpPr>
            <p:nvPr/>
          </p:nvSpPr>
          <p:spPr bwMode="auto">
            <a:xfrm>
              <a:off x="2636731" y="3858404"/>
              <a:ext cx="8441561" cy="5962066"/>
            </a:xfrm>
            <a:custGeom>
              <a:avLst/>
              <a:gdLst>
                <a:gd name="T0" fmla="*/ 4510 w 4511"/>
                <a:gd name="T1" fmla="*/ 3113 h 3190"/>
                <a:gd name="T2" fmla="*/ 4374 w 4511"/>
                <a:gd name="T3" fmla="*/ 3032 h 3190"/>
                <a:gd name="T4" fmla="*/ 4374 w 4511"/>
                <a:gd name="T5" fmla="*/ 3092 h 3190"/>
                <a:gd name="T6" fmla="*/ 98 w 4511"/>
                <a:gd name="T7" fmla="*/ 3092 h 3190"/>
                <a:gd name="T8" fmla="*/ 98 w 4511"/>
                <a:gd name="T9" fmla="*/ 141 h 3190"/>
                <a:gd name="T10" fmla="*/ 158 w 4511"/>
                <a:gd name="T11" fmla="*/ 141 h 3190"/>
                <a:gd name="T12" fmla="*/ 82 w 4511"/>
                <a:gd name="T13" fmla="*/ 0 h 3190"/>
                <a:gd name="T14" fmla="*/ 0 w 4511"/>
                <a:gd name="T15" fmla="*/ 141 h 3190"/>
                <a:gd name="T16" fmla="*/ 66 w 4511"/>
                <a:gd name="T17" fmla="*/ 141 h 3190"/>
                <a:gd name="T18" fmla="*/ 66 w 4511"/>
                <a:gd name="T19" fmla="*/ 3124 h 3190"/>
                <a:gd name="T20" fmla="*/ 4374 w 4511"/>
                <a:gd name="T21" fmla="*/ 3124 h 3190"/>
                <a:gd name="T22" fmla="*/ 4374 w 4511"/>
                <a:gd name="T23" fmla="*/ 3189 h 3190"/>
                <a:gd name="T24" fmla="*/ 4510 w 4511"/>
                <a:gd name="T25" fmla="*/ 3113 h 3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11" h="3190">
                  <a:moveTo>
                    <a:pt x="4510" y="3113"/>
                  </a:moveTo>
                  <a:lnTo>
                    <a:pt x="4374" y="3032"/>
                  </a:lnTo>
                  <a:lnTo>
                    <a:pt x="4374" y="3092"/>
                  </a:lnTo>
                  <a:lnTo>
                    <a:pt x="98" y="3092"/>
                  </a:lnTo>
                  <a:lnTo>
                    <a:pt x="98" y="141"/>
                  </a:lnTo>
                  <a:lnTo>
                    <a:pt x="158" y="141"/>
                  </a:lnTo>
                  <a:lnTo>
                    <a:pt x="82" y="0"/>
                  </a:lnTo>
                  <a:lnTo>
                    <a:pt x="0" y="141"/>
                  </a:lnTo>
                  <a:lnTo>
                    <a:pt x="66" y="141"/>
                  </a:lnTo>
                  <a:lnTo>
                    <a:pt x="66" y="3124"/>
                  </a:lnTo>
                  <a:lnTo>
                    <a:pt x="4374" y="3124"/>
                  </a:lnTo>
                  <a:lnTo>
                    <a:pt x="4374" y="3189"/>
                  </a:lnTo>
                  <a:lnTo>
                    <a:pt x="4510" y="3113"/>
                  </a:lnTo>
                </a:path>
              </a:pathLst>
            </a:custGeom>
            <a:solidFill>
              <a:srgbClr val="0168A7"/>
            </a:solidFill>
            <a:ln>
              <a:solidFill>
                <a:schemeClr val="accent1"/>
              </a:solidFill>
            </a:ln>
            <a:effectLst/>
          </p:spPr>
          <p:txBody>
            <a:bodyPr wrap="none" lIns="60927" tIns="30463" rIns="60927" bIns="30463" anchor="ctr"/>
            <a:lstStyle/>
            <a:p>
              <a:endParaRPr lang="en-US" sz="900" dirty="0">
                <a:cs typeface="+mn-ea"/>
                <a:sym typeface="+mn-lt"/>
              </a:endParaRPr>
            </a:p>
          </p:txBody>
        </p:sp>
        <p:sp>
          <p:nvSpPr>
            <p:cNvPr id="19" name="Freeform 128"/>
            <p:cNvSpPr>
              <a:spLocks noChangeArrowheads="1"/>
            </p:cNvSpPr>
            <p:nvPr/>
          </p:nvSpPr>
          <p:spPr bwMode="auto">
            <a:xfrm>
              <a:off x="6869887" y="4683037"/>
              <a:ext cx="1287277" cy="808135"/>
            </a:xfrm>
            <a:custGeom>
              <a:avLst/>
              <a:gdLst>
                <a:gd name="T0" fmla="*/ 0 w 690"/>
                <a:gd name="T1" fmla="*/ 0 h 430"/>
                <a:gd name="T2" fmla="*/ 689 w 690"/>
                <a:gd name="T3" fmla="*/ 0 h 430"/>
                <a:gd name="T4" fmla="*/ 689 w 690"/>
                <a:gd name="T5" fmla="*/ 429 h 430"/>
                <a:gd name="T6" fmla="*/ 0 w 690"/>
                <a:gd name="T7" fmla="*/ 429 h 430"/>
                <a:gd name="T8" fmla="*/ 0 w 690"/>
                <a:gd name="T9" fmla="*/ 0 h 430"/>
              </a:gdLst>
              <a:ahLst/>
              <a:cxnLst>
                <a:cxn ang="0">
                  <a:pos x="T0" y="T1"/>
                </a:cxn>
                <a:cxn ang="0">
                  <a:pos x="T2" y="T3"/>
                </a:cxn>
                <a:cxn ang="0">
                  <a:pos x="T4" y="T5"/>
                </a:cxn>
                <a:cxn ang="0">
                  <a:pos x="T6" y="T7"/>
                </a:cxn>
                <a:cxn ang="0">
                  <a:pos x="T8" y="T9"/>
                </a:cxn>
              </a:cxnLst>
              <a:rect l="0" t="0" r="r" b="b"/>
              <a:pathLst>
                <a:path w="690" h="430">
                  <a:moveTo>
                    <a:pt x="0" y="0"/>
                  </a:moveTo>
                  <a:lnTo>
                    <a:pt x="689" y="0"/>
                  </a:lnTo>
                  <a:lnTo>
                    <a:pt x="689" y="429"/>
                  </a:lnTo>
                  <a:lnTo>
                    <a:pt x="0" y="429"/>
                  </a:lnTo>
                  <a:lnTo>
                    <a:pt x="0" y="0"/>
                  </a:lnTo>
                </a:path>
              </a:pathLst>
            </a:custGeom>
            <a:solidFill>
              <a:schemeClr val="accent4"/>
            </a:solidFill>
            <a:ln>
              <a:noFill/>
            </a:ln>
            <a:effectLst/>
          </p:spPr>
          <p:txBody>
            <a:bodyPr wrap="none" lIns="60927" tIns="30463" rIns="60927" bIns="30463" anchor="ctr"/>
            <a:lstStyle/>
            <a:p>
              <a:endParaRPr lang="en-US" sz="900" dirty="0">
                <a:cs typeface="+mn-ea"/>
                <a:sym typeface="+mn-lt"/>
              </a:endParaRPr>
            </a:p>
          </p:txBody>
        </p:sp>
        <p:sp>
          <p:nvSpPr>
            <p:cNvPr id="20" name="Freeform 133"/>
            <p:cNvSpPr>
              <a:spLocks noChangeArrowheads="1"/>
            </p:cNvSpPr>
            <p:nvPr/>
          </p:nvSpPr>
          <p:spPr bwMode="auto">
            <a:xfrm>
              <a:off x="8644027" y="4823220"/>
              <a:ext cx="1295524" cy="808135"/>
            </a:xfrm>
            <a:custGeom>
              <a:avLst/>
              <a:gdLst>
                <a:gd name="T0" fmla="*/ 0 w 691"/>
                <a:gd name="T1" fmla="*/ 0 h 430"/>
                <a:gd name="T2" fmla="*/ 690 w 691"/>
                <a:gd name="T3" fmla="*/ 0 h 430"/>
                <a:gd name="T4" fmla="*/ 690 w 691"/>
                <a:gd name="T5" fmla="*/ 429 h 430"/>
                <a:gd name="T6" fmla="*/ 0 w 691"/>
                <a:gd name="T7" fmla="*/ 429 h 430"/>
                <a:gd name="T8" fmla="*/ 0 w 691"/>
                <a:gd name="T9" fmla="*/ 0 h 430"/>
              </a:gdLst>
              <a:ahLst/>
              <a:cxnLst>
                <a:cxn ang="0">
                  <a:pos x="T0" y="T1"/>
                </a:cxn>
                <a:cxn ang="0">
                  <a:pos x="T2" y="T3"/>
                </a:cxn>
                <a:cxn ang="0">
                  <a:pos x="T4" y="T5"/>
                </a:cxn>
                <a:cxn ang="0">
                  <a:pos x="T6" y="T7"/>
                </a:cxn>
                <a:cxn ang="0">
                  <a:pos x="T8" y="T9"/>
                </a:cxn>
              </a:cxnLst>
              <a:rect l="0" t="0" r="r" b="b"/>
              <a:pathLst>
                <a:path w="691" h="430">
                  <a:moveTo>
                    <a:pt x="0" y="0"/>
                  </a:moveTo>
                  <a:lnTo>
                    <a:pt x="690" y="0"/>
                  </a:lnTo>
                  <a:lnTo>
                    <a:pt x="690" y="429"/>
                  </a:lnTo>
                  <a:lnTo>
                    <a:pt x="0" y="429"/>
                  </a:lnTo>
                  <a:lnTo>
                    <a:pt x="0" y="0"/>
                  </a:lnTo>
                </a:path>
              </a:pathLst>
            </a:custGeom>
            <a:solidFill>
              <a:schemeClr val="accent4"/>
            </a:solidFill>
            <a:ln>
              <a:noFill/>
            </a:ln>
            <a:effectLst/>
          </p:spPr>
          <p:txBody>
            <a:bodyPr wrap="none" lIns="60927" tIns="30463" rIns="60927" bIns="30463" anchor="ctr"/>
            <a:lstStyle/>
            <a:p>
              <a:endParaRPr lang="en-US" sz="900" dirty="0">
                <a:cs typeface="+mn-ea"/>
                <a:sym typeface="+mn-lt"/>
              </a:endParaRPr>
            </a:p>
          </p:txBody>
        </p:sp>
        <p:sp>
          <p:nvSpPr>
            <p:cNvPr id="21" name="Freeform 143"/>
            <p:cNvSpPr>
              <a:spLocks noChangeArrowheads="1"/>
            </p:cNvSpPr>
            <p:nvPr/>
          </p:nvSpPr>
          <p:spPr bwMode="auto">
            <a:xfrm>
              <a:off x="5087503" y="4823216"/>
              <a:ext cx="1295532" cy="1911072"/>
            </a:xfrm>
            <a:custGeom>
              <a:avLst/>
              <a:gdLst>
                <a:gd name="T0" fmla="*/ 0 w 691"/>
                <a:gd name="T1" fmla="*/ 0 h 512"/>
                <a:gd name="T2" fmla="*/ 690 w 691"/>
                <a:gd name="T3" fmla="*/ 0 h 512"/>
                <a:gd name="T4" fmla="*/ 690 w 691"/>
                <a:gd name="T5" fmla="*/ 511 h 512"/>
                <a:gd name="T6" fmla="*/ 0 w 691"/>
                <a:gd name="T7" fmla="*/ 511 h 512"/>
                <a:gd name="T8" fmla="*/ 0 w 691"/>
                <a:gd name="T9" fmla="*/ 0 h 512"/>
              </a:gdLst>
              <a:ahLst/>
              <a:cxnLst>
                <a:cxn ang="0">
                  <a:pos x="T0" y="T1"/>
                </a:cxn>
                <a:cxn ang="0">
                  <a:pos x="T2" y="T3"/>
                </a:cxn>
                <a:cxn ang="0">
                  <a:pos x="T4" y="T5"/>
                </a:cxn>
                <a:cxn ang="0">
                  <a:pos x="T6" y="T7"/>
                </a:cxn>
                <a:cxn ang="0">
                  <a:pos x="T8" y="T9"/>
                </a:cxn>
              </a:cxnLst>
              <a:rect l="0" t="0" r="r" b="b"/>
              <a:pathLst>
                <a:path w="691" h="512">
                  <a:moveTo>
                    <a:pt x="0" y="0"/>
                  </a:moveTo>
                  <a:lnTo>
                    <a:pt x="690" y="0"/>
                  </a:lnTo>
                  <a:lnTo>
                    <a:pt x="690" y="511"/>
                  </a:lnTo>
                  <a:lnTo>
                    <a:pt x="0" y="511"/>
                  </a:lnTo>
                  <a:lnTo>
                    <a:pt x="0" y="0"/>
                  </a:lnTo>
                </a:path>
              </a:pathLst>
            </a:custGeom>
            <a:solidFill>
              <a:schemeClr val="accent4"/>
            </a:solidFill>
            <a:ln>
              <a:noFill/>
            </a:ln>
            <a:effectLst/>
          </p:spPr>
          <p:txBody>
            <a:bodyPr wrap="none" lIns="60927" tIns="30463" rIns="60927" bIns="30463" anchor="ctr"/>
            <a:lstStyle/>
            <a:p>
              <a:endParaRPr lang="en-US" sz="900" dirty="0">
                <a:cs typeface="+mn-ea"/>
                <a:sym typeface="+mn-lt"/>
              </a:endParaRPr>
            </a:p>
          </p:txBody>
        </p:sp>
        <p:sp>
          <p:nvSpPr>
            <p:cNvPr id="22" name="Freeform 138"/>
            <p:cNvSpPr>
              <a:spLocks noChangeArrowheads="1"/>
            </p:cNvSpPr>
            <p:nvPr/>
          </p:nvSpPr>
          <p:spPr bwMode="auto">
            <a:xfrm>
              <a:off x="3313379" y="4823220"/>
              <a:ext cx="1295524" cy="1179219"/>
            </a:xfrm>
            <a:custGeom>
              <a:avLst/>
              <a:gdLst>
                <a:gd name="T0" fmla="*/ 0 w 691"/>
                <a:gd name="T1" fmla="*/ 0 h 463"/>
                <a:gd name="T2" fmla="*/ 690 w 691"/>
                <a:gd name="T3" fmla="*/ 0 h 463"/>
                <a:gd name="T4" fmla="*/ 690 w 691"/>
                <a:gd name="T5" fmla="*/ 462 h 463"/>
                <a:gd name="T6" fmla="*/ 0 w 691"/>
                <a:gd name="T7" fmla="*/ 462 h 463"/>
                <a:gd name="T8" fmla="*/ 0 w 691"/>
                <a:gd name="T9" fmla="*/ 0 h 463"/>
              </a:gdLst>
              <a:ahLst/>
              <a:cxnLst>
                <a:cxn ang="0">
                  <a:pos x="T0" y="T1"/>
                </a:cxn>
                <a:cxn ang="0">
                  <a:pos x="T2" y="T3"/>
                </a:cxn>
                <a:cxn ang="0">
                  <a:pos x="T4" y="T5"/>
                </a:cxn>
                <a:cxn ang="0">
                  <a:pos x="T6" y="T7"/>
                </a:cxn>
                <a:cxn ang="0">
                  <a:pos x="T8" y="T9"/>
                </a:cxn>
              </a:cxnLst>
              <a:rect l="0" t="0" r="r" b="b"/>
              <a:pathLst>
                <a:path w="691" h="463">
                  <a:moveTo>
                    <a:pt x="0" y="0"/>
                  </a:moveTo>
                  <a:lnTo>
                    <a:pt x="690" y="0"/>
                  </a:lnTo>
                  <a:lnTo>
                    <a:pt x="690" y="462"/>
                  </a:lnTo>
                  <a:lnTo>
                    <a:pt x="0" y="462"/>
                  </a:lnTo>
                  <a:lnTo>
                    <a:pt x="0" y="0"/>
                  </a:lnTo>
                </a:path>
              </a:pathLst>
            </a:custGeom>
            <a:solidFill>
              <a:schemeClr val="accent4"/>
            </a:solidFill>
            <a:ln>
              <a:noFill/>
            </a:ln>
            <a:effectLst/>
          </p:spPr>
          <p:txBody>
            <a:bodyPr wrap="none" lIns="60927" tIns="30463" rIns="60927" bIns="30463" anchor="ctr"/>
            <a:lstStyle/>
            <a:p>
              <a:endParaRPr lang="en-US" sz="900" dirty="0">
                <a:cs typeface="+mn-ea"/>
                <a:sym typeface="+mn-lt"/>
              </a:endParaRPr>
            </a:p>
          </p:txBody>
        </p:sp>
        <p:sp>
          <p:nvSpPr>
            <p:cNvPr id="23" name="Freeform 129"/>
            <p:cNvSpPr>
              <a:spLocks noChangeArrowheads="1"/>
            </p:cNvSpPr>
            <p:nvPr/>
          </p:nvSpPr>
          <p:spPr bwMode="auto">
            <a:xfrm>
              <a:off x="6869887" y="5286101"/>
              <a:ext cx="1287277" cy="2406826"/>
            </a:xfrm>
            <a:custGeom>
              <a:avLst/>
              <a:gdLst>
                <a:gd name="T0" fmla="*/ 0 w 690"/>
                <a:gd name="T1" fmla="*/ 0 h 1180"/>
                <a:gd name="T2" fmla="*/ 689 w 690"/>
                <a:gd name="T3" fmla="*/ 0 h 1180"/>
                <a:gd name="T4" fmla="*/ 689 w 690"/>
                <a:gd name="T5" fmla="*/ 1179 h 1180"/>
                <a:gd name="T6" fmla="*/ 0 w 690"/>
                <a:gd name="T7" fmla="*/ 1179 h 1180"/>
                <a:gd name="T8" fmla="*/ 0 w 690"/>
                <a:gd name="T9" fmla="*/ 0 h 1180"/>
              </a:gdLst>
              <a:ahLst/>
              <a:cxnLst>
                <a:cxn ang="0">
                  <a:pos x="T0" y="T1"/>
                </a:cxn>
                <a:cxn ang="0">
                  <a:pos x="T2" y="T3"/>
                </a:cxn>
                <a:cxn ang="0">
                  <a:pos x="T4" y="T5"/>
                </a:cxn>
                <a:cxn ang="0">
                  <a:pos x="T6" y="T7"/>
                </a:cxn>
                <a:cxn ang="0">
                  <a:pos x="T8" y="T9"/>
                </a:cxn>
              </a:cxnLst>
              <a:rect l="0" t="0" r="r" b="b"/>
              <a:pathLst>
                <a:path w="690" h="1180">
                  <a:moveTo>
                    <a:pt x="0" y="0"/>
                  </a:moveTo>
                  <a:lnTo>
                    <a:pt x="689" y="0"/>
                  </a:lnTo>
                  <a:lnTo>
                    <a:pt x="689" y="1179"/>
                  </a:lnTo>
                  <a:lnTo>
                    <a:pt x="0" y="1179"/>
                  </a:lnTo>
                  <a:lnTo>
                    <a:pt x="0" y="0"/>
                  </a:lnTo>
                </a:path>
              </a:pathLst>
            </a:custGeom>
            <a:solidFill>
              <a:schemeClr val="accent3"/>
            </a:solidFill>
            <a:ln>
              <a:noFill/>
            </a:ln>
            <a:effectLst/>
          </p:spPr>
          <p:txBody>
            <a:bodyPr wrap="none" lIns="60927" tIns="30463" rIns="60927" bIns="30463" anchor="ctr"/>
            <a:lstStyle/>
            <a:p>
              <a:endParaRPr lang="en-US" sz="900" dirty="0">
                <a:cs typeface="+mn-ea"/>
                <a:sym typeface="+mn-lt"/>
              </a:endParaRPr>
            </a:p>
          </p:txBody>
        </p:sp>
        <p:sp>
          <p:nvSpPr>
            <p:cNvPr id="24" name="Freeform 134"/>
            <p:cNvSpPr>
              <a:spLocks noChangeArrowheads="1"/>
            </p:cNvSpPr>
            <p:nvPr/>
          </p:nvSpPr>
          <p:spPr bwMode="auto">
            <a:xfrm>
              <a:off x="8644027" y="5623111"/>
              <a:ext cx="1295524" cy="2350189"/>
            </a:xfrm>
            <a:custGeom>
              <a:avLst/>
              <a:gdLst>
                <a:gd name="T0" fmla="*/ 0 w 691"/>
                <a:gd name="T1" fmla="*/ 0 h 1256"/>
                <a:gd name="T2" fmla="*/ 690 w 691"/>
                <a:gd name="T3" fmla="*/ 0 h 1256"/>
                <a:gd name="T4" fmla="*/ 690 w 691"/>
                <a:gd name="T5" fmla="*/ 1255 h 1256"/>
                <a:gd name="T6" fmla="*/ 0 w 691"/>
                <a:gd name="T7" fmla="*/ 1255 h 1256"/>
                <a:gd name="T8" fmla="*/ 0 w 691"/>
                <a:gd name="T9" fmla="*/ 0 h 1256"/>
              </a:gdLst>
              <a:ahLst/>
              <a:cxnLst>
                <a:cxn ang="0">
                  <a:pos x="T0" y="T1"/>
                </a:cxn>
                <a:cxn ang="0">
                  <a:pos x="T2" y="T3"/>
                </a:cxn>
                <a:cxn ang="0">
                  <a:pos x="T4" y="T5"/>
                </a:cxn>
                <a:cxn ang="0">
                  <a:pos x="T6" y="T7"/>
                </a:cxn>
                <a:cxn ang="0">
                  <a:pos x="T8" y="T9"/>
                </a:cxn>
              </a:cxnLst>
              <a:rect l="0" t="0" r="r" b="b"/>
              <a:pathLst>
                <a:path w="691" h="1256">
                  <a:moveTo>
                    <a:pt x="0" y="0"/>
                  </a:moveTo>
                  <a:lnTo>
                    <a:pt x="690" y="0"/>
                  </a:lnTo>
                  <a:lnTo>
                    <a:pt x="690" y="1255"/>
                  </a:lnTo>
                  <a:lnTo>
                    <a:pt x="0" y="1255"/>
                  </a:lnTo>
                  <a:lnTo>
                    <a:pt x="0" y="0"/>
                  </a:lnTo>
                </a:path>
              </a:pathLst>
            </a:custGeom>
            <a:solidFill>
              <a:schemeClr val="accent3"/>
            </a:solidFill>
            <a:ln>
              <a:noFill/>
            </a:ln>
            <a:effectLst/>
          </p:spPr>
          <p:txBody>
            <a:bodyPr wrap="none" lIns="60927" tIns="30463" rIns="60927" bIns="30463" anchor="ctr"/>
            <a:lstStyle/>
            <a:p>
              <a:endParaRPr lang="en-US" sz="900" dirty="0">
                <a:cs typeface="+mn-ea"/>
                <a:sym typeface="+mn-lt"/>
              </a:endParaRPr>
            </a:p>
          </p:txBody>
        </p:sp>
        <p:sp>
          <p:nvSpPr>
            <p:cNvPr id="25" name="Freeform 139"/>
            <p:cNvSpPr>
              <a:spLocks noChangeArrowheads="1"/>
            </p:cNvSpPr>
            <p:nvPr/>
          </p:nvSpPr>
          <p:spPr bwMode="auto">
            <a:xfrm>
              <a:off x="3313379" y="6002442"/>
              <a:ext cx="1295524" cy="1690488"/>
            </a:xfrm>
            <a:custGeom>
              <a:avLst/>
              <a:gdLst>
                <a:gd name="T0" fmla="*/ 0 w 691"/>
                <a:gd name="T1" fmla="*/ 0 h 903"/>
                <a:gd name="T2" fmla="*/ 690 w 691"/>
                <a:gd name="T3" fmla="*/ 0 h 903"/>
                <a:gd name="T4" fmla="*/ 690 w 691"/>
                <a:gd name="T5" fmla="*/ 902 h 903"/>
                <a:gd name="T6" fmla="*/ 0 w 691"/>
                <a:gd name="T7" fmla="*/ 902 h 903"/>
                <a:gd name="T8" fmla="*/ 0 w 691"/>
                <a:gd name="T9" fmla="*/ 0 h 903"/>
              </a:gdLst>
              <a:ahLst/>
              <a:cxnLst>
                <a:cxn ang="0">
                  <a:pos x="T0" y="T1"/>
                </a:cxn>
                <a:cxn ang="0">
                  <a:pos x="T2" y="T3"/>
                </a:cxn>
                <a:cxn ang="0">
                  <a:pos x="T4" y="T5"/>
                </a:cxn>
                <a:cxn ang="0">
                  <a:pos x="T6" y="T7"/>
                </a:cxn>
                <a:cxn ang="0">
                  <a:pos x="T8" y="T9"/>
                </a:cxn>
              </a:cxnLst>
              <a:rect l="0" t="0" r="r" b="b"/>
              <a:pathLst>
                <a:path w="691" h="903">
                  <a:moveTo>
                    <a:pt x="0" y="0"/>
                  </a:moveTo>
                  <a:lnTo>
                    <a:pt x="690" y="0"/>
                  </a:lnTo>
                  <a:lnTo>
                    <a:pt x="690" y="902"/>
                  </a:lnTo>
                  <a:lnTo>
                    <a:pt x="0" y="902"/>
                  </a:lnTo>
                  <a:lnTo>
                    <a:pt x="0" y="0"/>
                  </a:lnTo>
                </a:path>
              </a:pathLst>
            </a:custGeom>
            <a:solidFill>
              <a:schemeClr val="accent3"/>
            </a:solidFill>
            <a:ln>
              <a:noFill/>
            </a:ln>
            <a:effectLst/>
          </p:spPr>
          <p:txBody>
            <a:bodyPr wrap="none" lIns="60927" tIns="30463" rIns="60927" bIns="30463" anchor="ctr"/>
            <a:lstStyle/>
            <a:p>
              <a:endParaRPr lang="en-US" sz="900" dirty="0">
                <a:cs typeface="+mn-ea"/>
                <a:sym typeface="+mn-lt"/>
              </a:endParaRPr>
            </a:p>
          </p:txBody>
        </p:sp>
        <p:sp>
          <p:nvSpPr>
            <p:cNvPr id="26" name="Freeform 144"/>
            <p:cNvSpPr>
              <a:spLocks noChangeArrowheads="1"/>
            </p:cNvSpPr>
            <p:nvPr/>
          </p:nvSpPr>
          <p:spPr bwMode="auto">
            <a:xfrm>
              <a:off x="5087503" y="6734288"/>
              <a:ext cx="1295532" cy="1239012"/>
            </a:xfrm>
            <a:custGeom>
              <a:avLst/>
              <a:gdLst>
                <a:gd name="T0" fmla="*/ 0 w 691"/>
                <a:gd name="T1" fmla="*/ 0 h 1174"/>
                <a:gd name="T2" fmla="*/ 690 w 691"/>
                <a:gd name="T3" fmla="*/ 0 h 1174"/>
                <a:gd name="T4" fmla="*/ 690 w 691"/>
                <a:gd name="T5" fmla="*/ 1173 h 1174"/>
                <a:gd name="T6" fmla="*/ 0 w 691"/>
                <a:gd name="T7" fmla="*/ 1173 h 1174"/>
                <a:gd name="T8" fmla="*/ 0 w 691"/>
                <a:gd name="T9" fmla="*/ 0 h 1174"/>
              </a:gdLst>
              <a:ahLst/>
              <a:cxnLst>
                <a:cxn ang="0">
                  <a:pos x="T0" y="T1"/>
                </a:cxn>
                <a:cxn ang="0">
                  <a:pos x="T2" y="T3"/>
                </a:cxn>
                <a:cxn ang="0">
                  <a:pos x="T4" y="T5"/>
                </a:cxn>
                <a:cxn ang="0">
                  <a:pos x="T6" y="T7"/>
                </a:cxn>
                <a:cxn ang="0">
                  <a:pos x="T8" y="T9"/>
                </a:cxn>
              </a:cxnLst>
              <a:rect l="0" t="0" r="r" b="b"/>
              <a:pathLst>
                <a:path w="691" h="1174">
                  <a:moveTo>
                    <a:pt x="0" y="0"/>
                  </a:moveTo>
                  <a:lnTo>
                    <a:pt x="690" y="0"/>
                  </a:lnTo>
                  <a:lnTo>
                    <a:pt x="690" y="1173"/>
                  </a:lnTo>
                  <a:lnTo>
                    <a:pt x="0" y="1173"/>
                  </a:lnTo>
                  <a:lnTo>
                    <a:pt x="0" y="0"/>
                  </a:lnTo>
                </a:path>
              </a:pathLst>
            </a:custGeom>
            <a:solidFill>
              <a:schemeClr val="accent3"/>
            </a:solidFill>
            <a:ln>
              <a:noFill/>
            </a:ln>
            <a:effectLst/>
          </p:spPr>
          <p:txBody>
            <a:bodyPr wrap="none" lIns="60927" tIns="30463" rIns="60927" bIns="30463" anchor="ctr"/>
            <a:lstStyle/>
            <a:p>
              <a:endParaRPr lang="en-US" sz="900" dirty="0">
                <a:cs typeface="+mn-ea"/>
                <a:sym typeface="+mn-lt"/>
              </a:endParaRPr>
            </a:p>
          </p:txBody>
        </p:sp>
        <p:sp>
          <p:nvSpPr>
            <p:cNvPr id="27" name="Freeform 130"/>
            <p:cNvSpPr>
              <a:spLocks noChangeArrowheads="1"/>
            </p:cNvSpPr>
            <p:nvPr/>
          </p:nvSpPr>
          <p:spPr bwMode="auto">
            <a:xfrm>
              <a:off x="6869887" y="5872742"/>
              <a:ext cx="1287277" cy="3321009"/>
            </a:xfrm>
            <a:custGeom>
              <a:avLst/>
              <a:gdLst>
                <a:gd name="T0" fmla="*/ 0 w 690"/>
                <a:gd name="T1" fmla="*/ 0 h 805"/>
                <a:gd name="T2" fmla="*/ 689 w 690"/>
                <a:gd name="T3" fmla="*/ 0 h 805"/>
                <a:gd name="T4" fmla="*/ 689 w 690"/>
                <a:gd name="T5" fmla="*/ 804 h 805"/>
                <a:gd name="T6" fmla="*/ 0 w 690"/>
                <a:gd name="T7" fmla="*/ 804 h 805"/>
                <a:gd name="T8" fmla="*/ 0 w 690"/>
                <a:gd name="T9" fmla="*/ 0 h 805"/>
              </a:gdLst>
              <a:ahLst/>
              <a:cxnLst>
                <a:cxn ang="0">
                  <a:pos x="T0" y="T1"/>
                </a:cxn>
                <a:cxn ang="0">
                  <a:pos x="T2" y="T3"/>
                </a:cxn>
                <a:cxn ang="0">
                  <a:pos x="T4" y="T5"/>
                </a:cxn>
                <a:cxn ang="0">
                  <a:pos x="T6" y="T7"/>
                </a:cxn>
                <a:cxn ang="0">
                  <a:pos x="T8" y="T9"/>
                </a:cxn>
              </a:cxnLst>
              <a:rect l="0" t="0" r="r" b="b"/>
              <a:pathLst>
                <a:path w="690" h="805">
                  <a:moveTo>
                    <a:pt x="0" y="0"/>
                  </a:moveTo>
                  <a:lnTo>
                    <a:pt x="689" y="0"/>
                  </a:lnTo>
                  <a:lnTo>
                    <a:pt x="689" y="804"/>
                  </a:lnTo>
                  <a:lnTo>
                    <a:pt x="0" y="804"/>
                  </a:lnTo>
                  <a:lnTo>
                    <a:pt x="0" y="0"/>
                  </a:lnTo>
                </a:path>
              </a:pathLst>
            </a:custGeom>
            <a:solidFill>
              <a:schemeClr val="accent2"/>
            </a:solidFill>
            <a:ln>
              <a:noFill/>
            </a:ln>
            <a:effectLst/>
          </p:spPr>
          <p:txBody>
            <a:bodyPr wrap="none" lIns="60927" tIns="30463" rIns="60927" bIns="30463" anchor="ctr"/>
            <a:lstStyle/>
            <a:p>
              <a:endParaRPr lang="en-US" sz="900" dirty="0">
                <a:cs typeface="+mn-ea"/>
                <a:sym typeface="+mn-lt"/>
              </a:endParaRPr>
            </a:p>
          </p:txBody>
        </p:sp>
        <p:sp>
          <p:nvSpPr>
            <p:cNvPr id="28" name="Freeform 135"/>
            <p:cNvSpPr>
              <a:spLocks noChangeArrowheads="1"/>
            </p:cNvSpPr>
            <p:nvPr/>
          </p:nvSpPr>
          <p:spPr bwMode="auto">
            <a:xfrm>
              <a:off x="8644027" y="6422371"/>
              <a:ext cx="1295524" cy="2820857"/>
            </a:xfrm>
            <a:custGeom>
              <a:avLst/>
              <a:gdLst>
                <a:gd name="T0" fmla="*/ 0 w 691"/>
                <a:gd name="T1" fmla="*/ 0 h 681"/>
                <a:gd name="T2" fmla="*/ 690 w 691"/>
                <a:gd name="T3" fmla="*/ 0 h 681"/>
                <a:gd name="T4" fmla="*/ 690 w 691"/>
                <a:gd name="T5" fmla="*/ 680 h 681"/>
                <a:gd name="T6" fmla="*/ 0 w 691"/>
                <a:gd name="T7" fmla="*/ 680 h 681"/>
                <a:gd name="T8" fmla="*/ 0 w 691"/>
                <a:gd name="T9" fmla="*/ 0 h 681"/>
              </a:gdLst>
              <a:ahLst/>
              <a:cxnLst>
                <a:cxn ang="0">
                  <a:pos x="T0" y="T1"/>
                </a:cxn>
                <a:cxn ang="0">
                  <a:pos x="T2" y="T3"/>
                </a:cxn>
                <a:cxn ang="0">
                  <a:pos x="T4" y="T5"/>
                </a:cxn>
                <a:cxn ang="0">
                  <a:pos x="T6" y="T7"/>
                </a:cxn>
                <a:cxn ang="0">
                  <a:pos x="T8" y="T9"/>
                </a:cxn>
              </a:cxnLst>
              <a:rect l="0" t="0" r="r" b="b"/>
              <a:pathLst>
                <a:path w="691" h="681">
                  <a:moveTo>
                    <a:pt x="0" y="0"/>
                  </a:moveTo>
                  <a:lnTo>
                    <a:pt x="690" y="0"/>
                  </a:lnTo>
                  <a:lnTo>
                    <a:pt x="690" y="680"/>
                  </a:lnTo>
                  <a:lnTo>
                    <a:pt x="0" y="680"/>
                  </a:lnTo>
                  <a:lnTo>
                    <a:pt x="0" y="0"/>
                  </a:lnTo>
                </a:path>
              </a:pathLst>
            </a:custGeom>
            <a:solidFill>
              <a:schemeClr val="accent2"/>
            </a:solidFill>
            <a:ln>
              <a:noFill/>
            </a:ln>
            <a:effectLst/>
          </p:spPr>
          <p:txBody>
            <a:bodyPr wrap="none" lIns="60927" tIns="30463" rIns="60927" bIns="30463" anchor="ctr"/>
            <a:lstStyle/>
            <a:p>
              <a:endParaRPr lang="en-US" sz="900" dirty="0">
                <a:cs typeface="+mn-ea"/>
                <a:sym typeface="+mn-lt"/>
              </a:endParaRPr>
            </a:p>
          </p:txBody>
        </p:sp>
        <p:sp>
          <p:nvSpPr>
            <p:cNvPr id="29" name="Freeform 140"/>
            <p:cNvSpPr>
              <a:spLocks noChangeArrowheads="1"/>
            </p:cNvSpPr>
            <p:nvPr/>
          </p:nvSpPr>
          <p:spPr bwMode="auto">
            <a:xfrm>
              <a:off x="3313379" y="6970031"/>
              <a:ext cx="1295524" cy="1984580"/>
            </a:xfrm>
            <a:custGeom>
              <a:avLst/>
              <a:gdLst>
                <a:gd name="T0" fmla="*/ 0 w 691"/>
                <a:gd name="T1" fmla="*/ 0 h 680"/>
                <a:gd name="T2" fmla="*/ 690 w 691"/>
                <a:gd name="T3" fmla="*/ 0 h 680"/>
                <a:gd name="T4" fmla="*/ 690 w 691"/>
                <a:gd name="T5" fmla="*/ 679 h 680"/>
                <a:gd name="T6" fmla="*/ 0 w 691"/>
                <a:gd name="T7" fmla="*/ 679 h 680"/>
                <a:gd name="T8" fmla="*/ 0 w 691"/>
                <a:gd name="T9" fmla="*/ 0 h 680"/>
              </a:gdLst>
              <a:ahLst/>
              <a:cxnLst>
                <a:cxn ang="0">
                  <a:pos x="T0" y="T1"/>
                </a:cxn>
                <a:cxn ang="0">
                  <a:pos x="T2" y="T3"/>
                </a:cxn>
                <a:cxn ang="0">
                  <a:pos x="T4" y="T5"/>
                </a:cxn>
                <a:cxn ang="0">
                  <a:pos x="T6" y="T7"/>
                </a:cxn>
                <a:cxn ang="0">
                  <a:pos x="T8" y="T9"/>
                </a:cxn>
              </a:cxnLst>
              <a:rect l="0" t="0" r="r" b="b"/>
              <a:pathLst>
                <a:path w="691" h="680">
                  <a:moveTo>
                    <a:pt x="0" y="0"/>
                  </a:moveTo>
                  <a:lnTo>
                    <a:pt x="690" y="0"/>
                  </a:lnTo>
                  <a:lnTo>
                    <a:pt x="690" y="679"/>
                  </a:lnTo>
                  <a:lnTo>
                    <a:pt x="0" y="679"/>
                  </a:lnTo>
                  <a:lnTo>
                    <a:pt x="0" y="0"/>
                  </a:lnTo>
                </a:path>
              </a:pathLst>
            </a:custGeom>
            <a:solidFill>
              <a:schemeClr val="accent2"/>
            </a:solidFill>
            <a:ln>
              <a:noFill/>
            </a:ln>
            <a:effectLst/>
          </p:spPr>
          <p:txBody>
            <a:bodyPr wrap="none" lIns="60927" tIns="30463" rIns="60927" bIns="30463" anchor="ctr"/>
            <a:lstStyle/>
            <a:p>
              <a:endParaRPr lang="en-US" sz="900" dirty="0">
                <a:cs typeface="+mn-ea"/>
                <a:sym typeface="+mn-lt"/>
              </a:endParaRPr>
            </a:p>
          </p:txBody>
        </p:sp>
        <p:sp>
          <p:nvSpPr>
            <p:cNvPr id="30" name="Freeform 145"/>
            <p:cNvSpPr>
              <a:spLocks noChangeArrowheads="1"/>
            </p:cNvSpPr>
            <p:nvPr/>
          </p:nvSpPr>
          <p:spPr bwMode="auto">
            <a:xfrm>
              <a:off x="5087503" y="7447242"/>
              <a:ext cx="1295532" cy="1177520"/>
            </a:xfrm>
            <a:custGeom>
              <a:avLst/>
              <a:gdLst>
                <a:gd name="T0" fmla="*/ 0 w 691"/>
                <a:gd name="T1" fmla="*/ 0 h 349"/>
                <a:gd name="T2" fmla="*/ 690 w 691"/>
                <a:gd name="T3" fmla="*/ 0 h 349"/>
                <a:gd name="T4" fmla="*/ 690 w 691"/>
                <a:gd name="T5" fmla="*/ 348 h 349"/>
                <a:gd name="T6" fmla="*/ 0 w 691"/>
                <a:gd name="T7" fmla="*/ 348 h 349"/>
                <a:gd name="T8" fmla="*/ 0 w 691"/>
                <a:gd name="T9" fmla="*/ 0 h 349"/>
              </a:gdLst>
              <a:ahLst/>
              <a:cxnLst>
                <a:cxn ang="0">
                  <a:pos x="T0" y="T1"/>
                </a:cxn>
                <a:cxn ang="0">
                  <a:pos x="T2" y="T3"/>
                </a:cxn>
                <a:cxn ang="0">
                  <a:pos x="T4" y="T5"/>
                </a:cxn>
                <a:cxn ang="0">
                  <a:pos x="T6" y="T7"/>
                </a:cxn>
                <a:cxn ang="0">
                  <a:pos x="T8" y="T9"/>
                </a:cxn>
              </a:cxnLst>
              <a:rect l="0" t="0" r="r" b="b"/>
              <a:pathLst>
                <a:path w="691" h="349">
                  <a:moveTo>
                    <a:pt x="0" y="0"/>
                  </a:moveTo>
                  <a:lnTo>
                    <a:pt x="690" y="0"/>
                  </a:lnTo>
                  <a:lnTo>
                    <a:pt x="690" y="348"/>
                  </a:lnTo>
                  <a:lnTo>
                    <a:pt x="0" y="348"/>
                  </a:lnTo>
                  <a:lnTo>
                    <a:pt x="0" y="0"/>
                  </a:lnTo>
                </a:path>
              </a:pathLst>
            </a:custGeom>
            <a:solidFill>
              <a:schemeClr val="accent2"/>
            </a:solidFill>
            <a:ln>
              <a:noFill/>
            </a:ln>
            <a:effectLst/>
          </p:spPr>
          <p:txBody>
            <a:bodyPr wrap="none" lIns="60927" tIns="30463" rIns="60927" bIns="30463" anchor="ctr"/>
            <a:lstStyle/>
            <a:p>
              <a:endParaRPr lang="en-US" sz="900" dirty="0">
                <a:cs typeface="+mn-ea"/>
                <a:sym typeface="+mn-lt"/>
              </a:endParaRPr>
            </a:p>
          </p:txBody>
        </p:sp>
        <p:sp>
          <p:nvSpPr>
            <p:cNvPr id="31" name="Freeform 131"/>
            <p:cNvSpPr>
              <a:spLocks noChangeArrowheads="1"/>
            </p:cNvSpPr>
            <p:nvPr/>
          </p:nvSpPr>
          <p:spPr bwMode="auto">
            <a:xfrm flipV="1">
              <a:off x="6869887" y="7175177"/>
              <a:ext cx="1287277" cy="2018575"/>
            </a:xfrm>
            <a:custGeom>
              <a:avLst/>
              <a:gdLst>
                <a:gd name="T0" fmla="*/ 0 w 690"/>
                <a:gd name="T1" fmla="*/ 0 h 56"/>
                <a:gd name="T2" fmla="*/ 689 w 690"/>
                <a:gd name="T3" fmla="*/ 0 h 56"/>
                <a:gd name="T4" fmla="*/ 689 w 690"/>
                <a:gd name="T5" fmla="*/ 55 h 56"/>
                <a:gd name="T6" fmla="*/ 0 w 690"/>
                <a:gd name="T7" fmla="*/ 55 h 56"/>
                <a:gd name="T8" fmla="*/ 0 w 690"/>
                <a:gd name="T9" fmla="*/ 0 h 56"/>
              </a:gdLst>
              <a:ahLst/>
              <a:cxnLst>
                <a:cxn ang="0">
                  <a:pos x="T0" y="T1"/>
                </a:cxn>
                <a:cxn ang="0">
                  <a:pos x="T2" y="T3"/>
                </a:cxn>
                <a:cxn ang="0">
                  <a:pos x="T4" y="T5"/>
                </a:cxn>
                <a:cxn ang="0">
                  <a:pos x="T6" y="T7"/>
                </a:cxn>
                <a:cxn ang="0">
                  <a:pos x="T8" y="T9"/>
                </a:cxn>
              </a:cxnLst>
              <a:rect l="0" t="0" r="r" b="b"/>
              <a:pathLst>
                <a:path w="690" h="56">
                  <a:moveTo>
                    <a:pt x="0" y="0"/>
                  </a:moveTo>
                  <a:lnTo>
                    <a:pt x="689" y="0"/>
                  </a:lnTo>
                  <a:lnTo>
                    <a:pt x="689" y="55"/>
                  </a:lnTo>
                  <a:lnTo>
                    <a:pt x="0" y="55"/>
                  </a:lnTo>
                  <a:lnTo>
                    <a:pt x="0" y="0"/>
                  </a:lnTo>
                </a:path>
              </a:pathLst>
            </a:custGeom>
            <a:solidFill>
              <a:schemeClr val="accent1"/>
            </a:solidFill>
            <a:ln>
              <a:noFill/>
            </a:ln>
            <a:effectLst/>
          </p:spPr>
          <p:txBody>
            <a:bodyPr wrap="none" lIns="60927" tIns="30463" rIns="60927" bIns="30463" anchor="ctr"/>
            <a:lstStyle/>
            <a:p>
              <a:endParaRPr lang="en-US" sz="900" dirty="0">
                <a:cs typeface="+mn-ea"/>
                <a:sym typeface="+mn-lt"/>
              </a:endParaRPr>
            </a:p>
          </p:txBody>
        </p:sp>
        <p:sp>
          <p:nvSpPr>
            <p:cNvPr id="34" name="Freeform 136"/>
            <p:cNvSpPr>
              <a:spLocks noChangeArrowheads="1"/>
            </p:cNvSpPr>
            <p:nvPr/>
          </p:nvSpPr>
          <p:spPr bwMode="auto">
            <a:xfrm flipV="1">
              <a:off x="8644027" y="7973301"/>
              <a:ext cx="1295524" cy="1269932"/>
            </a:xfrm>
            <a:custGeom>
              <a:avLst/>
              <a:gdLst>
                <a:gd name="T0" fmla="*/ 0 w 691"/>
                <a:gd name="T1" fmla="*/ 0 h 28"/>
                <a:gd name="T2" fmla="*/ 690 w 691"/>
                <a:gd name="T3" fmla="*/ 0 h 28"/>
                <a:gd name="T4" fmla="*/ 690 w 691"/>
                <a:gd name="T5" fmla="*/ 27 h 28"/>
                <a:gd name="T6" fmla="*/ 0 w 691"/>
                <a:gd name="T7" fmla="*/ 27 h 28"/>
                <a:gd name="T8" fmla="*/ 0 w 691"/>
                <a:gd name="T9" fmla="*/ 0 h 28"/>
              </a:gdLst>
              <a:ahLst/>
              <a:cxnLst>
                <a:cxn ang="0">
                  <a:pos x="T0" y="T1"/>
                </a:cxn>
                <a:cxn ang="0">
                  <a:pos x="T2" y="T3"/>
                </a:cxn>
                <a:cxn ang="0">
                  <a:pos x="T4" y="T5"/>
                </a:cxn>
                <a:cxn ang="0">
                  <a:pos x="T6" y="T7"/>
                </a:cxn>
                <a:cxn ang="0">
                  <a:pos x="T8" y="T9"/>
                </a:cxn>
              </a:cxnLst>
              <a:rect l="0" t="0" r="r" b="b"/>
              <a:pathLst>
                <a:path w="691" h="28">
                  <a:moveTo>
                    <a:pt x="0" y="0"/>
                  </a:moveTo>
                  <a:lnTo>
                    <a:pt x="690" y="0"/>
                  </a:lnTo>
                  <a:lnTo>
                    <a:pt x="690" y="27"/>
                  </a:lnTo>
                  <a:lnTo>
                    <a:pt x="0" y="27"/>
                  </a:lnTo>
                  <a:lnTo>
                    <a:pt x="0" y="0"/>
                  </a:lnTo>
                </a:path>
              </a:pathLst>
            </a:custGeom>
            <a:solidFill>
              <a:schemeClr val="accent1"/>
            </a:solidFill>
            <a:ln>
              <a:noFill/>
            </a:ln>
            <a:effectLst/>
          </p:spPr>
          <p:txBody>
            <a:bodyPr wrap="none" lIns="60927" tIns="30463" rIns="60927" bIns="30463" anchor="ctr"/>
            <a:lstStyle/>
            <a:p>
              <a:endParaRPr lang="en-US" sz="900" dirty="0">
                <a:cs typeface="+mn-ea"/>
                <a:sym typeface="+mn-lt"/>
              </a:endParaRPr>
            </a:p>
          </p:txBody>
        </p:sp>
        <p:sp>
          <p:nvSpPr>
            <p:cNvPr id="35" name="Freeform 141"/>
            <p:cNvSpPr>
              <a:spLocks noChangeArrowheads="1"/>
            </p:cNvSpPr>
            <p:nvPr/>
          </p:nvSpPr>
          <p:spPr bwMode="auto">
            <a:xfrm>
              <a:off x="3313379" y="8491856"/>
              <a:ext cx="1295524" cy="800853"/>
            </a:xfrm>
            <a:custGeom>
              <a:avLst/>
              <a:gdLst>
                <a:gd name="T0" fmla="*/ 0 w 691"/>
                <a:gd name="T1" fmla="*/ 0 h 181"/>
                <a:gd name="T2" fmla="*/ 690 w 691"/>
                <a:gd name="T3" fmla="*/ 0 h 181"/>
                <a:gd name="T4" fmla="*/ 690 w 691"/>
                <a:gd name="T5" fmla="*/ 180 h 181"/>
                <a:gd name="T6" fmla="*/ 0 w 691"/>
                <a:gd name="T7" fmla="*/ 180 h 181"/>
                <a:gd name="T8" fmla="*/ 0 w 691"/>
                <a:gd name="T9" fmla="*/ 0 h 181"/>
              </a:gdLst>
              <a:ahLst/>
              <a:cxnLst>
                <a:cxn ang="0">
                  <a:pos x="T0" y="T1"/>
                </a:cxn>
                <a:cxn ang="0">
                  <a:pos x="T2" y="T3"/>
                </a:cxn>
                <a:cxn ang="0">
                  <a:pos x="T4" y="T5"/>
                </a:cxn>
                <a:cxn ang="0">
                  <a:pos x="T6" y="T7"/>
                </a:cxn>
                <a:cxn ang="0">
                  <a:pos x="T8" y="T9"/>
                </a:cxn>
              </a:cxnLst>
              <a:rect l="0" t="0" r="r" b="b"/>
              <a:pathLst>
                <a:path w="691" h="181">
                  <a:moveTo>
                    <a:pt x="0" y="0"/>
                  </a:moveTo>
                  <a:lnTo>
                    <a:pt x="690" y="0"/>
                  </a:lnTo>
                  <a:lnTo>
                    <a:pt x="690" y="180"/>
                  </a:lnTo>
                  <a:lnTo>
                    <a:pt x="0" y="180"/>
                  </a:lnTo>
                  <a:lnTo>
                    <a:pt x="0" y="0"/>
                  </a:lnTo>
                </a:path>
              </a:pathLst>
            </a:custGeom>
            <a:solidFill>
              <a:schemeClr val="accent1"/>
            </a:solidFill>
            <a:ln>
              <a:noFill/>
            </a:ln>
            <a:effectLst/>
          </p:spPr>
          <p:txBody>
            <a:bodyPr wrap="none" lIns="60927" tIns="30463" rIns="60927" bIns="30463" anchor="ctr"/>
            <a:lstStyle/>
            <a:p>
              <a:endParaRPr lang="en-US" sz="900" dirty="0">
                <a:cs typeface="+mn-ea"/>
                <a:sym typeface="+mn-lt"/>
              </a:endParaRPr>
            </a:p>
          </p:txBody>
        </p:sp>
        <p:sp>
          <p:nvSpPr>
            <p:cNvPr id="36" name="Freeform 146"/>
            <p:cNvSpPr>
              <a:spLocks noChangeArrowheads="1"/>
            </p:cNvSpPr>
            <p:nvPr/>
          </p:nvSpPr>
          <p:spPr bwMode="auto">
            <a:xfrm>
              <a:off x="5087503" y="8624761"/>
              <a:ext cx="1295532" cy="676195"/>
            </a:xfrm>
            <a:custGeom>
              <a:avLst/>
              <a:gdLst>
                <a:gd name="T0" fmla="*/ 0 w 691"/>
                <a:gd name="T1" fmla="*/ 0 h 360"/>
                <a:gd name="T2" fmla="*/ 690 w 691"/>
                <a:gd name="T3" fmla="*/ 0 h 360"/>
                <a:gd name="T4" fmla="*/ 690 w 691"/>
                <a:gd name="T5" fmla="*/ 359 h 360"/>
                <a:gd name="T6" fmla="*/ 0 w 691"/>
                <a:gd name="T7" fmla="*/ 359 h 360"/>
                <a:gd name="T8" fmla="*/ 0 w 691"/>
                <a:gd name="T9" fmla="*/ 0 h 360"/>
              </a:gdLst>
              <a:ahLst/>
              <a:cxnLst>
                <a:cxn ang="0">
                  <a:pos x="T0" y="T1"/>
                </a:cxn>
                <a:cxn ang="0">
                  <a:pos x="T2" y="T3"/>
                </a:cxn>
                <a:cxn ang="0">
                  <a:pos x="T4" y="T5"/>
                </a:cxn>
                <a:cxn ang="0">
                  <a:pos x="T6" y="T7"/>
                </a:cxn>
                <a:cxn ang="0">
                  <a:pos x="T8" y="T9"/>
                </a:cxn>
              </a:cxnLst>
              <a:rect l="0" t="0" r="r" b="b"/>
              <a:pathLst>
                <a:path w="691" h="360">
                  <a:moveTo>
                    <a:pt x="0" y="0"/>
                  </a:moveTo>
                  <a:lnTo>
                    <a:pt x="690" y="0"/>
                  </a:lnTo>
                  <a:lnTo>
                    <a:pt x="690" y="359"/>
                  </a:lnTo>
                  <a:lnTo>
                    <a:pt x="0" y="359"/>
                  </a:lnTo>
                  <a:lnTo>
                    <a:pt x="0" y="0"/>
                  </a:lnTo>
                </a:path>
              </a:pathLst>
            </a:custGeom>
            <a:solidFill>
              <a:schemeClr val="accent1"/>
            </a:solidFill>
            <a:ln>
              <a:noFill/>
            </a:ln>
            <a:effectLst/>
          </p:spPr>
          <p:txBody>
            <a:bodyPr wrap="none" lIns="60927" tIns="30463" rIns="60927" bIns="30463" anchor="ctr"/>
            <a:lstStyle/>
            <a:p>
              <a:endParaRPr lang="en-US" sz="900" dirty="0">
                <a:cs typeface="+mn-ea"/>
                <a:sym typeface="+mn-lt"/>
              </a:endParaRPr>
            </a:p>
          </p:txBody>
        </p:sp>
      </p:grpSp>
      <p:sp>
        <p:nvSpPr>
          <p:cNvPr id="37" name="Oval 117"/>
          <p:cNvSpPr/>
          <p:nvPr/>
        </p:nvSpPr>
        <p:spPr>
          <a:xfrm>
            <a:off x="6594919" y="1892066"/>
            <a:ext cx="774395" cy="774596"/>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900" dirty="0">
              <a:cs typeface="+mn-ea"/>
              <a:sym typeface="+mn-lt"/>
            </a:endParaRPr>
          </a:p>
        </p:txBody>
      </p:sp>
      <p:sp>
        <p:nvSpPr>
          <p:cNvPr id="38" name="Subtitle 2"/>
          <p:cNvSpPr txBox="1"/>
          <p:nvPr/>
        </p:nvSpPr>
        <p:spPr>
          <a:xfrm>
            <a:off x="7394976" y="1876077"/>
            <a:ext cx="3977075" cy="806324"/>
          </a:xfrm>
          <a:prstGeom prst="rect">
            <a:avLst/>
          </a:prstGeom>
        </p:spPr>
        <p:txBody>
          <a:bodyPr vert="horz" wrap="square" lIns="121872" tIns="60935" rIns="121872" bIns="60935"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1800" b="1" dirty="0">
                <a:solidFill>
                  <a:schemeClr val="bg1">
                    <a:lumMod val="50000"/>
                  </a:schemeClr>
                </a:solidFill>
                <a:cs typeface="+mn-ea"/>
                <a:sym typeface="+mn-lt"/>
              </a:rPr>
              <a:t>添加标题内容</a:t>
            </a:r>
            <a:endParaRPr lang="en-US" altLang="zh-CN" sz="1800" b="1" dirty="0">
              <a:solidFill>
                <a:schemeClr val="bg1">
                  <a:lumMod val="50000"/>
                </a:schemeClr>
              </a:solidFill>
              <a:cs typeface="+mn-ea"/>
              <a:sym typeface="+mn-lt"/>
            </a:endParaRPr>
          </a:p>
          <a:p>
            <a:pPr marL="0" indent="0">
              <a:buNone/>
            </a:pPr>
            <a:r>
              <a:rPr lang="zh-CN" altLang="en-US" sz="1200" dirty="0">
                <a:solidFill>
                  <a:schemeClr val="bg1">
                    <a:lumMod val="50000"/>
                  </a:schemeClr>
                </a:solidFill>
                <a:cs typeface="+mn-ea"/>
                <a:sym typeface="+mn-lt"/>
              </a:rPr>
              <a:t>此处添加详细文本描述，建议与标题相关并符合整体语言风格，语言描述尽量简洁生动。</a:t>
            </a:r>
            <a:endParaRPr lang="en-US" altLang="zh-CN" sz="1200" dirty="0">
              <a:solidFill>
                <a:schemeClr val="bg1">
                  <a:lumMod val="50000"/>
                </a:schemeClr>
              </a:solidFill>
              <a:cs typeface="+mn-ea"/>
              <a:sym typeface="+mn-lt"/>
            </a:endParaRPr>
          </a:p>
        </p:txBody>
      </p:sp>
      <p:sp>
        <p:nvSpPr>
          <p:cNvPr id="39" name="Subtitle 2"/>
          <p:cNvSpPr txBox="1"/>
          <p:nvPr/>
        </p:nvSpPr>
        <p:spPr>
          <a:xfrm>
            <a:off x="6642607" y="2063055"/>
            <a:ext cx="760128" cy="407882"/>
          </a:xfrm>
          <a:prstGeom prst="rect">
            <a:avLst/>
          </a:prstGeom>
        </p:spPr>
        <p:txBody>
          <a:bodyPr vert="horz" wrap="square" lIns="121872" tIns="60935" rIns="121872" bIns="60935"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a:buNone/>
            </a:pPr>
            <a:r>
              <a:rPr lang="en-US" sz="1850" dirty="0">
                <a:cs typeface="+mn-ea"/>
                <a:sym typeface="+mn-lt"/>
              </a:rPr>
              <a:t>25%</a:t>
            </a:r>
            <a:endParaRPr lang="en-US" sz="1350" dirty="0">
              <a:cs typeface="+mn-ea"/>
              <a:sym typeface="+mn-lt"/>
            </a:endParaRPr>
          </a:p>
        </p:txBody>
      </p:sp>
      <p:sp>
        <p:nvSpPr>
          <p:cNvPr id="40" name="Oval 120"/>
          <p:cNvSpPr/>
          <p:nvPr/>
        </p:nvSpPr>
        <p:spPr>
          <a:xfrm>
            <a:off x="6588277" y="2945307"/>
            <a:ext cx="774395" cy="774596"/>
          </a:xfrm>
          <a:prstGeom prst="ellipse">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900" dirty="0">
              <a:cs typeface="+mn-ea"/>
              <a:sym typeface="+mn-lt"/>
            </a:endParaRPr>
          </a:p>
        </p:txBody>
      </p:sp>
      <p:sp>
        <p:nvSpPr>
          <p:cNvPr id="41" name="Subtitle 2"/>
          <p:cNvSpPr txBox="1"/>
          <p:nvPr/>
        </p:nvSpPr>
        <p:spPr>
          <a:xfrm>
            <a:off x="7388335" y="2929318"/>
            <a:ext cx="3977075" cy="806324"/>
          </a:xfrm>
          <a:prstGeom prst="rect">
            <a:avLst/>
          </a:prstGeom>
        </p:spPr>
        <p:txBody>
          <a:bodyPr vert="horz" wrap="square" lIns="121872" tIns="60935" rIns="121872" bIns="60935"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1800" b="1" dirty="0">
                <a:solidFill>
                  <a:schemeClr val="bg1">
                    <a:lumMod val="50000"/>
                  </a:schemeClr>
                </a:solidFill>
                <a:cs typeface="+mn-ea"/>
                <a:sym typeface="+mn-lt"/>
              </a:rPr>
              <a:t>添加标题内容</a:t>
            </a:r>
            <a:endParaRPr lang="en-US" altLang="zh-CN" sz="1800" b="1" dirty="0">
              <a:solidFill>
                <a:schemeClr val="bg1">
                  <a:lumMod val="50000"/>
                </a:schemeClr>
              </a:solidFill>
              <a:cs typeface="+mn-ea"/>
              <a:sym typeface="+mn-lt"/>
            </a:endParaRPr>
          </a:p>
          <a:p>
            <a:pPr marL="0" indent="0">
              <a:buNone/>
            </a:pPr>
            <a:r>
              <a:rPr lang="zh-CN" altLang="en-US" sz="1200" dirty="0">
                <a:solidFill>
                  <a:schemeClr val="bg1">
                    <a:lumMod val="50000"/>
                  </a:schemeClr>
                </a:solidFill>
                <a:cs typeface="+mn-ea"/>
                <a:sym typeface="+mn-lt"/>
              </a:rPr>
              <a:t>此处添加详细文本描述，建议与标题相关并符合整体语言风格，语言描述尽量简洁生动。</a:t>
            </a:r>
            <a:endParaRPr lang="en-US" altLang="zh-CN" sz="1200" dirty="0">
              <a:solidFill>
                <a:schemeClr val="bg1">
                  <a:lumMod val="50000"/>
                </a:schemeClr>
              </a:solidFill>
              <a:cs typeface="+mn-ea"/>
              <a:sym typeface="+mn-lt"/>
            </a:endParaRPr>
          </a:p>
        </p:txBody>
      </p:sp>
      <p:sp>
        <p:nvSpPr>
          <p:cNvPr id="42" name="Subtitle 2"/>
          <p:cNvSpPr txBox="1"/>
          <p:nvPr/>
        </p:nvSpPr>
        <p:spPr>
          <a:xfrm>
            <a:off x="6635964" y="3116296"/>
            <a:ext cx="760128" cy="407882"/>
          </a:xfrm>
          <a:prstGeom prst="rect">
            <a:avLst/>
          </a:prstGeom>
        </p:spPr>
        <p:txBody>
          <a:bodyPr vert="horz" wrap="square" lIns="121872" tIns="60935" rIns="121872" bIns="60935"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a:buNone/>
            </a:pPr>
            <a:r>
              <a:rPr lang="en-US" sz="1850" dirty="0">
                <a:cs typeface="+mn-ea"/>
                <a:sym typeface="+mn-lt"/>
              </a:rPr>
              <a:t>25%</a:t>
            </a:r>
            <a:endParaRPr lang="en-US" sz="1350" dirty="0">
              <a:cs typeface="+mn-ea"/>
              <a:sym typeface="+mn-lt"/>
            </a:endParaRPr>
          </a:p>
        </p:txBody>
      </p:sp>
      <p:sp>
        <p:nvSpPr>
          <p:cNvPr id="43" name="Oval 123"/>
          <p:cNvSpPr/>
          <p:nvPr/>
        </p:nvSpPr>
        <p:spPr>
          <a:xfrm>
            <a:off x="6588277" y="3980385"/>
            <a:ext cx="774395" cy="774596"/>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900" dirty="0">
              <a:cs typeface="+mn-ea"/>
              <a:sym typeface="+mn-lt"/>
            </a:endParaRPr>
          </a:p>
        </p:txBody>
      </p:sp>
      <p:sp>
        <p:nvSpPr>
          <p:cNvPr id="44" name="Subtitle 2"/>
          <p:cNvSpPr txBox="1"/>
          <p:nvPr/>
        </p:nvSpPr>
        <p:spPr>
          <a:xfrm>
            <a:off x="7388335" y="3964395"/>
            <a:ext cx="3977075" cy="806324"/>
          </a:xfrm>
          <a:prstGeom prst="rect">
            <a:avLst/>
          </a:prstGeom>
        </p:spPr>
        <p:txBody>
          <a:bodyPr vert="horz" wrap="square" lIns="121872" tIns="60935" rIns="121872" bIns="60935"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1800" b="1" dirty="0">
                <a:solidFill>
                  <a:schemeClr val="bg1">
                    <a:lumMod val="50000"/>
                  </a:schemeClr>
                </a:solidFill>
                <a:cs typeface="+mn-ea"/>
                <a:sym typeface="+mn-lt"/>
              </a:rPr>
              <a:t>添加标题内容</a:t>
            </a:r>
            <a:endParaRPr lang="en-US" altLang="zh-CN" sz="1800" b="1" dirty="0">
              <a:solidFill>
                <a:schemeClr val="bg1">
                  <a:lumMod val="50000"/>
                </a:schemeClr>
              </a:solidFill>
              <a:cs typeface="+mn-ea"/>
              <a:sym typeface="+mn-lt"/>
            </a:endParaRPr>
          </a:p>
          <a:p>
            <a:pPr marL="0" indent="0">
              <a:buNone/>
            </a:pPr>
            <a:r>
              <a:rPr lang="zh-CN" altLang="en-US" sz="1200" dirty="0">
                <a:solidFill>
                  <a:schemeClr val="bg1">
                    <a:lumMod val="50000"/>
                  </a:schemeClr>
                </a:solidFill>
                <a:cs typeface="+mn-ea"/>
                <a:sym typeface="+mn-lt"/>
              </a:rPr>
              <a:t>此处添加详细文本描述，建议与标题相关并符合整体语言风格，语言描述尽量简洁生动。</a:t>
            </a:r>
            <a:endParaRPr lang="en-US" altLang="zh-CN" sz="1200" dirty="0">
              <a:solidFill>
                <a:schemeClr val="bg1">
                  <a:lumMod val="50000"/>
                </a:schemeClr>
              </a:solidFill>
              <a:cs typeface="+mn-ea"/>
              <a:sym typeface="+mn-lt"/>
            </a:endParaRPr>
          </a:p>
        </p:txBody>
      </p:sp>
      <p:sp>
        <p:nvSpPr>
          <p:cNvPr id="45" name="Subtitle 2"/>
          <p:cNvSpPr txBox="1"/>
          <p:nvPr/>
        </p:nvSpPr>
        <p:spPr>
          <a:xfrm>
            <a:off x="6635964" y="4151373"/>
            <a:ext cx="760128" cy="407882"/>
          </a:xfrm>
          <a:prstGeom prst="rect">
            <a:avLst/>
          </a:prstGeom>
        </p:spPr>
        <p:txBody>
          <a:bodyPr vert="horz" wrap="square" lIns="121872" tIns="60935" rIns="121872" bIns="60935"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a:buNone/>
            </a:pPr>
            <a:r>
              <a:rPr lang="en-US" sz="1850" dirty="0">
                <a:cs typeface="+mn-ea"/>
                <a:sym typeface="+mn-lt"/>
              </a:rPr>
              <a:t>25%</a:t>
            </a:r>
            <a:endParaRPr lang="en-US" sz="1350" dirty="0">
              <a:cs typeface="+mn-ea"/>
              <a:sym typeface="+mn-lt"/>
            </a:endParaRPr>
          </a:p>
        </p:txBody>
      </p:sp>
      <p:sp>
        <p:nvSpPr>
          <p:cNvPr id="46" name="Oval 126"/>
          <p:cNvSpPr/>
          <p:nvPr/>
        </p:nvSpPr>
        <p:spPr>
          <a:xfrm>
            <a:off x="6588277" y="5050853"/>
            <a:ext cx="774395" cy="774596"/>
          </a:xfrm>
          <a:prstGeom prst="ellipse">
            <a:avLst/>
          </a:prstGeom>
          <a:noFill/>
          <a:ln w="38100"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900" dirty="0">
              <a:cs typeface="+mn-ea"/>
              <a:sym typeface="+mn-lt"/>
            </a:endParaRPr>
          </a:p>
        </p:txBody>
      </p:sp>
      <p:sp>
        <p:nvSpPr>
          <p:cNvPr id="47" name="Subtitle 2"/>
          <p:cNvSpPr txBox="1"/>
          <p:nvPr/>
        </p:nvSpPr>
        <p:spPr>
          <a:xfrm>
            <a:off x="7388335" y="5034863"/>
            <a:ext cx="3977075" cy="806324"/>
          </a:xfrm>
          <a:prstGeom prst="rect">
            <a:avLst/>
          </a:prstGeom>
        </p:spPr>
        <p:txBody>
          <a:bodyPr vert="horz" wrap="square" lIns="121872" tIns="60935" rIns="121872" bIns="60935"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1800" b="1" dirty="0">
                <a:solidFill>
                  <a:schemeClr val="bg1">
                    <a:lumMod val="50000"/>
                  </a:schemeClr>
                </a:solidFill>
                <a:cs typeface="+mn-ea"/>
                <a:sym typeface="+mn-lt"/>
              </a:rPr>
              <a:t>添加标题内容</a:t>
            </a:r>
            <a:endParaRPr lang="en-US" altLang="zh-CN" sz="1800" b="1" dirty="0">
              <a:solidFill>
                <a:schemeClr val="bg1">
                  <a:lumMod val="50000"/>
                </a:schemeClr>
              </a:solidFill>
              <a:cs typeface="+mn-ea"/>
              <a:sym typeface="+mn-lt"/>
            </a:endParaRPr>
          </a:p>
          <a:p>
            <a:pPr marL="0" indent="0">
              <a:buNone/>
            </a:pPr>
            <a:r>
              <a:rPr lang="zh-CN" altLang="en-US" sz="1200" dirty="0">
                <a:solidFill>
                  <a:schemeClr val="bg1">
                    <a:lumMod val="50000"/>
                  </a:schemeClr>
                </a:solidFill>
                <a:cs typeface="+mn-ea"/>
                <a:sym typeface="+mn-lt"/>
              </a:rPr>
              <a:t>此处添加详细文本描述，建议与标题相关并符合整体语言风格，语言描述尽量简洁生动。</a:t>
            </a:r>
            <a:endParaRPr lang="en-US" altLang="zh-CN" sz="1200" dirty="0">
              <a:solidFill>
                <a:schemeClr val="bg1">
                  <a:lumMod val="50000"/>
                </a:schemeClr>
              </a:solidFill>
              <a:cs typeface="+mn-ea"/>
              <a:sym typeface="+mn-lt"/>
            </a:endParaRPr>
          </a:p>
        </p:txBody>
      </p:sp>
      <p:sp>
        <p:nvSpPr>
          <p:cNvPr id="48" name="Subtitle 2"/>
          <p:cNvSpPr txBox="1"/>
          <p:nvPr/>
        </p:nvSpPr>
        <p:spPr>
          <a:xfrm>
            <a:off x="6635964" y="5221841"/>
            <a:ext cx="760128" cy="407882"/>
          </a:xfrm>
          <a:prstGeom prst="rect">
            <a:avLst/>
          </a:prstGeom>
        </p:spPr>
        <p:txBody>
          <a:bodyPr vert="horz" wrap="square" lIns="121872" tIns="60935" rIns="121872" bIns="60935"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a:buNone/>
            </a:pPr>
            <a:r>
              <a:rPr lang="en-US" sz="1850" dirty="0">
                <a:cs typeface="+mn-ea"/>
                <a:sym typeface="+mn-lt"/>
              </a:rPr>
              <a:t>25%</a:t>
            </a:r>
            <a:endParaRPr lang="en-US" sz="135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500"/>
                                        <p:tgtEl>
                                          <p:spTgt spid="37"/>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500"/>
                                        <p:tgtEl>
                                          <p:spTgt spid="39"/>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left)">
                                      <p:cBhvr>
                                        <p:cTn id="40" dur="500"/>
                                        <p:tgtEl>
                                          <p:spTgt spid="40"/>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wipe(left)">
                                      <p:cBhvr>
                                        <p:cTn id="46" dur="500"/>
                                        <p:tgtEl>
                                          <p:spTgt spid="41"/>
                                        </p:tgtEl>
                                      </p:cBhvr>
                                    </p:animEffec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wipe(left)">
                                      <p:cBhvr>
                                        <p:cTn id="50" dur="500"/>
                                        <p:tgtEl>
                                          <p:spTgt spid="43"/>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left)">
                                      <p:cBhvr>
                                        <p:cTn id="56" dur="500"/>
                                        <p:tgtEl>
                                          <p:spTgt spid="44"/>
                                        </p:tgtEl>
                                      </p:cBhvr>
                                    </p:animEffect>
                                  </p:childTnLst>
                                </p:cTn>
                              </p:par>
                            </p:childTnLst>
                          </p:cTn>
                        </p:par>
                        <p:par>
                          <p:cTn id="57" fill="hold">
                            <p:stCondLst>
                              <p:cond delay="2000"/>
                            </p:stCondLst>
                            <p:childTnLst>
                              <p:par>
                                <p:cTn id="58" presetID="22" presetClass="entr" presetSubtype="8" fill="hold" grpId="0"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wipe(left)">
                                      <p:cBhvr>
                                        <p:cTn id="60" dur="500"/>
                                        <p:tgtEl>
                                          <p:spTgt spid="46"/>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wipe(left)">
                                      <p:cBhvr>
                                        <p:cTn id="63" dur="500"/>
                                        <p:tgtEl>
                                          <p:spTgt spid="48"/>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wipe(left)">
                                      <p:cBhvr>
                                        <p:cTn id="6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39" grpId="0"/>
      <p:bldP spid="40" grpId="0" animBg="1"/>
      <p:bldP spid="41" grpId="0"/>
      <p:bldP spid="42" grpId="0"/>
      <p:bldP spid="43" grpId="0" animBg="1"/>
      <p:bldP spid="44" grpId="0"/>
      <p:bldP spid="45" grpId="0"/>
      <p:bldP spid="46" grpId="0" animBg="1"/>
      <p:bldP spid="47" grpId="0"/>
      <p:bldP spid="4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093519" y="1982405"/>
            <a:ext cx="1817220" cy="1817220"/>
            <a:chOff x="4115413" y="3322126"/>
            <a:chExt cx="794139" cy="794139"/>
          </a:xfrm>
        </p:grpSpPr>
        <p:sp>
          <p:nvSpPr>
            <p:cNvPr id="5" name="椭圆 4"/>
            <p:cNvSpPr/>
            <p:nvPr/>
          </p:nvSpPr>
          <p:spPr>
            <a:xfrm>
              <a:off x="4115413" y="3322126"/>
              <a:ext cx="794139" cy="7941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cs typeface="+mn-ea"/>
                <a:sym typeface="+mn-lt"/>
              </a:endParaRPr>
            </a:p>
          </p:txBody>
        </p:sp>
        <p:sp>
          <p:nvSpPr>
            <p:cNvPr id="6" name="椭圆 5"/>
            <p:cNvSpPr/>
            <p:nvPr/>
          </p:nvSpPr>
          <p:spPr>
            <a:xfrm>
              <a:off x="4155377" y="3362090"/>
              <a:ext cx="714210" cy="714209"/>
            </a:xfrm>
            <a:prstGeom prst="ellipse">
              <a:avLst/>
            </a:prstGeom>
            <a:solidFill>
              <a:schemeClr val="bg1"/>
            </a:solidFill>
            <a:ln>
              <a:noFill/>
            </a:ln>
            <a:effectLst>
              <a:outerShdw blurRad="152400" dist="381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cs typeface="+mn-ea"/>
                <a:sym typeface="+mn-lt"/>
              </a:endParaRPr>
            </a:p>
          </p:txBody>
        </p:sp>
      </p:grpSp>
      <p:grpSp>
        <p:nvGrpSpPr>
          <p:cNvPr id="7" name="组合 6"/>
          <p:cNvGrpSpPr/>
          <p:nvPr/>
        </p:nvGrpSpPr>
        <p:grpSpPr>
          <a:xfrm>
            <a:off x="3303042" y="4077358"/>
            <a:ext cx="1817220" cy="1817220"/>
            <a:chOff x="4115413" y="3322126"/>
            <a:chExt cx="794139" cy="794139"/>
          </a:xfrm>
        </p:grpSpPr>
        <p:sp>
          <p:nvSpPr>
            <p:cNvPr id="8" name="椭圆 7"/>
            <p:cNvSpPr/>
            <p:nvPr/>
          </p:nvSpPr>
          <p:spPr>
            <a:xfrm>
              <a:off x="4115413" y="3322126"/>
              <a:ext cx="794139" cy="79413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cs typeface="+mn-ea"/>
                <a:sym typeface="+mn-lt"/>
              </a:endParaRPr>
            </a:p>
          </p:txBody>
        </p:sp>
        <p:sp>
          <p:nvSpPr>
            <p:cNvPr id="9" name="椭圆 8"/>
            <p:cNvSpPr/>
            <p:nvPr/>
          </p:nvSpPr>
          <p:spPr>
            <a:xfrm>
              <a:off x="4155377" y="3362090"/>
              <a:ext cx="714210" cy="714209"/>
            </a:xfrm>
            <a:prstGeom prst="ellipse">
              <a:avLst/>
            </a:prstGeom>
            <a:solidFill>
              <a:schemeClr val="bg1"/>
            </a:solidFill>
            <a:ln>
              <a:noFill/>
            </a:ln>
            <a:effectLst>
              <a:outerShdw blurRad="152400" dist="381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cs typeface="+mn-ea"/>
                <a:sym typeface="+mn-lt"/>
              </a:endParaRPr>
            </a:p>
          </p:txBody>
        </p:sp>
      </p:grpSp>
      <p:grpSp>
        <p:nvGrpSpPr>
          <p:cNvPr id="10" name="组合 9"/>
          <p:cNvGrpSpPr/>
          <p:nvPr/>
        </p:nvGrpSpPr>
        <p:grpSpPr>
          <a:xfrm>
            <a:off x="883997" y="4077358"/>
            <a:ext cx="1817220" cy="1817220"/>
            <a:chOff x="4115413" y="3322126"/>
            <a:chExt cx="794139" cy="794139"/>
          </a:xfrm>
        </p:grpSpPr>
        <p:sp>
          <p:nvSpPr>
            <p:cNvPr id="11" name="椭圆 10"/>
            <p:cNvSpPr/>
            <p:nvPr/>
          </p:nvSpPr>
          <p:spPr>
            <a:xfrm>
              <a:off x="4115413" y="3322126"/>
              <a:ext cx="794139" cy="7941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cs typeface="+mn-ea"/>
                <a:sym typeface="+mn-lt"/>
              </a:endParaRPr>
            </a:p>
          </p:txBody>
        </p:sp>
        <p:sp>
          <p:nvSpPr>
            <p:cNvPr id="12" name="椭圆 11"/>
            <p:cNvSpPr/>
            <p:nvPr/>
          </p:nvSpPr>
          <p:spPr>
            <a:xfrm>
              <a:off x="4155377" y="3362090"/>
              <a:ext cx="714210" cy="714209"/>
            </a:xfrm>
            <a:prstGeom prst="ellipse">
              <a:avLst/>
            </a:prstGeom>
            <a:solidFill>
              <a:schemeClr val="bg1"/>
            </a:solidFill>
            <a:ln>
              <a:noFill/>
            </a:ln>
            <a:effectLst>
              <a:outerShdw blurRad="152400" dist="381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cs typeface="+mn-ea"/>
                <a:sym typeface="+mn-lt"/>
              </a:endParaRPr>
            </a:p>
          </p:txBody>
        </p:sp>
      </p:grpSp>
      <p:sp>
        <p:nvSpPr>
          <p:cNvPr id="13" name="加号 12"/>
          <p:cNvSpPr/>
          <p:nvPr/>
        </p:nvSpPr>
        <p:spPr>
          <a:xfrm>
            <a:off x="1978161" y="3649841"/>
            <a:ext cx="276751" cy="276751"/>
          </a:xfrm>
          <a:prstGeom prst="mathPlus">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cs typeface="+mn-ea"/>
              <a:sym typeface="+mn-lt"/>
            </a:endParaRPr>
          </a:p>
        </p:txBody>
      </p:sp>
      <p:sp>
        <p:nvSpPr>
          <p:cNvPr id="14" name="加号 13"/>
          <p:cNvSpPr/>
          <p:nvPr/>
        </p:nvSpPr>
        <p:spPr>
          <a:xfrm>
            <a:off x="3740427" y="3649841"/>
            <a:ext cx="276751" cy="276751"/>
          </a:xfrm>
          <a:prstGeom prst="mathPlus">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cs typeface="+mn-ea"/>
              <a:sym typeface="+mn-lt"/>
            </a:endParaRPr>
          </a:p>
        </p:txBody>
      </p:sp>
      <p:sp>
        <p:nvSpPr>
          <p:cNvPr id="15" name="加号 14"/>
          <p:cNvSpPr/>
          <p:nvPr/>
        </p:nvSpPr>
        <p:spPr>
          <a:xfrm>
            <a:off x="2863754" y="5015025"/>
            <a:ext cx="276751" cy="276751"/>
          </a:xfrm>
          <a:prstGeom prst="mathPlus">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cs typeface="+mn-ea"/>
              <a:sym typeface="+mn-lt"/>
            </a:endParaRPr>
          </a:p>
        </p:txBody>
      </p:sp>
      <p:sp>
        <p:nvSpPr>
          <p:cNvPr id="16" name="右箭头 15"/>
          <p:cNvSpPr/>
          <p:nvPr/>
        </p:nvSpPr>
        <p:spPr>
          <a:xfrm>
            <a:off x="5612339" y="3537335"/>
            <a:ext cx="755860" cy="501757"/>
          </a:xfrm>
          <a:prstGeom prst="rightArrow">
            <a:avLst>
              <a:gd name="adj1" fmla="val 56481"/>
              <a:gd name="adj2" fmla="val 7398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cs typeface="+mn-ea"/>
              <a:sym typeface="+mn-lt"/>
            </a:endParaRPr>
          </a:p>
        </p:txBody>
      </p:sp>
      <p:sp>
        <p:nvSpPr>
          <p:cNvPr id="17" name="矩形 16"/>
          <p:cNvSpPr/>
          <p:nvPr/>
        </p:nvSpPr>
        <p:spPr>
          <a:xfrm>
            <a:off x="6924233" y="2603825"/>
            <a:ext cx="2012089" cy="400110"/>
          </a:xfrm>
          <a:prstGeom prst="rect">
            <a:avLst/>
          </a:prstGeom>
        </p:spPr>
        <p:txBody>
          <a:bodyPr wrap="none">
            <a:spAutoFit/>
          </a:bodyPr>
          <a:lstStyle/>
          <a:p>
            <a:pPr marL="285750" indent="-285750">
              <a:buFont typeface="Arial" panose="020B0604020202020204" pitchFamily="34" charset="0"/>
              <a:buChar char="•"/>
            </a:pPr>
            <a:r>
              <a:rPr lang="zh-CN" altLang="en-US" sz="2000" b="1" dirty="0">
                <a:solidFill>
                  <a:schemeClr val="tx1">
                    <a:lumMod val="75000"/>
                  </a:schemeClr>
                </a:solidFill>
                <a:cs typeface="+mn-ea"/>
                <a:sym typeface="+mn-lt"/>
              </a:rPr>
              <a:t>添加标题内容</a:t>
            </a:r>
            <a:endParaRPr lang="en-US" altLang="zh-CN" sz="2000" b="1" dirty="0">
              <a:solidFill>
                <a:schemeClr val="tx1">
                  <a:lumMod val="75000"/>
                </a:schemeClr>
              </a:solidFill>
              <a:cs typeface="+mn-ea"/>
              <a:sym typeface="+mn-lt"/>
            </a:endParaRPr>
          </a:p>
        </p:txBody>
      </p:sp>
      <p:cxnSp>
        <p:nvCxnSpPr>
          <p:cNvPr id="18" name="直接连接符 17"/>
          <p:cNvCxnSpPr/>
          <p:nvPr/>
        </p:nvCxnSpPr>
        <p:spPr>
          <a:xfrm>
            <a:off x="7009460" y="3093680"/>
            <a:ext cx="4286785" cy="0"/>
          </a:xfrm>
          <a:prstGeom prst="line">
            <a:avLst/>
          </a:prstGeom>
          <a:ln w="19050">
            <a:solidFill>
              <a:schemeClr val="tx1">
                <a:lumMod val="75000"/>
                <a:lumOff val="25000"/>
              </a:schemeClr>
            </a:solidFill>
            <a:prstDash val="solid"/>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6924231" y="3204473"/>
            <a:ext cx="4495805" cy="1815882"/>
          </a:xfrm>
          <a:prstGeom prst="rect">
            <a:avLst/>
          </a:prstGeom>
        </p:spPr>
        <p:txBody>
          <a:bodyPr wrap="square">
            <a:spAutoFit/>
          </a:bodyPr>
          <a:lstStyle/>
          <a:p>
            <a:pPr marL="228600" indent="-228600">
              <a:buFont typeface="Arial" panose="020B0604020202020204" pitchFamily="34" charset="0"/>
              <a:buChar char="•"/>
            </a:pPr>
            <a:r>
              <a:rPr lang="zh-CN" altLang="en-US" sz="1400" dirty="0">
                <a:cs typeface="+mn-ea"/>
                <a:sym typeface="+mn-lt"/>
              </a:rPr>
              <a:t>此处添加详细文本描述，建议与标题相关并符合整体语言风格</a:t>
            </a:r>
            <a:endParaRPr lang="en-US" altLang="zh-CN" sz="1400" dirty="0">
              <a:cs typeface="+mn-ea"/>
              <a:sym typeface="+mn-lt"/>
            </a:endParaRPr>
          </a:p>
          <a:p>
            <a:pPr marL="228600" indent="-228600">
              <a:buFont typeface="Arial" panose="020B0604020202020204" pitchFamily="34" charset="0"/>
              <a:buChar char="•"/>
            </a:pPr>
            <a:endParaRPr lang="en-US" altLang="zh-CN" sz="1400" dirty="0">
              <a:cs typeface="+mn-ea"/>
              <a:sym typeface="+mn-lt"/>
            </a:endParaRPr>
          </a:p>
          <a:p>
            <a:pPr marL="228600" indent="-228600">
              <a:buFont typeface="Arial" panose="020B0604020202020204" pitchFamily="34" charset="0"/>
              <a:buChar char="•"/>
            </a:pPr>
            <a:r>
              <a:rPr lang="zh-CN" altLang="en-US" sz="1400" dirty="0">
                <a:cs typeface="+mn-ea"/>
                <a:sym typeface="+mn-lt"/>
              </a:rPr>
              <a:t>此处添加详细文本描述，建议与标题相关并符合整体语言风格</a:t>
            </a:r>
            <a:endParaRPr lang="en-US" altLang="zh-CN" sz="1400" dirty="0">
              <a:cs typeface="+mn-ea"/>
              <a:sym typeface="+mn-lt"/>
            </a:endParaRPr>
          </a:p>
          <a:p>
            <a:pPr marL="228600" indent="-228600">
              <a:buFont typeface="Arial" panose="020B0604020202020204" pitchFamily="34" charset="0"/>
              <a:buChar char="•"/>
            </a:pPr>
            <a:endParaRPr lang="en-US" altLang="zh-CN" sz="1400" dirty="0">
              <a:cs typeface="+mn-ea"/>
              <a:sym typeface="+mn-lt"/>
            </a:endParaRPr>
          </a:p>
          <a:p>
            <a:pPr marL="228600" indent="-228600">
              <a:buFont typeface="Arial" panose="020B0604020202020204" pitchFamily="34" charset="0"/>
              <a:buChar char="•"/>
            </a:pPr>
            <a:r>
              <a:rPr lang="zh-CN" altLang="en-US" sz="1400" dirty="0">
                <a:cs typeface="+mn-ea"/>
                <a:sym typeface="+mn-lt"/>
              </a:rPr>
              <a:t>此处添加详细文本描述，建议与标题相关并符合整体语言风格</a:t>
            </a:r>
            <a:endParaRPr lang="en-US" altLang="zh-CN" sz="1400" dirty="0">
              <a:cs typeface="+mn-ea"/>
              <a:sym typeface="+mn-lt"/>
            </a:endParaRPr>
          </a:p>
        </p:txBody>
      </p:sp>
      <p:grpSp>
        <p:nvGrpSpPr>
          <p:cNvPr id="20" name="组合 19"/>
          <p:cNvGrpSpPr/>
          <p:nvPr/>
        </p:nvGrpSpPr>
        <p:grpSpPr>
          <a:xfrm>
            <a:off x="10671393" y="2764456"/>
            <a:ext cx="624852" cy="189533"/>
            <a:chOff x="4125504" y="5299074"/>
            <a:chExt cx="802095" cy="243295"/>
          </a:xfrm>
        </p:grpSpPr>
        <p:sp>
          <p:nvSpPr>
            <p:cNvPr id="21" name="五角星 20"/>
            <p:cNvSpPr/>
            <p:nvPr/>
          </p:nvSpPr>
          <p:spPr>
            <a:xfrm>
              <a:off x="4684304" y="5299074"/>
              <a:ext cx="243295" cy="243295"/>
            </a:xfrm>
            <a:prstGeom prst="star5">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cs typeface="+mn-ea"/>
                <a:sym typeface="+mn-lt"/>
              </a:endParaRPr>
            </a:p>
          </p:txBody>
        </p:sp>
        <p:sp>
          <p:nvSpPr>
            <p:cNvPr id="22" name="五角星 21"/>
            <p:cNvSpPr/>
            <p:nvPr/>
          </p:nvSpPr>
          <p:spPr>
            <a:xfrm>
              <a:off x="4404904" y="5299074"/>
              <a:ext cx="243295" cy="243295"/>
            </a:xfrm>
            <a:prstGeom prst="star5">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cs typeface="+mn-ea"/>
                <a:sym typeface="+mn-lt"/>
              </a:endParaRPr>
            </a:p>
          </p:txBody>
        </p:sp>
        <p:sp>
          <p:nvSpPr>
            <p:cNvPr id="23" name="五角星 22"/>
            <p:cNvSpPr/>
            <p:nvPr/>
          </p:nvSpPr>
          <p:spPr>
            <a:xfrm>
              <a:off x="4125504" y="5299074"/>
              <a:ext cx="243295" cy="243295"/>
            </a:xfrm>
            <a:prstGeom prst="star5">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cs typeface="+mn-ea"/>
                <a:sym typeface="+mn-lt"/>
              </a:endParaRPr>
            </a:p>
          </p:txBody>
        </p:sp>
      </p:grpSp>
      <p:sp>
        <p:nvSpPr>
          <p:cNvPr id="24" name="文本框 23"/>
          <p:cNvSpPr txBox="1"/>
          <p:nvPr/>
        </p:nvSpPr>
        <p:spPr>
          <a:xfrm flipH="1">
            <a:off x="2045114" y="2947997"/>
            <a:ext cx="1914029" cy="328551"/>
          </a:xfrm>
          <a:prstGeom prst="rect">
            <a:avLst/>
          </a:prstGeom>
          <a:noFill/>
        </p:spPr>
        <p:txBody>
          <a:bodyPr wrap="square" rtlCol="0">
            <a:spAutoFit/>
          </a:bodyPr>
          <a:lstStyle>
            <a:defPPr>
              <a:defRPr lang="zh-CN"/>
            </a:defPPr>
            <a:lvl1pPr algn="ctr">
              <a:lnSpc>
                <a:spcPct val="120000"/>
              </a:lnSpc>
              <a:defRPr sz="1400" spc="8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latin typeface="+mn-lt"/>
                <a:ea typeface="+mn-ea"/>
                <a:cs typeface="+mn-ea"/>
                <a:sym typeface="+mn-lt"/>
              </a:rPr>
              <a:t>这里是标题</a:t>
            </a:r>
            <a:endParaRPr lang="en-US" altLang="zh-CN" dirty="0">
              <a:latin typeface="+mn-lt"/>
              <a:ea typeface="+mn-ea"/>
              <a:cs typeface="+mn-ea"/>
              <a:sym typeface="+mn-lt"/>
            </a:endParaRPr>
          </a:p>
        </p:txBody>
      </p:sp>
      <p:sp>
        <p:nvSpPr>
          <p:cNvPr id="25" name="文本框 24"/>
          <p:cNvSpPr txBox="1"/>
          <p:nvPr/>
        </p:nvSpPr>
        <p:spPr>
          <a:xfrm flipH="1">
            <a:off x="830056" y="5059733"/>
            <a:ext cx="1914029" cy="328551"/>
          </a:xfrm>
          <a:prstGeom prst="rect">
            <a:avLst/>
          </a:prstGeom>
          <a:noFill/>
        </p:spPr>
        <p:txBody>
          <a:bodyPr wrap="square" rtlCol="0">
            <a:spAutoFit/>
          </a:bodyPr>
          <a:lstStyle>
            <a:defPPr>
              <a:defRPr lang="zh-CN"/>
            </a:defPPr>
            <a:lvl1pPr algn="ctr">
              <a:lnSpc>
                <a:spcPct val="120000"/>
              </a:lnSpc>
              <a:defRPr sz="1400" spc="8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latin typeface="+mn-lt"/>
                <a:ea typeface="+mn-ea"/>
                <a:cs typeface="+mn-ea"/>
                <a:sym typeface="+mn-lt"/>
              </a:rPr>
              <a:t>这里是标题</a:t>
            </a:r>
            <a:endParaRPr lang="en-US" altLang="zh-CN" dirty="0">
              <a:latin typeface="+mn-lt"/>
              <a:ea typeface="+mn-ea"/>
              <a:cs typeface="+mn-ea"/>
              <a:sym typeface="+mn-lt"/>
            </a:endParaRPr>
          </a:p>
        </p:txBody>
      </p:sp>
      <p:sp>
        <p:nvSpPr>
          <p:cNvPr id="26" name="文本框 25"/>
          <p:cNvSpPr txBox="1"/>
          <p:nvPr/>
        </p:nvSpPr>
        <p:spPr>
          <a:xfrm flipH="1">
            <a:off x="3260172" y="5059733"/>
            <a:ext cx="1914029" cy="328551"/>
          </a:xfrm>
          <a:prstGeom prst="rect">
            <a:avLst/>
          </a:prstGeom>
          <a:noFill/>
        </p:spPr>
        <p:txBody>
          <a:bodyPr wrap="square" rtlCol="0">
            <a:spAutoFit/>
          </a:bodyPr>
          <a:lstStyle>
            <a:defPPr>
              <a:defRPr lang="zh-CN"/>
            </a:defPPr>
            <a:lvl1pPr algn="ctr">
              <a:lnSpc>
                <a:spcPct val="120000"/>
              </a:lnSpc>
              <a:defRPr sz="1400" spc="8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latin typeface="+mn-lt"/>
                <a:ea typeface="+mn-ea"/>
                <a:cs typeface="+mn-ea"/>
                <a:sym typeface="+mn-lt"/>
              </a:rPr>
              <a:t>这里是标题</a:t>
            </a:r>
            <a:endParaRPr lang="en-US" altLang="zh-CN" dirty="0">
              <a:latin typeface="+mn-lt"/>
              <a:ea typeface="+mn-ea"/>
              <a:cs typeface="+mn-ea"/>
              <a:sym typeface="+mn-lt"/>
            </a:endParaRPr>
          </a:p>
        </p:txBody>
      </p:sp>
      <p:grpSp>
        <p:nvGrpSpPr>
          <p:cNvPr id="27" name="组合 26"/>
          <p:cNvGrpSpPr/>
          <p:nvPr/>
        </p:nvGrpSpPr>
        <p:grpSpPr>
          <a:xfrm>
            <a:off x="4033821" y="4578244"/>
            <a:ext cx="355660" cy="352973"/>
            <a:chOff x="7078908" y="5461438"/>
            <a:chExt cx="430461" cy="427208"/>
          </a:xfrm>
          <a:solidFill>
            <a:schemeClr val="accent3"/>
          </a:solidFill>
        </p:grpSpPr>
        <p:sp>
          <p:nvSpPr>
            <p:cNvPr id="28" name="Freeform 236"/>
            <p:cNvSpPr/>
            <p:nvPr/>
          </p:nvSpPr>
          <p:spPr bwMode="auto">
            <a:xfrm>
              <a:off x="7078908" y="5461438"/>
              <a:ext cx="418534" cy="417450"/>
            </a:xfrm>
            <a:custGeom>
              <a:avLst/>
              <a:gdLst>
                <a:gd name="T0" fmla="*/ 84 w 163"/>
                <a:gd name="T1" fmla="*/ 129 h 163"/>
                <a:gd name="T2" fmla="*/ 46 w 163"/>
                <a:gd name="T3" fmla="*/ 50 h 163"/>
                <a:gd name="T4" fmla="*/ 81 w 163"/>
                <a:gd name="T5" fmla="*/ 34 h 163"/>
                <a:gd name="T6" fmla="*/ 127 w 163"/>
                <a:gd name="T7" fmla="*/ 89 h 163"/>
                <a:gd name="T8" fmla="*/ 147 w 163"/>
                <a:gd name="T9" fmla="*/ 94 h 163"/>
                <a:gd name="T10" fmla="*/ 162 w 163"/>
                <a:gd name="T11" fmla="*/ 86 h 163"/>
                <a:gd name="T12" fmla="*/ 162 w 163"/>
                <a:gd name="T13" fmla="*/ 70 h 163"/>
                <a:gd name="T14" fmla="*/ 144 w 163"/>
                <a:gd name="T15" fmla="*/ 59 h 163"/>
                <a:gd name="T16" fmla="*/ 154 w 163"/>
                <a:gd name="T17" fmla="*/ 45 h 163"/>
                <a:gd name="T18" fmla="*/ 145 w 163"/>
                <a:gd name="T19" fmla="*/ 32 h 163"/>
                <a:gd name="T20" fmla="*/ 125 w 163"/>
                <a:gd name="T21" fmla="*/ 30 h 163"/>
                <a:gd name="T22" fmla="*/ 126 w 163"/>
                <a:gd name="T23" fmla="*/ 13 h 163"/>
                <a:gd name="T24" fmla="*/ 112 w 163"/>
                <a:gd name="T25" fmla="*/ 6 h 163"/>
                <a:gd name="T26" fmla="*/ 93 w 163"/>
                <a:gd name="T27" fmla="*/ 15 h 163"/>
                <a:gd name="T28" fmla="*/ 86 w 163"/>
                <a:gd name="T29" fmla="*/ 0 h 163"/>
                <a:gd name="T30" fmla="*/ 70 w 163"/>
                <a:gd name="T31" fmla="*/ 1 h 163"/>
                <a:gd name="T32" fmla="*/ 58 w 163"/>
                <a:gd name="T33" fmla="*/ 18 h 163"/>
                <a:gd name="T34" fmla="*/ 44 w 163"/>
                <a:gd name="T35" fmla="*/ 9 h 163"/>
                <a:gd name="T36" fmla="*/ 31 w 163"/>
                <a:gd name="T37" fmla="*/ 17 h 163"/>
                <a:gd name="T38" fmla="*/ 31 w 163"/>
                <a:gd name="T39" fmla="*/ 36 h 163"/>
                <a:gd name="T40" fmla="*/ 15 w 163"/>
                <a:gd name="T41" fmla="*/ 33 h 163"/>
                <a:gd name="T42" fmla="*/ 8 w 163"/>
                <a:gd name="T43" fmla="*/ 47 h 163"/>
                <a:gd name="T44" fmla="*/ 18 w 163"/>
                <a:gd name="T45" fmla="*/ 59 h 163"/>
                <a:gd name="T46" fmla="*/ 0 w 163"/>
                <a:gd name="T47" fmla="*/ 73 h 163"/>
                <a:gd name="T48" fmla="*/ 0 w 163"/>
                <a:gd name="T49" fmla="*/ 88 h 163"/>
                <a:gd name="T50" fmla="*/ 15 w 163"/>
                <a:gd name="T51" fmla="*/ 94 h 163"/>
                <a:gd name="T52" fmla="*/ 6 w 163"/>
                <a:gd name="T53" fmla="*/ 114 h 163"/>
                <a:gd name="T54" fmla="*/ 15 w 163"/>
                <a:gd name="T55" fmla="*/ 128 h 163"/>
                <a:gd name="T56" fmla="*/ 30 w 163"/>
                <a:gd name="T57" fmla="*/ 125 h 163"/>
                <a:gd name="T58" fmla="*/ 33 w 163"/>
                <a:gd name="T59" fmla="*/ 148 h 163"/>
                <a:gd name="T60" fmla="*/ 47 w 163"/>
                <a:gd name="T61" fmla="*/ 155 h 163"/>
                <a:gd name="T62" fmla="*/ 59 w 163"/>
                <a:gd name="T63" fmla="*/ 145 h 163"/>
                <a:gd name="T64" fmla="*/ 72 w 163"/>
                <a:gd name="T65" fmla="*/ 163 h 163"/>
                <a:gd name="T66" fmla="*/ 88 w 163"/>
                <a:gd name="T67" fmla="*/ 162 h 163"/>
                <a:gd name="T68" fmla="*/ 94 w 163"/>
                <a:gd name="T69" fmla="*/ 148 h 163"/>
                <a:gd name="T70" fmla="*/ 89 w 163"/>
                <a:gd name="T71" fmla="*/ 1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163">
                  <a:moveTo>
                    <a:pt x="89" y="128"/>
                  </a:moveTo>
                  <a:cubicBezTo>
                    <a:pt x="88" y="128"/>
                    <a:pt x="86" y="129"/>
                    <a:pt x="84" y="129"/>
                  </a:cubicBezTo>
                  <a:cubicBezTo>
                    <a:pt x="58" y="130"/>
                    <a:pt x="36" y="110"/>
                    <a:pt x="35" y="84"/>
                  </a:cubicBezTo>
                  <a:cubicBezTo>
                    <a:pt x="34" y="71"/>
                    <a:pt x="38" y="59"/>
                    <a:pt x="46" y="50"/>
                  </a:cubicBezTo>
                  <a:cubicBezTo>
                    <a:pt x="55" y="40"/>
                    <a:pt x="66" y="35"/>
                    <a:pt x="79" y="34"/>
                  </a:cubicBezTo>
                  <a:cubicBezTo>
                    <a:pt x="79" y="34"/>
                    <a:pt x="80" y="34"/>
                    <a:pt x="81" y="34"/>
                  </a:cubicBezTo>
                  <a:cubicBezTo>
                    <a:pt x="106" y="34"/>
                    <a:pt x="127" y="54"/>
                    <a:pt x="128" y="79"/>
                  </a:cubicBezTo>
                  <a:cubicBezTo>
                    <a:pt x="128" y="82"/>
                    <a:pt x="128" y="85"/>
                    <a:pt x="127" y="89"/>
                  </a:cubicBezTo>
                  <a:cubicBezTo>
                    <a:pt x="144" y="105"/>
                    <a:pt x="144" y="105"/>
                    <a:pt x="144" y="105"/>
                  </a:cubicBezTo>
                  <a:cubicBezTo>
                    <a:pt x="145" y="101"/>
                    <a:pt x="146" y="97"/>
                    <a:pt x="147" y="94"/>
                  </a:cubicBezTo>
                  <a:cubicBezTo>
                    <a:pt x="163" y="90"/>
                    <a:pt x="163" y="90"/>
                    <a:pt x="163" y="90"/>
                  </a:cubicBezTo>
                  <a:cubicBezTo>
                    <a:pt x="162" y="86"/>
                    <a:pt x="162" y="86"/>
                    <a:pt x="162" y="86"/>
                  </a:cubicBezTo>
                  <a:cubicBezTo>
                    <a:pt x="162" y="75"/>
                    <a:pt x="162" y="75"/>
                    <a:pt x="162" y="75"/>
                  </a:cubicBezTo>
                  <a:cubicBezTo>
                    <a:pt x="162" y="70"/>
                    <a:pt x="162" y="70"/>
                    <a:pt x="162" y="70"/>
                  </a:cubicBezTo>
                  <a:cubicBezTo>
                    <a:pt x="147" y="69"/>
                    <a:pt x="147" y="69"/>
                    <a:pt x="147" y="69"/>
                  </a:cubicBezTo>
                  <a:cubicBezTo>
                    <a:pt x="146" y="66"/>
                    <a:pt x="145" y="62"/>
                    <a:pt x="144" y="59"/>
                  </a:cubicBezTo>
                  <a:cubicBezTo>
                    <a:pt x="156" y="48"/>
                    <a:pt x="156" y="48"/>
                    <a:pt x="156" y="48"/>
                  </a:cubicBezTo>
                  <a:cubicBezTo>
                    <a:pt x="154" y="45"/>
                    <a:pt x="154" y="45"/>
                    <a:pt x="154" y="45"/>
                  </a:cubicBezTo>
                  <a:cubicBezTo>
                    <a:pt x="148" y="35"/>
                    <a:pt x="148" y="35"/>
                    <a:pt x="148" y="35"/>
                  </a:cubicBezTo>
                  <a:cubicBezTo>
                    <a:pt x="145" y="32"/>
                    <a:pt x="145" y="32"/>
                    <a:pt x="145" y="32"/>
                  </a:cubicBezTo>
                  <a:cubicBezTo>
                    <a:pt x="132" y="38"/>
                    <a:pt x="132" y="38"/>
                    <a:pt x="132" y="38"/>
                  </a:cubicBezTo>
                  <a:cubicBezTo>
                    <a:pt x="130" y="35"/>
                    <a:pt x="127" y="32"/>
                    <a:pt x="125" y="30"/>
                  </a:cubicBezTo>
                  <a:cubicBezTo>
                    <a:pt x="130" y="15"/>
                    <a:pt x="130" y="15"/>
                    <a:pt x="130" y="15"/>
                  </a:cubicBezTo>
                  <a:cubicBezTo>
                    <a:pt x="126" y="13"/>
                    <a:pt x="126" y="13"/>
                    <a:pt x="126" y="13"/>
                  </a:cubicBezTo>
                  <a:cubicBezTo>
                    <a:pt x="116" y="8"/>
                    <a:pt x="116" y="8"/>
                    <a:pt x="116" y="8"/>
                  </a:cubicBezTo>
                  <a:cubicBezTo>
                    <a:pt x="112" y="6"/>
                    <a:pt x="112" y="6"/>
                    <a:pt x="112" y="6"/>
                  </a:cubicBezTo>
                  <a:cubicBezTo>
                    <a:pt x="104" y="18"/>
                    <a:pt x="104" y="18"/>
                    <a:pt x="104" y="18"/>
                  </a:cubicBezTo>
                  <a:cubicBezTo>
                    <a:pt x="100" y="17"/>
                    <a:pt x="97" y="16"/>
                    <a:pt x="93" y="15"/>
                  </a:cubicBezTo>
                  <a:cubicBezTo>
                    <a:pt x="90" y="0"/>
                    <a:pt x="90" y="0"/>
                    <a:pt x="90" y="0"/>
                  </a:cubicBezTo>
                  <a:cubicBezTo>
                    <a:pt x="86" y="0"/>
                    <a:pt x="86" y="0"/>
                    <a:pt x="86" y="0"/>
                  </a:cubicBezTo>
                  <a:cubicBezTo>
                    <a:pt x="75" y="1"/>
                    <a:pt x="75" y="1"/>
                    <a:pt x="75" y="1"/>
                  </a:cubicBezTo>
                  <a:cubicBezTo>
                    <a:pt x="70" y="1"/>
                    <a:pt x="70" y="1"/>
                    <a:pt x="70" y="1"/>
                  </a:cubicBezTo>
                  <a:cubicBezTo>
                    <a:pt x="69" y="15"/>
                    <a:pt x="69" y="15"/>
                    <a:pt x="69" y="15"/>
                  </a:cubicBezTo>
                  <a:cubicBezTo>
                    <a:pt x="65" y="16"/>
                    <a:pt x="62" y="17"/>
                    <a:pt x="58" y="18"/>
                  </a:cubicBezTo>
                  <a:cubicBezTo>
                    <a:pt x="48" y="6"/>
                    <a:pt x="48" y="6"/>
                    <a:pt x="48" y="6"/>
                  </a:cubicBezTo>
                  <a:cubicBezTo>
                    <a:pt x="44" y="9"/>
                    <a:pt x="44" y="9"/>
                    <a:pt x="44" y="9"/>
                  </a:cubicBezTo>
                  <a:cubicBezTo>
                    <a:pt x="35" y="15"/>
                    <a:pt x="35" y="15"/>
                    <a:pt x="35" y="15"/>
                  </a:cubicBezTo>
                  <a:cubicBezTo>
                    <a:pt x="31" y="17"/>
                    <a:pt x="31" y="17"/>
                    <a:pt x="31" y="17"/>
                  </a:cubicBezTo>
                  <a:cubicBezTo>
                    <a:pt x="37" y="30"/>
                    <a:pt x="37" y="30"/>
                    <a:pt x="37" y="30"/>
                  </a:cubicBezTo>
                  <a:cubicBezTo>
                    <a:pt x="35" y="32"/>
                    <a:pt x="33" y="34"/>
                    <a:pt x="31" y="36"/>
                  </a:cubicBezTo>
                  <a:cubicBezTo>
                    <a:pt x="31" y="37"/>
                    <a:pt x="30" y="37"/>
                    <a:pt x="30" y="38"/>
                  </a:cubicBezTo>
                  <a:cubicBezTo>
                    <a:pt x="15" y="33"/>
                    <a:pt x="15" y="33"/>
                    <a:pt x="15" y="33"/>
                  </a:cubicBezTo>
                  <a:cubicBezTo>
                    <a:pt x="13" y="37"/>
                    <a:pt x="13" y="37"/>
                    <a:pt x="13" y="37"/>
                  </a:cubicBezTo>
                  <a:cubicBezTo>
                    <a:pt x="8" y="47"/>
                    <a:pt x="8" y="47"/>
                    <a:pt x="8" y="47"/>
                  </a:cubicBezTo>
                  <a:cubicBezTo>
                    <a:pt x="6" y="51"/>
                    <a:pt x="6" y="51"/>
                    <a:pt x="6" y="51"/>
                  </a:cubicBezTo>
                  <a:cubicBezTo>
                    <a:pt x="18" y="59"/>
                    <a:pt x="18" y="59"/>
                    <a:pt x="18" y="59"/>
                  </a:cubicBezTo>
                  <a:cubicBezTo>
                    <a:pt x="17" y="63"/>
                    <a:pt x="16" y="66"/>
                    <a:pt x="15" y="69"/>
                  </a:cubicBezTo>
                  <a:cubicBezTo>
                    <a:pt x="0" y="73"/>
                    <a:pt x="0" y="73"/>
                    <a:pt x="0" y="73"/>
                  </a:cubicBezTo>
                  <a:cubicBezTo>
                    <a:pt x="0" y="77"/>
                    <a:pt x="0" y="77"/>
                    <a:pt x="0" y="77"/>
                  </a:cubicBezTo>
                  <a:cubicBezTo>
                    <a:pt x="0" y="88"/>
                    <a:pt x="0" y="88"/>
                    <a:pt x="0" y="88"/>
                  </a:cubicBezTo>
                  <a:cubicBezTo>
                    <a:pt x="1" y="92"/>
                    <a:pt x="1" y="92"/>
                    <a:pt x="1" y="92"/>
                  </a:cubicBezTo>
                  <a:cubicBezTo>
                    <a:pt x="15" y="94"/>
                    <a:pt x="15" y="94"/>
                    <a:pt x="15" y="94"/>
                  </a:cubicBezTo>
                  <a:cubicBezTo>
                    <a:pt x="16" y="97"/>
                    <a:pt x="17" y="101"/>
                    <a:pt x="18" y="104"/>
                  </a:cubicBezTo>
                  <a:cubicBezTo>
                    <a:pt x="6" y="114"/>
                    <a:pt x="6" y="114"/>
                    <a:pt x="6" y="114"/>
                  </a:cubicBezTo>
                  <a:cubicBezTo>
                    <a:pt x="9" y="118"/>
                    <a:pt x="9" y="118"/>
                    <a:pt x="9" y="118"/>
                  </a:cubicBezTo>
                  <a:cubicBezTo>
                    <a:pt x="15" y="128"/>
                    <a:pt x="15" y="128"/>
                    <a:pt x="15" y="128"/>
                  </a:cubicBezTo>
                  <a:cubicBezTo>
                    <a:pt x="17" y="131"/>
                    <a:pt x="17" y="131"/>
                    <a:pt x="17" y="131"/>
                  </a:cubicBezTo>
                  <a:cubicBezTo>
                    <a:pt x="30" y="125"/>
                    <a:pt x="30" y="125"/>
                    <a:pt x="30" y="125"/>
                  </a:cubicBezTo>
                  <a:cubicBezTo>
                    <a:pt x="33" y="128"/>
                    <a:pt x="35" y="130"/>
                    <a:pt x="38" y="133"/>
                  </a:cubicBezTo>
                  <a:cubicBezTo>
                    <a:pt x="33" y="148"/>
                    <a:pt x="33" y="148"/>
                    <a:pt x="33" y="148"/>
                  </a:cubicBezTo>
                  <a:cubicBezTo>
                    <a:pt x="37" y="150"/>
                    <a:pt x="37" y="150"/>
                    <a:pt x="37" y="150"/>
                  </a:cubicBezTo>
                  <a:cubicBezTo>
                    <a:pt x="47" y="155"/>
                    <a:pt x="47" y="155"/>
                    <a:pt x="47" y="155"/>
                  </a:cubicBezTo>
                  <a:cubicBezTo>
                    <a:pt x="51" y="157"/>
                    <a:pt x="51" y="157"/>
                    <a:pt x="51" y="157"/>
                  </a:cubicBezTo>
                  <a:cubicBezTo>
                    <a:pt x="59" y="145"/>
                    <a:pt x="59" y="145"/>
                    <a:pt x="59" y="145"/>
                  </a:cubicBezTo>
                  <a:cubicBezTo>
                    <a:pt x="62" y="146"/>
                    <a:pt x="66" y="147"/>
                    <a:pt x="69" y="148"/>
                  </a:cubicBezTo>
                  <a:cubicBezTo>
                    <a:pt x="72" y="163"/>
                    <a:pt x="72" y="163"/>
                    <a:pt x="72" y="163"/>
                  </a:cubicBezTo>
                  <a:cubicBezTo>
                    <a:pt x="77" y="163"/>
                    <a:pt x="77" y="163"/>
                    <a:pt x="77" y="163"/>
                  </a:cubicBezTo>
                  <a:cubicBezTo>
                    <a:pt x="88" y="162"/>
                    <a:pt x="88" y="162"/>
                    <a:pt x="88" y="162"/>
                  </a:cubicBezTo>
                  <a:cubicBezTo>
                    <a:pt x="92" y="162"/>
                    <a:pt x="92" y="162"/>
                    <a:pt x="92" y="162"/>
                  </a:cubicBezTo>
                  <a:cubicBezTo>
                    <a:pt x="94" y="148"/>
                    <a:pt x="94" y="148"/>
                    <a:pt x="94" y="148"/>
                  </a:cubicBezTo>
                  <a:cubicBezTo>
                    <a:pt x="98" y="147"/>
                    <a:pt x="102" y="146"/>
                    <a:pt x="105" y="144"/>
                  </a:cubicBezTo>
                  <a:lnTo>
                    <a:pt x="89"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defTabSz="913765">
                <a:defRPr/>
              </a:pPr>
              <a:endParaRPr lang="zh-CN" altLang="en-US" kern="0">
                <a:solidFill>
                  <a:srgbClr val="000000"/>
                </a:solidFill>
                <a:cs typeface="+mn-ea"/>
                <a:sym typeface="+mn-lt"/>
              </a:endParaRPr>
            </a:p>
          </p:txBody>
        </p:sp>
        <p:sp>
          <p:nvSpPr>
            <p:cNvPr id="29" name="Freeform 237"/>
            <p:cNvSpPr/>
            <p:nvPr/>
          </p:nvSpPr>
          <p:spPr bwMode="auto">
            <a:xfrm>
              <a:off x="7197095" y="5576372"/>
              <a:ext cx="312274" cy="312274"/>
            </a:xfrm>
            <a:custGeom>
              <a:avLst/>
              <a:gdLst>
                <a:gd name="T0" fmla="*/ 122 w 122"/>
                <a:gd name="T1" fmla="*/ 101 h 122"/>
                <a:gd name="T2" fmla="*/ 119 w 122"/>
                <a:gd name="T3" fmla="*/ 94 h 122"/>
                <a:gd name="T4" fmla="*/ 67 w 122"/>
                <a:gd name="T5" fmla="*/ 43 h 122"/>
                <a:gd name="T6" fmla="*/ 58 w 122"/>
                <a:gd name="T7" fmla="*/ 12 h 122"/>
                <a:gd name="T8" fmla="*/ 23 w 122"/>
                <a:gd name="T9" fmla="*/ 5 h 122"/>
                <a:gd name="T10" fmla="*/ 41 w 122"/>
                <a:gd name="T11" fmla="*/ 23 h 122"/>
                <a:gd name="T12" fmla="*/ 41 w 122"/>
                <a:gd name="T13" fmla="*/ 29 h 122"/>
                <a:gd name="T14" fmla="*/ 29 w 122"/>
                <a:gd name="T15" fmla="*/ 41 h 122"/>
                <a:gd name="T16" fmla="*/ 23 w 122"/>
                <a:gd name="T17" fmla="*/ 41 h 122"/>
                <a:gd name="T18" fmla="*/ 5 w 122"/>
                <a:gd name="T19" fmla="*/ 23 h 122"/>
                <a:gd name="T20" fmla="*/ 12 w 122"/>
                <a:gd name="T21" fmla="*/ 58 h 122"/>
                <a:gd name="T22" fmla="*/ 43 w 122"/>
                <a:gd name="T23" fmla="*/ 67 h 122"/>
                <a:gd name="T24" fmla="*/ 94 w 122"/>
                <a:gd name="T25" fmla="*/ 119 h 122"/>
                <a:gd name="T26" fmla="*/ 101 w 122"/>
                <a:gd name="T27" fmla="*/ 122 h 122"/>
                <a:gd name="T28" fmla="*/ 122 w 122"/>
                <a:gd name="T29" fmla="*/ 10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22">
                  <a:moveTo>
                    <a:pt x="122" y="101"/>
                  </a:moveTo>
                  <a:cubicBezTo>
                    <a:pt x="122" y="99"/>
                    <a:pt x="121" y="95"/>
                    <a:pt x="119" y="94"/>
                  </a:cubicBezTo>
                  <a:cubicBezTo>
                    <a:pt x="102" y="77"/>
                    <a:pt x="84" y="60"/>
                    <a:pt x="67" y="43"/>
                  </a:cubicBezTo>
                  <a:cubicBezTo>
                    <a:pt x="69" y="32"/>
                    <a:pt x="66" y="21"/>
                    <a:pt x="58" y="12"/>
                  </a:cubicBezTo>
                  <a:cubicBezTo>
                    <a:pt x="49" y="3"/>
                    <a:pt x="35" y="0"/>
                    <a:pt x="23" y="5"/>
                  </a:cubicBezTo>
                  <a:cubicBezTo>
                    <a:pt x="41" y="23"/>
                    <a:pt x="41" y="23"/>
                    <a:pt x="41" y="23"/>
                  </a:cubicBezTo>
                  <a:cubicBezTo>
                    <a:pt x="42" y="25"/>
                    <a:pt x="42" y="27"/>
                    <a:pt x="41" y="29"/>
                  </a:cubicBezTo>
                  <a:cubicBezTo>
                    <a:pt x="29" y="41"/>
                    <a:pt x="29" y="41"/>
                    <a:pt x="29" y="41"/>
                  </a:cubicBezTo>
                  <a:cubicBezTo>
                    <a:pt x="27" y="43"/>
                    <a:pt x="25" y="43"/>
                    <a:pt x="23" y="41"/>
                  </a:cubicBezTo>
                  <a:cubicBezTo>
                    <a:pt x="5" y="23"/>
                    <a:pt x="5" y="23"/>
                    <a:pt x="5" y="23"/>
                  </a:cubicBezTo>
                  <a:cubicBezTo>
                    <a:pt x="0" y="35"/>
                    <a:pt x="3" y="49"/>
                    <a:pt x="12" y="58"/>
                  </a:cubicBezTo>
                  <a:cubicBezTo>
                    <a:pt x="20" y="66"/>
                    <a:pt x="32" y="69"/>
                    <a:pt x="43" y="67"/>
                  </a:cubicBezTo>
                  <a:cubicBezTo>
                    <a:pt x="60" y="84"/>
                    <a:pt x="77" y="102"/>
                    <a:pt x="94" y="119"/>
                  </a:cubicBezTo>
                  <a:cubicBezTo>
                    <a:pt x="95" y="121"/>
                    <a:pt x="98" y="122"/>
                    <a:pt x="101" y="122"/>
                  </a:cubicBezTo>
                  <a:cubicBezTo>
                    <a:pt x="111" y="120"/>
                    <a:pt x="120" y="112"/>
                    <a:pt x="122"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defTabSz="913765">
                <a:defRPr/>
              </a:pPr>
              <a:endParaRPr lang="zh-CN" altLang="en-US" kern="0">
                <a:solidFill>
                  <a:srgbClr val="000000"/>
                </a:solidFill>
                <a:cs typeface="+mn-ea"/>
                <a:sym typeface="+mn-lt"/>
              </a:endParaRPr>
            </a:p>
          </p:txBody>
        </p:sp>
      </p:grpSp>
      <p:grpSp>
        <p:nvGrpSpPr>
          <p:cNvPr id="30" name="组合 29"/>
          <p:cNvGrpSpPr/>
          <p:nvPr/>
        </p:nvGrpSpPr>
        <p:grpSpPr>
          <a:xfrm>
            <a:off x="2800109" y="2434829"/>
            <a:ext cx="404039" cy="381640"/>
            <a:chOff x="4882149" y="3025052"/>
            <a:chExt cx="489013" cy="461905"/>
          </a:xfrm>
          <a:solidFill>
            <a:schemeClr val="accent1"/>
          </a:solidFill>
        </p:grpSpPr>
        <p:sp>
          <p:nvSpPr>
            <p:cNvPr id="31" name="Freeform 250"/>
            <p:cNvSpPr/>
            <p:nvPr/>
          </p:nvSpPr>
          <p:spPr bwMode="auto">
            <a:xfrm>
              <a:off x="4882149" y="3161672"/>
              <a:ext cx="468411" cy="325285"/>
            </a:xfrm>
            <a:custGeom>
              <a:avLst/>
              <a:gdLst>
                <a:gd name="T0" fmla="*/ 102 w 183"/>
                <a:gd name="T1" fmla="*/ 127 h 127"/>
                <a:gd name="T2" fmla="*/ 65 w 183"/>
                <a:gd name="T3" fmla="*/ 119 h 127"/>
                <a:gd name="T4" fmla="*/ 20 w 183"/>
                <a:gd name="T5" fmla="*/ 0 h 127"/>
                <a:gd name="T6" fmla="*/ 50 w 183"/>
                <a:gd name="T7" fmla="*/ 14 h 127"/>
                <a:gd name="T8" fmla="*/ 78 w 183"/>
                <a:gd name="T9" fmla="*/ 89 h 127"/>
                <a:gd name="T10" fmla="*/ 154 w 183"/>
                <a:gd name="T11" fmla="*/ 60 h 127"/>
                <a:gd name="T12" fmla="*/ 183 w 183"/>
                <a:gd name="T13" fmla="*/ 74 h 127"/>
                <a:gd name="T14" fmla="*/ 134 w 183"/>
                <a:gd name="T15" fmla="*/ 121 h 127"/>
                <a:gd name="T16" fmla="*/ 102 w 183"/>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7">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defTabSz="913765">
                <a:defRPr/>
              </a:pPr>
              <a:endParaRPr lang="zh-CN" altLang="en-US" kern="0">
                <a:solidFill>
                  <a:srgbClr val="000000"/>
                </a:solidFill>
                <a:cs typeface="+mn-ea"/>
                <a:sym typeface="+mn-lt"/>
              </a:endParaRPr>
            </a:p>
          </p:txBody>
        </p:sp>
        <p:sp>
          <p:nvSpPr>
            <p:cNvPr id="34" name="Freeform 251"/>
            <p:cNvSpPr/>
            <p:nvPr/>
          </p:nvSpPr>
          <p:spPr bwMode="auto">
            <a:xfrm>
              <a:off x="4942869" y="3028305"/>
              <a:ext cx="179991" cy="148547"/>
            </a:xfrm>
            <a:custGeom>
              <a:avLst/>
              <a:gdLst>
                <a:gd name="T0" fmla="*/ 70 w 70"/>
                <a:gd name="T1" fmla="*/ 0 h 58"/>
                <a:gd name="T2" fmla="*/ 8 w 70"/>
                <a:gd name="T3" fmla="*/ 33 h 58"/>
                <a:gd name="T4" fmla="*/ 0 w 70"/>
                <a:gd name="T5" fmla="*/ 45 h 58"/>
                <a:gd name="T6" fmla="*/ 30 w 70"/>
                <a:gd name="T7" fmla="*/ 58 h 58"/>
                <a:gd name="T8" fmla="*/ 33 w 70"/>
                <a:gd name="T9" fmla="*/ 53 h 58"/>
                <a:gd name="T10" fmla="*/ 70 w 70"/>
                <a:gd name="T11" fmla="*/ 33 h 58"/>
                <a:gd name="T12" fmla="*/ 70 w 7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70" h="58">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defTabSz="913765">
                <a:defRPr/>
              </a:pPr>
              <a:endParaRPr lang="zh-CN" altLang="en-US" kern="0">
                <a:solidFill>
                  <a:srgbClr val="000000"/>
                </a:solidFill>
                <a:cs typeface="+mn-ea"/>
                <a:sym typeface="+mn-lt"/>
              </a:endParaRPr>
            </a:p>
          </p:txBody>
        </p:sp>
        <p:sp>
          <p:nvSpPr>
            <p:cNvPr id="35" name="Freeform 252"/>
            <p:cNvSpPr/>
            <p:nvPr/>
          </p:nvSpPr>
          <p:spPr bwMode="auto">
            <a:xfrm>
              <a:off x="5284419" y="3276606"/>
              <a:ext cx="86743" cy="54214"/>
            </a:xfrm>
            <a:custGeom>
              <a:avLst/>
              <a:gdLst>
                <a:gd name="T0" fmla="*/ 1 w 34"/>
                <a:gd name="T1" fmla="*/ 0 h 21"/>
                <a:gd name="T2" fmla="*/ 0 w 34"/>
                <a:gd name="T3" fmla="*/ 8 h 21"/>
                <a:gd name="T4" fmla="*/ 29 w 34"/>
                <a:gd name="T5" fmla="*/ 21 h 21"/>
                <a:gd name="T6" fmla="*/ 34 w 34"/>
                <a:gd name="T7" fmla="*/ 0 h 21"/>
                <a:gd name="T8" fmla="*/ 1 w 34"/>
                <a:gd name="T9" fmla="*/ 0 h 21"/>
              </a:gdLst>
              <a:ahLst/>
              <a:cxnLst>
                <a:cxn ang="0">
                  <a:pos x="T0" y="T1"/>
                </a:cxn>
                <a:cxn ang="0">
                  <a:pos x="T2" y="T3"/>
                </a:cxn>
                <a:cxn ang="0">
                  <a:pos x="T4" y="T5"/>
                </a:cxn>
                <a:cxn ang="0">
                  <a:pos x="T6" y="T7"/>
                </a:cxn>
                <a:cxn ang="0">
                  <a:pos x="T8" y="T9"/>
                </a:cxn>
              </a:cxnLst>
              <a:rect l="0" t="0" r="r" b="b"/>
              <a:pathLst>
                <a:path w="34" h="21">
                  <a:moveTo>
                    <a:pt x="1" y="0"/>
                  </a:moveTo>
                  <a:cubicBezTo>
                    <a:pt x="1" y="3"/>
                    <a:pt x="0" y="5"/>
                    <a:pt x="0" y="8"/>
                  </a:cubicBezTo>
                  <a:cubicBezTo>
                    <a:pt x="29" y="21"/>
                    <a:pt x="29" y="21"/>
                    <a:pt x="29" y="21"/>
                  </a:cubicBezTo>
                  <a:cubicBezTo>
                    <a:pt x="32" y="14"/>
                    <a:pt x="33" y="7"/>
                    <a:pt x="34"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defTabSz="913765">
                <a:defRPr/>
              </a:pPr>
              <a:endParaRPr lang="zh-CN" altLang="en-US" kern="0">
                <a:solidFill>
                  <a:srgbClr val="000000"/>
                </a:solidFill>
                <a:cs typeface="+mn-ea"/>
                <a:sym typeface="+mn-lt"/>
              </a:endParaRPr>
            </a:p>
          </p:txBody>
        </p:sp>
        <p:sp>
          <p:nvSpPr>
            <p:cNvPr id="36" name="Freeform 253"/>
            <p:cNvSpPr/>
            <p:nvPr/>
          </p:nvSpPr>
          <p:spPr bwMode="auto">
            <a:xfrm>
              <a:off x="5143462" y="3025052"/>
              <a:ext cx="227700" cy="230953"/>
            </a:xfrm>
            <a:custGeom>
              <a:avLst/>
              <a:gdLst>
                <a:gd name="T0" fmla="*/ 89 w 89"/>
                <a:gd name="T1" fmla="*/ 90 h 90"/>
                <a:gd name="T2" fmla="*/ 57 w 89"/>
                <a:gd name="T3" fmla="*/ 90 h 90"/>
                <a:gd name="T4" fmla="*/ 0 w 89"/>
                <a:gd name="T5" fmla="*/ 33 h 90"/>
                <a:gd name="T6" fmla="*/ 0 w 89"/>
                <a:gd name="T7" fmla="*/ 0 h 90"/>
                <a:gd name="T8" fmla="*/ 89 w 89"/>
                <a:gd name="T9" fmla="*/ 90 h 90"/>
              </a:gdLst>
              <a:ahLst/>
              <a:cxnLst>
                <a:cxn ang="0">
                  <a:pos x="T0" y="T1"/>
                </a:cxn>
                <a:cxn ang="0">
                  <a:pos x="T2" y="T3"/>
                </a:cxn>
                <a:cxn ang="0">
                  <a:pos x="T4" y="T5"/>
                </a:cxn>
                <a:cxn ang="0">
                  <a:pos x="T6" y="T7"/>
                </a:cxn>
                <a:cxn ang="0">
                  <a:pos x="T8" y="T9"/>
                </a:cxn>
              </a:cxnLst>
              <a:rect l="0" t="0" r="r" b="b"/>
              <a:pathLst>
                <a:path w="89" h="90">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defTabSz="913765">
                <a:defRPr/>
              </a:pPr>
              <a:endParaRPr lang="zh-CN" altLang="en-US" kern="0">
                <a:solidFill>
                  <a:srgbClr val="000000"/>
                </a:solidFill>
                <a:cs typeface="+mn-ea"/>
                <a:sym typeface="+mn-lt"/>
              </a:endParaRPr>
            </a:p>
          </p:txBody>
        </p:sp>
        <p:sp>
          <p:nvSpPr>
            <p:cNvPr id="37" name="Rectangle 254"/>
            <p:cNvSpPr>
              <a:spLocks noChangeArrowheads="1"/>
            </p:cNvSpPr>
            <p:nvPr/>
          </p:nvSpPr>
          <p:spPr bwMode="auto">
            <a:xfrm>
              <a:off x="5058888" y="3284196"/>
              <a:ext cx="43371" cy="542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pPr defTabSz="913765">
                <a:defRPr/>
              </a:pPr>
              <a:endParaRPr lang="zh-CN" altLang="en-US" kern="0">
                <a:solidFill>
                  <a:srgbClr val="000000"/>
                </a:solidFill>
                <a:cs typeface="+mn-ea"/>
                <a:sym typeface="+mn-lt"/>
              </a:endParaRPr>
            </a:p>
          </p:txBody>
        </p:sp>
        <p:sp>
          <p:nvSpPr>
            <p:cNvPr id="38" name="Rectangle 255"/>
            <p:cNvSpPr>
              <a:spLocks noChangeArrowheads="1"/>
            </p:cNvSpPr>
            <p:nvPr/>
          </p:nvSpPr>
          <p:spPr bwMode="auto">
            <a:xfrm>
              <a:off x="5122860" y="3218054"/>
              <a:ext cx="41203" cy="1203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pPr defTabSz="913765">
                <a:defRPr/>
              </a:pPr>
              <a:endParaRPr lang="zh-CN" altLang="en-US" kern="0">
                <a:solidFill>
                  <a:srgbClr val="000000"/>
                </a:solidFill>
                <a:cs typeface="+mn-ea"/>
                <a:sym typeface="+mn-lt"/>
              </a:endParaRPr>
            </a:p>
          </p:txBody>
        </p:sp>
        <p:sp>
          <p:nvSpPr>
            <p:cNvPr id="39" name="Rectangle 256"/>
            <p:cNvSpPr>
              <a:spLocks noChangeArrowheads="1"/>
            </p:cNvSpPr>
            <p:nvPr/>
          </p:nvSpPr>
          <p:spPr bwMode="auto">
            <a:xfrm>
              <a:off x="5184664" y="3182273"/>
              <a:ext cx="41203" cy="1561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pPr defTabSz="913765">
                <a:defRPr/>
              </a:pPr>
              <a:endParaRPr lang="zh-CN" altLang="en-US" kern="0">
                <a:solidFill>
                  <a:srgbClr val="000000"/>
                </a:solidFill>
                <a:cs typeface="+mn-ea"/>
                <a:sym typeface="+mn-lt"/>
              </a:endParaRPr>
            </a:p>
          </p:txBody>
        </p:sp>
      </p:grpSp>
      <p:grpSp>
        <p:nvGrpSpPr>
          <p:cNvPr id="40" name="组合 39"/>
          <p:cNvGrpSpPr/>
          <p:nvPr/>
        </p:nvGrpSpPr>
        <p:grpSpPr>
          <a:xfrm>
            <a:off x="1581918" y="4499280"/>
            <a:ext cx="410308" cy="438976"/>
            <a:chOff x="4895160" y="5416983"/>
            <a:chExt cx="496602" cy="531299"/>
          </a:xfrm>
          <a:solidFill>
            <a:schemeClr val="accent2"/>
          </a:solidFill>
        </p:grpSpPr>
        <p:sp>
          <p:nvSpPr>
            <p:cNvPr id="41" name="Freeform 836"/>
            <p:cNvSpPr/>
            <p:nvPr/>
          </p:nvSpPr>
          <p:spPr bwMode="auto">
            <a:xfrm>
              <a:off x="5135871" y="5416983"/>
              <a:ext cx="28191" cy="74816"/>
            </a:xfrm>
            <a:custGeom>
              <a:avLst/>
              <a:gdLst>
                <a:gd name="T0" fmla="*/ 6 w 11"/>
                <a:gd name="T1" fmla="*/ 29 h 29"/>
                <a:gd name="T2" fmla="*/ 0 w 11"/>
                <a:gd name="T3" fmla="*/ 24 h 29"/>
                <a:gd name="T4" fmla="*/ 0 w 11"/>
                <a:gd name="T5" fmla="*/ 6 h 29"/>
                <a:gd name="T6" fmla="*/ 6 w 11"/>
                <a:gd name="T7" fmla="*/ 0 h 29"/>
                <a:gd name="T8" fmla="*/ 11 w 11"/>
                <a:gd name="T9" fmla="*/ 6 h 29"/>
                <a:gd name="T10" fmla="*/ 11 w 11"/>
                <a:gd name="T11" fmla="*/ 24 h 29"/>
                <a:gd name="T12" fmla="*/ 6 w 11"/>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11" h="29">
                  <a:moveTo>
                    <a:pt x="6" y="29"/>
                  </a:moveTo>
                  <a:cubicBezTo>
                    <a:pt x="3" y="29"/>
                    <a:pt x="0" y="27"/>
                    <a:pt x="0" y="24"/>
                  </a:cubicBezTo>
                  <a:cubicBezTo>
                    <a:pt x="0" y="6"/>
                    <a:pt x="0" y="6"/>
                    <a:pt x="0" y="6"/>
                  </a:cubicBezTo>
                  <a:cubicBezTo>
                    <a:pt x="0" y="3"/>
                    <a:pt x="3" y="0"/>
                    <a:pt x="6" y="0"/>
                  </a:cubicBezTo>
                  <a:cubicBezTo>
                    <a:pt x="9" y="0"/>
                    <a:pt x="11" y="3"/>
                    <a:pt x="11" y="6"/>
                  </a:cubicBezTo>
                  <a:cubicBezTo>
                    <a:pt x="11" y="24"/>
                    <a:pt x="11" y="24"/>
                    <a:pt x="11" y="24"/>
                  </a:cubicBezTo>
                  <a:cubicBezTo>
                    <a:pt x="11" y="27"/>
                    <a:pt x="9" y="29"/>
                    <a:pt x="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defTabSz="913765">
                <a:defRPr/>
              </a:pPr>
              <a:endParaRPr lang="zh-CN" altLang="en-US" kern="0">
                <a:solidFill>
                  <a:srgbClr val="000000"/>
                </a:solidFill>
                <a:cs typeface="+mn-ea"/>
                <a:sym typeface="+mn-lt"/>
              </a:endParaRPr>
            </a:p>
          </p:txBody>
        </p:sp>
        <p:sp>
          <p:nvSpPr>
            <p:cNvPr id="42" name="Freeform 837"/>
            <p:cNvSpPr/>
            <p:nvPr/>
          </p:nvSpPr>
          <p:spPr bwMode="auto">
            <a:xfrm>
              <a:off x="5015516" y="5443006"/>
              <a:ext cx="56383" cy="71563"/>
            </a:xfrm>
            <a:custGeom>
              <a:avLst/>
              <a:gdLst>
                <a:gd name="T0" fmla="*/ 16 w 22"/>
                <a:gd name="T1" fmla="*/ 28 h 28"/>
                <a:gd name="T2" fmla="*/ 11 w 22"/>
                <a:gd name="T3" fmla="*/ 25 h 28"/>
                <a:gd name="T4" fmla="*/ 2 w 22"/>
                <a:gd name="T5" fmla="*/ 10 h 28"/>
                <a:gd name="T6" fmla="*/ 4 w 22"/>
                <a:gd name="T7" fmla="*/ 2 h 28"/>
                <a:gd name="T8" fmla="*/ 11 w 22"/>
                <a:gd name="T9" fmla="*/ 4 h 28"/>
                <a:gd name="T10" fmla="*/ 20 w 22"/>
                <a:gd name="T11" fmla="*/ 19 h 28"/>
                <a:gd name="T12" fmla="*/ 18 w 22"/>
                <a:gd name="T13" fmla="*/ 27 h 28"/>
                <a:gd name="T14" fmla="*/ 16 w 22"/>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8">
                  <a:moveTo>
                    <a:pt x="16" y="28"/>
                  </a:moveTo>
                  <a:cubicBezTo>
                    <a:pt x="14" y="28"/>
                    <a:pt x="12" y="27"/>
                    <a:pt x="11" y="25"/>
                  </a:cubicBezTo>
                  <a:cubicBezTo>
                    <a:pt x="2" y="10"/>
                    <a:pt x="2" y="10"/>
                    <a:pt x="2" y="10"/>
                  </a:cubicBezTo>
                  <a:cubicBezTo>
                    <a:pt x="0" y="7"/>
                    <a:pt x="1" y="3"/>
                    <a:pt x="4" y="2"/>
                  </a:cubicBezTo>
                  <a:cubicBezTo>
                    <a:pt x="7" y="0"/>
                    <a:pt x="10" y="1"/>
                    <a:pt x="11" y="4"/>
                  </a:cubicBezTo>
                  <a:cubicBezTo>
                    <a:pt x="20" y="19"/>
                    <a:pt x="20" y="19"/>
                    <a:pt x="20" y="19"/>
                  </a:cubicBezTo>
                  <a:cubicBezTo>
                    <a:pt x="22" y="22"/>
                    <a:pt x="21" y="26"/>
                    <a:pt x="18" y="27"/>
                  </a:cubicBezTo>
                  <a:cubicBezTo>
                    <a:pt x="17" y="28"/>
                    <a:pt x="17"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defTabSz="913765">
                <a:defRPr/>
              </a:pPr>
              <a:endParaRPr lang="zh-CN" altLang="en-US" kern="0">
                <a:solidFill>
                  <a:srgbClr val="000000"/>
                </a:solidFill>
                <a:cs typeface="+mn-ea"/>
                <a:sym typeface="+mn-lt"/>
              </a:endParaRPr>
            </a:p>
          </p:txBody>
        </p:sp>
        <p:sp>
          <p:nvSpPr>
            <p:cNvPr id="43" name="Freeform 838"/>
            <p:cNvSpPr/>
            <p:nvPr/>
          </p:nvSpPr>
          <p:spPr bwMode="auto">
            <a:xfrm>
              <a:off x="4927689" y="5527580"/>
              <a:ext cx="72647" cy="54214"/>
            </a:xfrm>
            <a:custGeom>
              <a:avLst/>
              <a:gdLst>
                <a:gd name="T0" fmla="*/ 22 w 28"/>
                <a:gd name="T1" fmla="*/ 21 h 21"/>
                <a:gd name="T2" fmla="*/ 19 w 28"/>
                <a:gd name="T3" fmla="*/ 20 h 21"/>
                <a:gd name="T4" fmla="*/ 3 w 28"/>
                <a:gd name="T5" fmla="*/ 11 h 21"/>
                <a:gd name="T6" fmla="*/ 1 w 28"/>
                <a:gd name="T7" fmla="*/ 3 h 21"/>
                <a:gd name="T8" fmla="*/ 9 w 28"/>
                <a:gd name="T9" fmla="*/ 1 h 21"/>
                <a:gd name="T10" fmla="*/ 24 w 28"/>
                <a:gd name="T11" fmla="*/ 10 h 21"/>
                <a:gd name="T12" fmla="*/ 26 w 28"/>
                <a:gd name="T13" fmla="*/ 18 h 21"/>
                <a:gd name="T14" fmla="*/ 22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22" y="21"/>
                  </a:moveTo>
                  <a:cubicBezTo>
                    <a:pt x="21" y="21"/>
                    <a:pt x="20" y="20"/>
                    <a:pt x="19" y="20"/>
                  </a:cubicBezTo>
                  <a:cubicBezTo>
                    <a:pt x="3" y="11"/>
                    <a:pt x="3" y="11"/>
                    <a:pt x="3" y="11"/>
                  </a:cubicBezTo>
                  <a:cubicBezTo>
                    <a:pt x="1" y="9"/>
                    <a:pt x="0" y="6"/>
                    <a:pt x="1" y="3"/>
                  </a:cubicBezTo>
                  <a:cubicBezTo>
                    <a:pt x="3" y="1"/>
                    <a:pt x="6" y="0"/>
                    <a:pt x="9" y="1"/>
                  </a:cubicBezTo>
                  <a:cubicBezTo>
                    <a:pt x="24" y="10"/>
                    <a:pt x="24" y="10"/>
                    <a:pt x="24" y="10"/>
                  </a:cubicBezTo>
                  <a:cubicBezTo>
                    <a:pt x="27" y="12"/>
                    <a:pt x="28" y="15"/>
                    <a:pt x="26" y="18"/>
                  </a:cubicBezTo>
                  <a:cubicBezTo>
                    <a:pt x="25" y="20"/>
                    <a:pt x="24" y="21"/>
                    <a:pt x="2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defTabSz="913765">
                <a:defRPr/>
              </a:pPr>
              <a:endParaRPr lang="zh-CN" altLang="en-US" kern="0">
                <a:solidFill>
                  <a:srgbClr val="000000"/>
                </a:solidFill>
                <a:cs typeface="+mn-ea"/>
                <a:sym typeface="+mn-lt"/>
              </a:endParaRPr>
            </a:p>
          </p:txBody>
        </p:sp>
        <p:sp>
          <p:nvSpPr>
            <p:cNvPr id="44" name="Freeform 839"/>
            <p:cNvSpPr/>
            <p:nvPr/>
          </p:nvSpPr>
          <p:spPr bwMode="auto">
            <a:xfrm>
              <a:off x="4895160" y="5645766"/>
              <a:ext cx="73731" cy="28191"/>
            </a:xfrm>
            <a:custGeom>
              <a:avLst/>
              <a:gdLst>
                <a:gd name="T0" fmla="*/ 23 w 29"/>
                <a:gd name="T1" fmla="*/ 11 h 11"/>
                <a:gd name="T2" fmla="*/ 6 w 29"/>
                <a:gd name="T3" fmla="*/ 11 h 11"/>
                <a:gd name="T4" fmla="*/ 0 w 29"/>
                <a:gd name="T5" fmla="*/ 5 h 11"/>
                <a:gd name="T6" fmla="*/ 6 w 29"/>
                <a:gd name="T7" fmla="*/ 0 h 11"/>
                <a:gd name="T8" fmla="*/ 23 w 29"/>
                <a:gd name="T9" fmla="*/ 0 h 11"/>
                <a:gd name="T10" fmla="*/ 29 w 29"/>
                <a:gd name="T11" fmla="*/ 5 h 11"/>
                <a:gd name="T12" fmla="*/ 23 w 2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23" y="11"/>
                  </a:moveTo>
                  <a:cubicBezTo>
                    <a:pt x="6" y="11"/>
                    <a:pt x="6" y="11"/>
                    <a:pt x="6" y="11"/>
                  </a:cubicBezTo>
                  <a:cubicBezTo>
                    <a:pt x="2" y="11"/>
                    <a:pt x="0" y="8"/>
                    <a:pt x="0" y="5"/>
                  </a:cubicBezTo>
                  <a:cubicBezTo>
                    <a:pt x="0" y="2"/>
                    <a:pt x="2" y="0"/>
                    <a:pt x="6" y="0"/>
                  </a:cubicBezTo>
                  <a:cubicBezTo>
                    <a:pt x="23" y="0"/>
                    <a:pt x="23" y="0"/>
                    <a:pt x="23" y="0"/>
                  </a:cubicBezTo>
                  <a:cubicBezTo>
                    <a:pt x="27" y="0"/>
                    <a:pt x="29" y="2"/>
                    <a:pt x="29" y="5"/>
                  </a:cubicBezTo>
                  <a:cubicBezTo>
                    <a:pt x="29" y="8"/>
                    <a:pt x="27" y="11"/>
                    <a:pt x="2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defTabSz="913765">
                <a:defRPr/>
              </a:pPr>
              <a:endParaRPr lang="zh-CN" altLang="en-US" kern="0">
                <a:solidFill>
                  <a:srgbClr val="000000"/>
                </a:solidFill>
                <a:cs typeface="+mn-ea"/>
                <a:sym typeface="+mn-lt"/>
              </a:endParaRPr>
            </a:p>
          </p:txBody>
        </p:sp>
        <p:sp>
          <p:nvSpPr>
            <p:cNvPr id="45" name="Freeform 840"/>
            <p:cNvSpPr/>
            <p:nvPr/>
          </p:nvSpPr>
          <p:spPr bwMode="auto">
            <a:xfrm>
              <a:off x="4920099" y="5737931"/>
              <a:ext cx="71563" cy="54214"/>
            </a:xfrm>
            <a:custGeom>
              <a:avLst/>
              <a:gdLst>
                <a:gd name="T0" fmla="*/ 6 w 28"/>
                <a:gd name="T1" fmla="*/ 21 h 21"/>
                <a:gd name="T2" fmla="*/ 2 w 28"/>
                <a:gd name="T3" fmla="*/ 18 h 21"/>
                <a:gd name="T4" fmla="*/ 4 w 28"/>
                <a:gd name="T5" fmla="*/ 11 h 21"/>
                <a:gd name="T6" fmla="*/ 19 w 28"/>
                <a:gd name="T7" fmla="*/ 2 h 21"/>
                <a:gd name="T8" fmla="*/ 27 w 28"/>
                <a:gd name="T9" fmla="*/ 4 h 21"/>
                <a:gd name="T10" fmla="*/ 25 w 28"/>
                <a:gd name="T11" fmla="*/ 11 h 21"/>
                <a:gd name="T12" fmla="*/ 9 w 28"/>
                <a:gd name="T13" fmla="*/ 20 h 21"/>
                <a:gd name="T14" fmla="*/ 6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6" y="21"/>
                  </a:moveTo>
                  <a:cubicBezTo>
                    <a:pt x="4" y="21"/>
                    <a:pt x="3" y="20"/>
                    <a:pt x="2" y="18"/>
                  </a:cubicBezTo>
                  <a:cubicBezTo>
                    <a:pt x="0" y="16"/>
                    <a:pt x="1" y="12"/>
                    <a:pt x="4" y="11"/>
                  </a:cubicBezTo>
                  <a:cubicBezTo>
                    <a:pt x="19" y="2"/>
                    <a:pt x="19" y="2"/>
                    <a:pt x="19" y="2"/>
                  </a:cubicBezTo>
                  <a:cubicBezTo>
                    <a:pt x="22" y="0"/>
                    <a:pt x="25" y="1"/>
                    <a:pt x="27" y="4"/>
                  </a:cubicBezTo>
                  <a:cubicBezTo>
                    <a:pt x="28" y="6"/>
                    <a:pt x="27" y="10"/>
                    <a:pt x="25" y="11"/>
                  </a:cubicBezTo>
                  <a:cubicBezTo>
                    <a:pt x="9" y="20"/>
                    <a:pt x="9" y="20"/>
                    <a:pt x="9" y="20"/>
                  </a:cubicBezTo>
                  <a:cubicBezTo>
                    <a:pt x="8" y="21"/>
                    <a:pt x="7" y="21"/>
                    <a:pt x="6"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defTabSz="913765">
                <a:defRPr/>
              </a:pPr>
              <a:endParaRPr lang="zh-CN" altLang="en-US" kern="0">
                <a:solidFill>
                  <a:srgbClr val="000000"/>
                </a:solidFill>
                <a:cs typeface="+mn-ea"/>
                <a:sym typeface="+mn-lt"/>
              </a:endParaRPr>
            </a:p>
          </p:txBody>
        </p:sp>
        <p:sp>
          <p:nvSpPr>
            <p:cNvPr id="46" name="Freeform 841"/>
            <p:cNvSpPr/>
            <p:nvPr/>
          </p:nvSpPr>
          <p:spPr bwMode="auto">
            <a:xfrm>
              <a:off x="5286587" y="5750942"/>
              <a:ext cx="72647" cy="53130"/>
            </a:xfrm>
            <a:custGeom>
              <a:avLst/>
              <a:gdLst>
                <a:gd name="T0" fmla="*/ 21 w 28"/>
                <a:gd name="T1" fmla="*/ 21 h 21"/>
                <a:gd name="T2" fmla="*/ 19 w 28"/>
                <a:gd name="T3" fmla="*/ 20 h 21"/>
                <a:gd name="T4" fmla="*/ 3 w 28"/>
                <a:gd name="T5" fmla="*/ 11 h 21"/>
                <a:gd name="T6" fmla="*/ 1 w 28"/>
                <a:gd name="T7" fmla="*/ 4 h 21"/>
                <a:gd name="T8" fmla="*/ 9 w 28"/>
                <a:gd name="T9" fmla="*/ 2 h 21"/>
                <a:gd name="T10" fmla="*/ 24 w 28"/>
                <a:gd name="T11" fmla="*/ 11 h 21"/>
                <a:gd name="T12" fmla="*/ 26 w 28"/>
                <a:gd name="T13" fmla="*/ 18 h 21"/>
                <a:gd name="T14" fmla="*/ 21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21" y="21"/>
                  </a:moveTo>
                  <a:cubicBezTo>
                    <a:pt x="21" y="21"/>
                    <a:pt x="20" y="21"/>
                    <a:pt x="19" y="20"/>
                  </a:cubicBezTo>
                  <a:cubicBezTo>
                    <a:pt x="3" y="11"/>
                    <a:pt x="3" y="11"/>
                    <a:pt x="3" y="11"/>
                  </a:cubicBezTo>
                  <a:cubicBezTo>
                    <a:pt x="1" y="10"/>
                    <a:pt x="0" y="6"/>
                    <a:pt x="1" y="4"/>
                  </a:cubicBezTo>
                  <a:cubicBezTo>
                    <a:pt x="3" y="1"/>
                    <a:pt x="6" y="0"/>
                    <a:pt x="9" y="2"/>
                  </a:cubicBezTo>
                  <a:cubicBezTo>
                    <a:pt x="24" y="11"/>
                    <a:pt x="24" y="11"/>
                    <a:pt x="24" y="11"/>
                  </a:cubicBezTo>
                  <a:cubicBezTo>
                    <a:pt x="27" y="12"/>
                    <a:pt x="28" y="15"/>
                    <a:pt x="26" y="18"/>
                  </a:cubicBezTo>
                  <a:cubicBezTo>
                    <a:pt x="25" y="20"/>
                    <a:pt x="23" y="21"/>
                    <a:pt x="2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defTabSz="913765">
                <a:defRPr/>
              </a:pPr>
              <a:endParaRPr lang="zh-CN" altLang="en-US" kern="0">
                <a:solidFill>
                  <a:srgbClr val="000000"/>
                </a:solidFill>
                <a:cs typeface="+mn-ea"/>
                <a:sym typeface="+mn-lt"/>
              </a:endParaRPr>
            </a:p>
          </p:txBody>
        </p:sp>
        <p:sp>
          <p:nvSpPr>
            <p:cNvPr id="47" name="Freeform 842"/>
            <p:cNvSpPr/>
            <p:nvPr/>
          </p:nvSpPr>
          <p:spPr bwMode="auto">
            <a:xfrm>
              <a:off x="5318031" y="5660946"/>
              <a:ext cx="73731" cy="28191"/>
            </a:xfrm>
            <a:custGeom>
              <a:avLst/>
              <a:gdLst>
                <a:gd name="T0" fmla="*/ 23 w 29"/>
                <a:gd name="T1" fmla="*/ 11 h 11"/>
                <a:gd name="T2" fmla="*/ 5 w 29"/>
                <a:gd name="T3" fmla="*/ 11 h 11"/>
                <a:gd name="T4" fmla="*/ 0 w 29"/>
                <a:gd name="T5" fmla="*/ 5 h 11"/>
                <a:gd name="T6" fmla="*/ 5 w 29"/>
                <a:gd name="T7" fmla="*/ 0 h 11"/>
                <a:gd name="T8" fmla="*/ 23 w 29"/>
                <a:gd name="T9" fmla="*/ 0 h 11"/>
                <a:gd name="T10" fmla="*/ 29 w 29"/>
                <a:gd name="T11" fmla="*/ 5 h 11"/>
                <a:gd name="T12" fmla="*/ 23 w 2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23" y="11"/>
                  </a:moveTo>
                  <a:cubicBezTo>
                    <a:pt x="5" y="11"/>
                    <a:pt x="5" y="11"/>
                    <a:pt x="5" y="11"/>
                  </a:cubicBezTo>
                  <a:cubicBezTo>
                    <a:pt x="2" y="11"/>
                    <a:pt x="0" y="8"/>
                    <a:pt x="0" y="5"/>
                  </a:cubicBezTo>
                  <a:cubicBezTo>
                    <a:pt x="0" y="2"/>
                    <a:pt x="2" y="0"/>
                    <a:pt x="5" y="0"/>
                  </a:cubicBezTo>
                  <a:cubicBezTo>
                    <a:pt x="23" y="0"/>
                    <a:pt x="23" y="0"/>
                    <a:pt x="23" y="0"/>
                  </a:cubicBezTo>
                  <a:cubicBezTo>
                    <a:pt x="26" y="0"/>
                    <a:pt x="29" y="2"/>
                    <a:pt x="29" y="5"/>
                  </a:cubicBezTo>
                  <a:cubicBezTo>
                    <a:pt x="29" y="8"/>
                    <a:pt x="26" y="11"/>
                    <a:pt x="2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defTabSz="913765">
                <a:defRPr/>
              </a:pPr>
              <a:endParaRPr lang="zh-CN" altLang="en-US" kern="0">
                <a:solidFill>
                  <a:srgbClr val="000000"/>
                </a:solidFill>
                <a:cs typeface="+mn-ea"/>
                <a:sym typeface="+mn-lt"/>
              </a:endParaRPr>
            </a:p>
          </p:txBody>
        </p:sp>
        <p:sp>
          <p:nvSpPr>
            <p:cNvPr id="48" name="Freeform 843"/>
            <p:cNvSpPr/>
            <p:nvPr/>
          </p:nvSpPr>
          <p:spPr bwMode="auto">
            <a:xfrm>
              <a:off x="5292008" y="5540591"/>
              <a:ext cx="74816" cy="54214"/>
            </a:xfrm>
            <a:custGeom>
              <a:avLst/>
              <a:gdLst>
                <a:gd name="T0" fmla="*/ 7 w 29"/>
                <a:gd name="T1" fmla="*/ 21 h 21"/>
                <a:gd name="T2" fmla="*/ 2 w 29"/>
                <a:gd name="T3" fmla="*/ 18 h 21"/>
                <a:gd name="T4" fmla="*/ 4 w 29"/>
                <a:gd name="T5" fmla="*/ 10 h 21"/>
                <a:gd name="T6" fmla="*/ 20 w 29"/>
                <a:gd name="T7" fmla="*/ 1 h 21"/>
                <a:gd name="T8" fmla="*/ 27 w 29"/>
                <a:gd name="T9" fmla="*/ 3 h 21"/>
                <a:gd name="T10" fmla="*/ 25 w 29"/>
                <a:gd name="T11" fmla="*/ 11 h 21"/>
                <a:gd name="T12" fmla="*/ 10 w 29"/>
                <a:gd name="T13" fmla="*/ 20 h 21"/>
                <a:gd name="T14" fmla="*/ 7 w 29"/>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1">
                  <a:moveTo>
                    <a:pt x="7" y="21"/>
                  </a:moveTo>
                  <a:cubicBezTo>
                    <a:pt x="5" y="21"/>
                    <a:pt x="3" y="20"/>
                    <a:pt x="2" y="18"/>
                  </a:cubicBezTo>
                  <a:cubicBezTo>
                    <a:pt x="0" y="15"/>
                    <a:pt x="1" y="12"/>
                    <a:pt x="4" y="10"/>
                  </a:cubicBezTo>
                  <a:cubicBezTo>
                    <a:pt x="20" y="1"/>
                    <a:pt x="20" y="1"/>
                    <a:pt x="20" y="1"/>
                  </a:cubicBezTo>
                  <a:cubicBezTo>
                    <a:pt x="22" y="0"/>
                    <a:pt x="26" y="1"/>
                    <a:pt x="27" y="3"/>
                  </a:cubicBezTo>
                  <a:cubicBezTo>
                    <a:pt x="29" y="6"/>
                    <a:pt x="28" y="9"/>
                    <a:pt x="25" y="11"/>
                  </a:cubicBezTo>
                  <a:cubicBezTo>
                    <a:pt x="10" y="20"/>
                    <a:pt x="10" y="20"/>
                    <a:pt x="10" y="20"/>
                  </a:cubicBezTo>
                  <a:cubicBezTo>
                    <a:pt x="9" y="20"/>
                    <a:pt x="8" y="21"/>
                    <a:pt x="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defTabSz="913765">
                <a:defRPr/>
              </a:pPr>
              <a:endParaRPr lang="zh-CN" altLang="en-US" kern="0">
                <a:solidFill>
                  <a:srgbClr val="000000"/>
                </a:solidFill>
                <a:cs typeface="+mn-ea"/>
                <a:sym typeface="+mn-lt"/>
              </a:endParaRPr>
            </a:p>
          </p:txBody>
        </p:sp>
        <p:sp>
          <p:nvSpPr>
            <p:cNvPr id="49" name="Freeform 844"/>
            <p:cNvSpPr/>
            <p:nvPr/>
          </p:nvSpPr>
          <p:spPr bwMode="auto">
            <a:xfrm>
              <a:off x="5228036" y="5450595"/>
              <a:ext cx="54214" cy="71563"/>
            </a:xfrm>
            <a:custGeom>
              <a:avLst/>
              <a:gdLst>
                <a:gd name="T0" fmla="*/ 6 w 21"/>
                <a:gd name="T1" fmla="*/ 28 h 28"/>
                <a:gd name="T2" fmla="*/ 3 w 21"/>
                <a:gd name="T3" fmla="*/ 27 h 28"/>
                <a:gd name="T4" fmla="*/ 1 w 21"/>
                <a:gd name="T5" fmla="*/ 19 h 28"/>
                <a:gd name="T6" fmla="*/ 10 w 21"/>
                <a:gd name="T7" fmla="*/ 4 h 28"/>
                <a:gd name="T8" fmla="*/ 18 w 21"/>
                <a:gd name="T9" fmla="*/ 2 h 28"/>
                <a:gd name="T10" fmla="*/ 20 w 21"/>
                <a:gd name="T11" fmla="*/ 9 h 28"/>
                <a:gd name="T12" fmla="*/ 11 w 21"/>
                <a:gd name="T13" fmla="*/ 25 h 28"/>
                <a:gd name="T14" fmla="*/ 6 w 21"/>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6" y="28"/>
                  </a:moveTo>
                  <a:cubicBezTo>
                    <a:pt x="5" y="28"/>
                    <a:pt x="4" y="27"/>
                    <a:pt x="3" y="27"/>
                  </a:cubicBezTo>
                  <a:cubicBezTo>
                    <a:pt x="1" y="25"/>
                    <a:pt x="0" y="22"/>
                    <a:pt x="1" y="19"/>
                  </a:cubicBezTo>
                  <a:cubicBezTo>
                    <a:pt x="10" y="4"/>
                    <a:pt x="10" y="4"/>
                    <a:pt x="10" y="4"/>
                  </a:cubicBezTo>
                  <a:cubicBezTo>
                    <a:pt x="12" y="1"/>
                    <a:pt x="15" y="0"/>
                    <a:pt x="18" y="2"/>
                  </a:cubicBezTo>
                  <a:cubicBezTo>
                    <a:pt x="20" y="3"/>
                    <a:pt x="21" y="7"/>
                    <a:pt x="20" y="9"/>
                  </a:cubicBezTo>
                  <a:cubicBezTo>
                    <a:pt x="11" y="25"/>
                    <a:pt x="11" y="25"/>
                    <a:pt x="11" y="25"/>
                  </a:cubicBezTo>
                  <a:cubicBezTo>
                    <a:pt x="10" y="27"/>
                    <a:pt x="8" y="28"/>
                    <a:pt x="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defTabSz="913765">
                <a:defRPr/>
              </a:pPr>
              <a:endParaRPr lang="zh-CN" altLang="en-US" kern="0">
                <a:solidFill>
                  <a:srgbClr val="000000"/>
                </a:solidFill>
                <a:cs typeface="+mn-ea"/>
                <a:sym typeface="+mn-lt"/>
              </a:endParaRPr>
            </a:p>
          </p:txBody>
        </p:sp>
        <p:sp>
          <p:nvSpPr>
            <p:cNvPr id="50" name="Freeform 845"/>
            <p:cNvSpPr>
              <a:spLocks noEditPoints="1"/>
            </p:cNvSpPr>
            <p:nvPr/>
          </p:nvSpPr>
          <p:spPr bwMode="auto">
            <a:xfrm>
              <a:off x="5010094" y="5535169"/>
              <a:ext cx="264565" cy="320948"/>
            </a:xfrm>
            <a:custGeom>
              <a:avLst/>
              <a:gdLst>
                <a:gd name="T0" fmla="*/ 52 w 103"/>
                <a:gd name="T1" fmla="*/ 0 h 125"/>
                <a:gd name="T2" fmla="*/ 0 w 103"/>
                <a:gd name="T3" fmla="*/ 57 h 125"/>
                <a:gd name="T4" fmla="*/ 24 w 103"/>
                <a:gd name="T5" fmla="*/ 125 h 125"/>
                <a:gd name="T6" fmla="*/ 55 w 103"/>
                <a:gd name="T7" fmla="*/ 125 h 125"/>
                <a:gd name="T8" fmla="*/ 82 w 103"/>
                <a:gd name="T9" fmla="*/ 103 h 125"/>
                <a:gd name="T10" fmla="*/ 103 w 103"/>
                <a:gd name="T11" fmla="*/ 52 h 125"/>
                <a:gd name="T12" fmla="*/ 45 w 103"/>
                <a:gd name="T13" fmla="*/ 92 h 125"/>
                <a:gd name="T14" fmla="*/ 35 w 103"/>
                <a:gd name="T15" fmla="*/ 71 h 125"/>
                <a:gd name="T16" fmla="*/ 42 w 103"/>
                <a:gd name="T17" fmla="*/ 68 h 125"/>
                <a:gd name="T18" fmla="*/ 56 w 103"/>
                <a:gd name="T19" fmla="*/ 67 h 125"/>
                <a:gd name="T20" fmla="*/ 62 w 103"/>
                <a:gd name="T21" fmla="*/ 72 h 125"/>
                <a:gd name="T22" fmla="*/ 65 w 103"/>
                <a:gd name="T23" fmla="*/ 71 h 125"/>
                <a:gd name="T24" fmla="*/ 55 w 103"/>
                <a:gd name="T25" fmla="*/ 92 h 125"/>
                <a:gd name="T26" fmla="*/ 45 w 103"/>
                <a:gd name="T27" fmla="*/ 117 h 125"/>
                <a:gd name="T28" fmla="*/ 43 w 103"/>
                <a:gd name="T29" fmla="*/ 56 h 125"/>
                <a:gd name="T30" fmla="*/ 44 w 103"/>
                <a:gd name="T31" fmla="*/ 57 h 125"/>
                <a:gd name="T32" fmla="*/ 42 w 103"/>
                <a:gd name="T33" fmla="*/ 56 h 125"/>
                <a:gd name="T34" fmla="*/ 58 w 103"/>
                <a:gd name="T35" fmla="*/ 54 h 125"/>
                <a:gd name="T36" fmla="*/ 59 w 103"/>
                <a:gd name="T37" fmla="*/ 55 h 125"/>
                <a:gd name="T38" fmla="*/ 57 w 103"/>
                <a:gd name="T39" fmla="*/ 55 h 125"/>
                <a:gd name="T40" fmla="*/ 93 w 103"/>
                <a:gd name="T41" fmla="*/ 60 h 125"/>
                <a:gd name="T42" fmla="*/ 75 w 103"/>
                <a:gd name="T43" fmla="*/ 97 h 125"/>
                <a:gd name="T44" fmla="*/ 61 w 103"/>
                <a:gd name="T45" fmla="*/ 117 h 125"/>
                <a:gd name="T46" fmla="*/ 73 w 103"/>
                <a:gd name="T47" fmla="*/ 70 h 125"/>
                <a:gd name="T48" fmla="*/ 67 w 103"/>
                <a:gd name="T49" fmla="*/ 67 h 125"/>
                <a:gd name="T50" fmla="*/ 59 w 103"/>
                <a:gd name="T51" fmla="*/ 67 h 125"/>
                <a:gd name="T52" fmla="*/ 58 w 103"/>
                <a:gd name="T53" fmla="*/ 65 h 125"/>
                <a:gd name="T54" fmla="*/ 58 w 103"/>
                <a:gd name="T55" fmla="*/ 51 h 125"/>
                <a:gd name="T56" fmla="*/ 55 w 103"/>
                <a:gd name="T57" fmla="*/ 64 h 125"/>
                <a:gd name="T58" fmla="*/ 44 w 103"/>
                <a:gd name="T59" fmla="*/ 65 h 125"/>
                <a:gd name="T60" fmla="*/ 44 w 103"/>
                <a:gd name="T61" fmla="*/ 53 h 125"/>
                <a:gd name="T62" fmla="*/ 39 w 103"/>
                <a:gd name="T63" fmla="*/ 63 h 125"/>
                <a:gd name="T64" fmla="*/ 36 w 103"/>
                <a:gd name="T65" fmla="*/ 67 h 125"/>
                <a:gd name="T66" fmla="*/ 33 w 103"/>
                <a:gd name="T67" fmla="*/ 67 h 125"/>
                <a:gd name="T68" fmla="*/ 29 w 103"/>
                <a:gd name="T69" fmla="*/ 65 h 125"/>
                <a:gd name="T70" fmla="*/ 29 w 103"/>
                <a:gd name="T71" fmla="*/ 66 h 125"/>
                <a:gd name="T72" fmla="*/ 29 w 103"/>
                <a:gd name="T73" fmla="*/ 66 h 125"/>
                <a:gd name="T74" fmla="*/ 39 w 103"/>
                <a:gd name="T75" fmla="*/ 93 h 125"/>
                <a:gd name="T76" fmla="*/ 33 w 103"/>
                <a:gd name="T77" fmla="*/ 117 h 125"/>
                <a:gd name="T78" fmla="*/ 9 w 103"/>
                <a:gd name="T79" fmla="*/ 60 h 125"/>
                <a:gd name="T80" fmla="*/ 9 w 103"/>
                <a:gd name="T81" fmla="*/ 54 h 125"/>
                <a:gd name="T82" fmla="*/ 52 w 103"/>
                <a:gd name="T83" fmla="*/ 9 h 125"/>
                <a:gd name="T84" fmla="*/ 94 w 103"/>
                <a:gd name="T85" fmla="*/ 5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125">
                  <a:moveTo>
                    <a:pt x="103" y="52"/>
                  </a:moveTo>
                  <a:cubicBezTo>
                    <a:pt x="103" y="23"/>
                    <a:pt x="80" y="0"/>
                    <a:pt x="52" y="0"/>
                  </a:cubicBezTo>
                  <a:cubicBezTo>
                    <a:pt x="23" y="0"/>
                    <a:pt x="0" y="23"/>
                    <a:pt x="0" y="52"/>
                  </a:cubicBezTo>
                  <a:cubicBezTo>
                    <a:pt x="0" y="54"/>
                    <a:pt x="0" y="55"/>
                    <a:pt x="0" y="57"/>
                  </a:cubicBezTo>
                  <a:cubicBezTo>
                    <a:pt x="0" y="58"/>
                    <a:pt x="1" y="78"/>
                    <a:pt x="21" y="103"/>
                  </a:cubicBezTo>
                  <a:cubicBezTo>
                    <a:pt x="26" y="110"/>
                    <a:pt x="24" y="125"/>
                    <a:pt x="24" y="125"/>
                  </a:cubicBezTo>
                  <a:cubicBezTo>
                    <a:pt x="32" y="125"/>
                    <a:pt x="40" y="125"/>
                    <a:pt x="48" y="125"/>
                  </a:cubicBezTo>
                  <a:cubicBezTo>
                    <a:pt x="50" y="125"/>
                    <a:pt x="53" y="125"/>
                    <a:pt x="55" y="125"/>
                  </a:cubicBezTo>
                  <a:cubicBezTo>
                    <a:pt x="63" y="125"/>
                    <a:pt x="71" y="125"/>
                    <a:pt x="79" y="125"/>
                  </a:cubicBezTo>
                  <a:cubicBezTo>
                    <a:pt x="79" y="125"/>
                    <a:pt x="77" y="110"/>
                    <a:pt x="82" y="103"/>
                  </a:cubicBezTo>
                  <a:cubicBezTo>
                    <a:pt x="102" y="78"/>
                    <a:pt x="103" y="58"/>
                    <a:pt x="103" y="57"/>
                  </a:cubicBezTo>
                  <a:cubicBezTo>
                    <a:pt x="103" y="55"/>
                    <a:pt x="103" y="54"/>
                    <a:pt x="103" y="52"/>
                  </a:cubicBezTo>
                  <a:close/>
                  <a:moveTo>
                    <a:pt x="45" y="117"/>
                  </a:moveTo>
                  <a:cubicBezTo>
                    <a:pt x="45" y="92"/>
                    <a:pt x="45" y="92"/>
                    <a:pt x="45" y="92"/>
                  </a:cubicBezTo>
                  <a:cubicBezTo>
                    <a:pt x="45" y="91"/>
                    <a:pt x="45" y="91"/>
                    <a:pt x="45" y="90"/>
                  </a:cubicBezTo>
                  <a:cubicBezTo>
                    <a:pt x="35" y="71"/>
                    <a:pt x="35" y="71"/>
                    <a:pt x="35" y="71"/>
                  </a:cubicBezTo>
                  <a:cubicBezTo>
                    <a:pt x="36" y="71"/>
                    <a:pt x="36" y="71"/>
                    <a:pt x="37" y="70"/>
                  </a:cubicBezTo>
                  <a:cubicBezTo>
                    <a:pt x="39" y="70"/>
                    <a:pt x="40" y="69"/>
                    <a:pt x="42" y="68"/>
                  </a:cubicBezTo>
                  <a:cubicBezTo>
                    <a:pt x="43" y="70"/>
                    <a:pt x="45" y="71"/>
                    <a:pt x="47" y="71"/>
                  </a:cubicBezTo>
                  <a:cubicBezTo>
                    <a:pt x="50" y="72"/>
                    <a:pt x="53" y="70"/>
                    <a:pt x="56" y="67"/>
                  </a:cubicBezTo>
                  <a:cubicBezTo>
                    <a:pt x="56" y="68"/>
                    <a:pt x="57" y="68"/>
                    <a:pt x="57" y="68"/>
                  </a:cubicBezTo>
                  <a:cubicBezTo>
                    <a:pt x="58" y="71"/>
                    <a:pt x="60" y="72"/>
                    <a:pt x="62" y="72"/>
                  </a:cubicBezTo>
                  <a:cubicBezTo>
                    <a:pt x="62" y="72"/>
                    <a:pt x="63" y="72"/>
                    <a:pt x="63" y="72"/>
                  </a:cubicBezTo>
                  <a:cubicBezTo>
                    <a:pt x="63" y="72"/>
                    <a:pt x="64" y="71"/>
                    <a:pt x="65" y="71"/>
                  </a:cubicBezTo>
                  <a:cubicBezTo>
                    <a:pt x="55" y="90"/>
                    <a:pt x="55" y="90"/>
                    <a:pt x="55" y="90"/>
                  </a:cubicBezTo>
                  <a:cubicBezTo>
                    <a:pt x="55" y="91"/>
                    <a:pt x="55" y="91"/>
                    <a:pt x="55" y="92"/>
                  </a:cubicBezTo>
                  <a:cubicBezTo>
                    <a:pt x="55" y="117"/>
                    <a:pt x="55" y="117"/>
                    <a:pt x="55" y="117"/>
                  </a:cubicBezTo>
                  <a:lnTo>
                    <a:pt x="45" y="117"/>
                  </a:lnTo>
                  <a:close/>
                  <a:moveTo>
                    <a:pt x="42" y="56"/>
                  </a:moveTo>
                  <a:cubicBezTo>
                    <a:pt x="42" y="56"/>
                    <a:pt x="43" y="56"/>
                    <a:pt x="43" y="56"/>
                  </a:cubicBezTo>
                  <a:cubicBezTo>
                    <a:pt x="43" y="56"/>
                    <a:pt x="43" y="56"/>
                    <a:pt x="43" y="56"/>
                  </a:cubicBezTo>
                  <a:cubicBezTo>
                    <a:pt x="44" y="56"/>
                    <a:pt x="44" y="57"/>
                    <a:pt x="44" y="57"/>
                  </a:cubicBezTo>
                  <a:cubicBezTo>
                    <a:pt x="44" y="59"/>
                    <a:pt x="44" y="60"/>
                    <a:pt x="42" y="62"/>
                  </a:cubicBezTo>
                  <a:cubicBezTo>
                    <a:pt x="41" y="59"/>
                    <a:pt x="42" y="57"/>
                    <a:pt x="42" y="56"/>
                  </a:cubicBezTo>
                  <a:close/>
                  <a:moveTo>
                    <a:pt x="57" y="55"/>
                  </a:moveTo>
                  <a:cubicBezTo>
                    <a:pt x="58" y="54"/>
                    <a:pt x="58" y="54"/>
                    <a:pt x="58" y="54"/>
                  </a:cubicBezTo>
                  <a:cubicBezTo>
                    <a:pt x="58" y="54"/>
                    <a:pt x="58" y="54"/>
                    <a:pt x="58" y="54"/>
                  </a:cubicBezTo>
                  <a:cubicBezTo>
                    <a:pt x="59" y="54"/>
                    <a:pt x="59" y="55"/>
                    <a:pt x="59" y="55"/>
                  </a:cubicBezTo>
                  <a:cubicBezTo>
                    <a:pt x="59" y="55"/>
                    <a:pt x="59" y="58"/>
                    <a:pt x="57" y="61"/>
                  </a:cubicBezTo>
                  <a:cubicBezTo>
                    <a:pt x="57" y="59"/>
                    <a:pt x="57" y="56"/>
                    <a:pt x="57" y="55"/>
                  </a:cubicBezTo>
                  <a:close/>
                  <a:moveTo>
                    <a:pt x="94" y="54"/>
                  </a:moveTo>
                  <a:cubicBezTo>
                    <a:pt x="93" y="60"/>
                    <a:pt x="93" y="60"/>
                    <a:pt x="93" y="60"/>
                  </a:cubicBezTo>
                  <a:cubicBezTo>
                    <a:pt x="94" y="60"/>
                    <a:pt x="94" y="60"/>
                    <a:pt x="94" y="60"/>
                  </a:cubicBezTo>
                  <a:cubicBezTo>
                    <a:pt x="93" y="66"/>
                    <a:pt x="89" y="80"/>
                    <a:pt x="75" y="97"/>
                  </a:cubicBezTo>
                  <a:cubicBezTo>
                    <a:pt x="71" y="103"/>
                    <a:pt x="70" y="110"/>
                    <a:pt x="70" y="117"/>
                  </a:cubicBezTo>
                  <a:cubicBezTo>
                    <a:pt x="61" y="117"/>
                    <a:pt x="61" y="117"/>
                    <a:pt x="61" y="117"/>
                  </a:cubicBezTo>
                  <a:cubicBezTo>
                    <a:pt x="61" y="93"/>
                    <a:pt x="61" y="93"/>
                    <a:pt x="61" y="93"/>
                  </a:cubicBezTo>
                  <a:cubicBezTo>
                    <a:pt x="73" y="70"/>
                    <a:pt x="73" y="70"/>
                    <a:pt x="73" y="70"/>
                  </a:cubicBezTo>
                  <a:cubicBezTo>
                    <a:pt x="73" y="68"/>
                    <a:pt x="73" y="66"/>
                    <a:pt x="71" y="65"/>
                  </a:cubicBezTo>
                  <a:cubicBezTo>
                    <a:pt x="70" y="65"/>
                    <a:pt x="68" y="65"/>
                    <a:pt x="67" y="67"/>
                  </a:cubicBezTo>
                  <a:cubicBezTo>
                    <a:pt x="66" y="67"/>
                    <a:pt x="64" y="68"/>
                    <a:pt x="62" y="68"/>
                  </a:cubicBezTo>
                  <a:cubicBezTo>
                    <a:pt x="61" y="69"/>
                    <a:pt x="60" y="68"/>
                    <a:pt x="59" y="67"/>
                  </a:cubicBezTo>
                  <a:cubicBezTo>
                    <a:pt x="59" y="66"/>
                    <a:pt x="59" y="65"/>
                    <a:pt x="58" y="65"/>
                  </a:cubicBezTo>
                  <a:cubicBezTo>
                    <a:pt x="58" y="65"/>
                    <a:pt x="58" y="65"/>
                    <a:pt x="58" y="65"/>
                  </a:cubicBezTo>
                  <a:cubicBezTo>
                    <a:pt x="61" y="61"/>
                    <a:pt x="63" y="56"/>
                    <a:pt x="61" y="53"/>
                  </a:cubicBezTo>
                  <a:cubicBezTo>
                    <a:pt x="61" y="52"/>
                    <a:pt x="60" y="51"/>
                    <a:pt x="58" y="51"/>
                  </a:cubicBezTo>
                  <a:cubicBezTo>
                    <a:pt x="56" y="51"/>
                    <a:pt x="55" y="52"/>
                    <a:pt x="54" y="54"/>
                  </a:cubicBezTo>
                  <a:cubicBezTo>
                    <a:pt x="53" y="56"/>
                    <a:pt x="53" y="61"/>
                    <a:pt x="55" y="64"/>
                  </a:cubicBezTo>
                  <a:cubicBezTo>
                    <a:pt x="53" y="66"/>
                    <a:pt x="50" y="68"/>
                    <a:pt x="48" y="68"/>
                  </a:cubicBezTo>
                  <a:cubicBezTo>
                    <a:pt x="46" y="68"/>
                    <a:pt x="45" y="67"/>
                    <a:pt x="44" y="65"/>
                  </a:cubicBezTo>
                  <a:cubicBezTo>
                    <a:pt x="46" y="63"/>
                    <a:pt x="47" y="60"/>
                    <a:pt x="47" y="57"/>
                  </a:cubicBezTo>
                  <a:cubicBezTo>
                    <a:pt x="47" y="55"/>
                    <a:pt x="46" y="53"/>
                    <a:pt x="44" y="53"/>
                  </a:cubicBezTo>
                  <a:cubicBezTo>
                    <a:pt x="42" y="52"/>
                    <a:pt x="41" y="53"/>
                    <a:pt x="40" y="54"/>
                  </a:cubicBezTo>
                  <a:cubicBezTo>
                    <a:pt x="38" y="56"/>
                    <a:pt x="38" y="60"/>
                    <a:pt x="39" y="63"/>
                  </a:cubicBezTo>
                  <a:cubicBezTo>
                    <a:pt x="40" y="64"/>
                    <a:pt x="40" y="64"/>
                    <a:pt x="40" y="65"/>
                  </a:cubicBezTo>
                  <a:cubicBezTo>
                    <a:pt x="39" y="66"/>
                    <a:pt x="38" y="67"/>
                    <a:pt x="36" y="67"/>
                  </a:cubicBezTo>
                  <a:cubicBezTo>
                    <a:pt x="35" y="68"/>
                    <a:pt x="34" y="68"/>
                    <a:pt x="34" y="68"/>
                  </a:cubicBezTo>
                  <a:cubicBezTo>
                    <a:pt x="33" y="67"/>
                    <a:pt x="33" y="67"/>
                    <a:pt x="33" y="67"/>
                  </a:cubicBezTo>
                  <a:cubicBezTo>
                    <a:pt x="33" y="66"/>
                    <a:pt x="31" y="65"/>
                    <a:pt x="30" y="65"/>
                  </a:cubicBezTo>
                  <a:cubicBezTo>
                    <a:pt x="29" y="65"/>
                    <a:pt x="29" y="65"/>
                    <a:pt x="29" y="65"/>
                  </a:cubicBezTo>
                  <a:cubicBezTo>
                    <a:pt x="29" y="65"/>
                    <a:pt x="29" y="65"/>
                    <a:pt x="29" y="65"/>
                  </a:cubicBezTo>
                  <a:cubicBezTo>
                    <a:pt x="29" y="66"/>
                    <a:pt x="29" y="66"/>
                    <a:pt x="29" y="66"/>
                  </a:cubicBezTo>
                  <a:cubicBezTo>
                    <a:pt x="29" y="66"/>
                    <a:pt x="29" y="66"/>
                    <a:pt x="29" y="66"/>
                  </a:cubicBezTo>
                  <a:cubicBezTo>
                    <a:pt x="29" y="66"/>
                    <a:pt x="29" y="66"/>
                    <a:pt x="29" y="66"/>
                  </a:cubicBezTo>
                  <a:cubicBezTo>
                    <a:pt x="27" y="67"/>
                    <a:pt x="27" y="68"/>
                    <a:pt x="28" y="70"/>
                  </a:cubicBezTo>
                  <a:cubicBezTo>
                    <a:pt x="39" y="93"/>
                    <a:pt x="39" y="93"/>
                    <a:pt x="39" y="93"/>
                  </a:cubicBezTo>
                  <a:cubicBezTo>
                    <a:pt x="39" y="117"/>
                    <a:pt x="39" y="117"/>
                    <a:pt x="39" y="117"/>
                  </a:cubicBezTo>
                  <a:cubicBezTo>
                    <a:pt x="33" y="117"/>
                    <a:pt x="33" y="117"/>
                    <a:pt x="33" y="117"/>
                  </a:cubicBezTo>
                  <a:cubicBezTo>
                    <a:pt x="33" y="110"/>
                    <a:pt x="32" y="103"/>
                    <a:pt x="28" y="97"/>
                  </a:cubicBezTo>
                  <a:cubicBezTo>
                    <a:pt x="14" y="80"/>
                    <a:pt x="10" y="66"/>
                    <a:pt x="9" y="60"/>
                  </a:cubicBezTo>
                  <a:cubicBezTo>
                    <a:pt x="10" y="60"/>
                    <a:pt x="10" y="60"/>
                    <a:pt x="10" y="60"/>
                  </a:cubicBezTo>
                  <a:cubicBezTo>
                    <a:pt x="9" y="54"/>
                    <a:pt x="9" y="54"/>
                    <a:pt x="9" y="54"/>
                  </a:cubicBezTo>
                  <a:cubicBezTo>
                    <a:pt x="9" y="53"/>
                    <a:pt x="9" y="53"/>
                    <a:pt x="9" y="52"/>
                  </a:cubicBezTo>
                  <a:cubicBezTo>
                    <a:pt x="9" y="28"/>
                    <a:pt x="28" y="9"/>
                    <a:pt x="52" y="9"/>
                  </a:cubicBezTo>
                  <a:cubicBezTo>
                    <a:pt x="75" y="9"/>
                    <a:pt x="94" y="28"/>
                    <a:pt x="94" y="52"/>
                  </a:cubicBezTo>
                  <a:cubicBezTo>
                    <a:pt x="94" y="53"/>
                    <a:pt x="94" y="53"/>
                    <a:pt x="9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defTabSz="913765">
                <a:defRPr/>
              </a:pPr>
              <a:endParaRPr lang="zh-CN" altLang="en-US" kern="0">
                <a:solidFill>
                  <a:srgbClr val="000000"/>
                </a:solidFill>
                <a:cs typeface="+mn-ea"/>
                <a:sym typeface="+mn-lt"/>
              </a:endParaRPr>
            </a:p>
          </p:txBody>
        </p:sp>
        <p:sp>
          <p:nvSpPr>
            <p:cNvPr id="51" name="Freeform 846"/>
            <p:cNvSpPr/>
            <p:nvPr/>
          </p:nvSpPr>
          <p:spPr bwMode="auto">
            <a:xfrm>
              <a:off x="5071899" y="5869129"/>
              <a:ext cx="140957" cy="79153"/>
            </a:xfrm>
            <a:custGeom>
              <a:avLst/>
              <a:gdLst>
                <a:gd name="T0" fmla="*/ 0 w 55"/>
                <a:gd name="T1" fmla="*/ 4 h 31"/>
                <a:gd name="T2" fmla="*/ 3 w 55"/>
                <a:gd name="T3" fmla="*/ 4 h 31"/>
                <a:gd name="T4" fmla="*/ 3 w 55"/>
                <a:gd name="T5" fmla="*/ 8 h 31"/>
                <a:gd name="T6" fmla="*/ 0 w 55"/>
                <a:gd name="T7" fmla="*/ 8 h 31"/>
                <a:gd name="T8" fmla="*/ 0 w 55"/>
                <a:gd name="T9" fmla="*/ 12 h 31"/>
                <a:gd name="T10" fmla="*/ 3 w 55"/>
                <a:gd name="T11" fmla="*/ 12 h 31"/>
                <a:gd name="T12" fmla="*/ 3 w 55"/>
                <a:gd name="T13" fmla="*/ 16 h 31"/>
                <a:gd name="T14" fmla="*/ 0 w 55"/>
                <a:gd name="T15" fmla="*/ 16 h 31"/>
                <a:gd name="T16" fmla="*/ 12 w 55"/>
                <a:gd name="T17" fmla="*/ 26 h 31"/>
                <a:gd name="T18" fmla="*/ 19 w 55"/>
                <a:gd name="T19" fmla="*/ 31 h 31"/>
                <a:gd name="T20" fmla="*/ 36 w 55"/>
                <a:gd name="T21" fmla="*/ 31 h 31"/>
                <a:gd name="T22" fmla="*/ 43 w 55"/>
                <a:gd name="T23" fmla="*/ 26 h 31"/>
                <a:gd name="T24" fmla="*/ 55 w 55"/>
                <a:gd name="T25" fmla="*/ 16 h 31"/>
                <a:gd name="T26" fmla="*/ 53 w 55"/>
                <a:gd name="T27" fmla="*/ 16 h 31"/>
                <a:gd name="T28" fmla="*/ 53 w 55"/>
                <a:gd name="T29" fmla="*/ 12 h 31"/>
                <a:gd name="T30" fmla="*/ 55 w 55"/>
                <a:gd name="T31" fmla="*/ 12 h 31"/>
                <a:gd name="T32" fmla="*/ 55 w 55"/>
                <a:gd name="T33" fmla="*/ 8 h 31"/>
                <a:gd name="T34" fmla="*/ 53 w 55"/>
                <a:gd name="T35" fmla="*/ 8 h 31"/>
                <a:gd name="T36" fmla="*/ 53 w 55"/>
                <a:gd name="T37" fmla="*/ 4 h 31"/>
                <a:gd name="T38" fmla="*/ 55 w 55"/>
                <a:gd name="T39" fmla="*/ 4 h 31"/>
                <a:gd name="T40" fmla="*/ 55 w 55"/>
                <a:gd name="T41" fmla="*/ 0 h 31"/>
                <a:gd name="T42" fmla="*/ 0 w 55"/>
                <a:gd name="T43" fmla="*/ 0 h 31"/>
                <a:gd name="T44" fmla="*/ 0 w 55"/>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31">
                  <a:moveTo>
                    <a:pt x="0" y="4"/>
                  </a:moveTo>
                  <a:cubicBezTo>
                    <a:pt x="3" y="4"/>
                    <a:pt x="3" y="4"/>
                    <a:pt x="3" y="4"/>
                  </a:cubicBezTo>
                  <a:cubicBezTo>
                    <a:pt x="3" y="8"/>
                    <a:pt x="3" y="8"/>
                    <a:pt x="3" y="8"/>
                  </a:cubicBezTo>
                  <a:cubicBezTo>
                    <a:pt x="0" y="8"/>
                    <a:pt x="0" y="8"/>
                    <a:pt x="0" y="8"/>
                  </a:cubicBezTo>
                  <a:cubicBezTo>
                    <a:pt x="0" y="12"/>
                    <a:pt x="0" y="12"/>
                    <a:pt x="0" y="12"/>
                  </a:cubicBezTo>
                  <a:cubicBezTo>
                    <a:pt x="3" y="12"/>
                    <a:pt x="3" y="12"/>
                    <a:pt x="3" y="12"/>
                  </a:cubicBezTo>
                  <a:cubicBezTo>
                    <a:pt x="3" y="16"/>
                    <a:pt x="3" y="16"/>
                    <a:pt x="3" y="16"/>
                  </a:cubicBezTo>
                  <a:cubicBezTo>
                    <a:pt x="0" y="16"/>
                    <a:pt x="0" y="16"/>
                    <a:pt x="0" y="16"/>
                  </a:cubicBezTo>
                  <a:cubicBezTo>
                    <a:pt x="1" y="21"/>
                    <a:pt x="6" y="26"/>
                    <a:pt x="12" y="26"/>
                  </a:cubicBezTo>
                  <a:cubicBezTo>
                    <a:pt x="13" y="29"/>
                    <a:pt x="16" y="31"/>
                    <a:pt x="19" y="31"/>
                  </a:cubicBezTo>
                  <a:cubicBezTo>
                    <a:pt x="36" y="31"/>
                    <a:pt x="36" y="31"/>
                    <a:pt x="36" y="31"/>
                  </a:cubicBezTo>
                  <a:cubicBezTo>
                    <a:pt x="39" y="31"/>
                    <a:pt x="42" y="29"/>
                    <a:pt x="43" y="26"/>
                  </a:cubicBezTo>
                  <a:cubicBezTo>
                    <a:pt x="49" y="26"/>
                    <a:pt x="54" y="21"/>
                    <a:pt x="55" y="16"/>
                  </a:cubicBezTo>
                  <a:cubicBezTo>
                    <a:pt x="53" y="16"/>
                    <a:pt x="53" y="16"/>
                    <a:pt x="53" y="16"/>
                  </a:cubicBezTo>
                  <a:cubicBezTo>
                    <a:pt x="53" y="12"/>
                    <a:pt x="53" y="12"/>
                    <a:pt x="53" y="12"/>
                  </a:cubicBezTo>
                  <a:cubicBezTo>
                    <a:pt x="55" y="12"/>
                    <a:pt x="55" y="12"/>
                    <a:pt x="55" y="12"/>
                  </a:cubicBezTo>
                  <a:cubicBezTo>
                    <a:pt x="55" y="8"/>
                    <a:pt x="55" y="8"/>
                    <a:pt x="55" y="8"/>
                  </a:cubicBezTo>
                  <a:cubicBezTo>
                    <a:pt x="53" y="8"/>
                    <a:pt x="53" y="8"/>
                    <a:pt x="53" y="8"/>
                  </a:cubicBezTo>
                  <a:cubicBezTo>
                    <a:pt x="53" y="4"/>
                    <a:pt x="53" y="4"/>
                    <a:pt x="53" y="4"/>
                  </a:cubicBezTo>
                  <a:cubicBezTo>
                    <a:pt x="55" y="4"/>
                    <a:pt x="55" y="4"/>
                    <a:pt x="55" y="4"/>
                  </a:cubicBezTo>
                  <a:cubicBezTo>
                    <a:pt x="55" y="0"/>
                    <a:pt x="55" y="0"/>
                    <a:pt x="55" y="0"/>
                  </a:cubicBezTo>
                  <a:cubicBezTo>
                    <a:pt x="0" y="0"/>
                    <a:pt x="0" y="0"/>
                    <a:pt x="0" y="0"/>
                  </a:cubicBez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defTabSz="913765">
                <a:defRPr/>
              </a:pPr>
              <a:endParaRPr lang="zh-CN" altLang="en-US" kern="0">
                <a:solidFill>
                  <a:srgbClr val="000000"/>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360"/>
                                          </p:val>
                                        </p:tav>
                                        <p:tav tm="100000">
                                          <p:val>
                                            <p:fltVal val="0"/>
                                          </p:val>
                                        </p:tav>
                                      </p:tavLst>
                                    </p:anim>
                                    <p:animEffect transition="in" filter="fade">
                                      <p:cBhvr>
                                        <p:cTn id="16" dur="500"/>
                                        <p:tgtEl>
                                          <p:spTgt spid="7"/>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 calcmode="lin" valueType="num">
                                      <p:cBhvr>
                                        <p:cTn id="21" dur="500" fill="hold"/>
                                        <p:tgtEl>
                                          <p:spTgt spid="10"/>
                                        </p:tgtEl>
                                        <p:attrNameLst>
                                          <p:attrName>style.rotation</p:attrName>
                                        </p:attrNameLst>
                                      </p:cBhvr>
                                      <p:tavLst>
                                        <p:tav tm="0">
                                          <p:val>
                                            <p:fltVal val="360"/>
                                          </p:val>
                                        </p:tav>
                                        <p:tav tm="100000">
                                          <p:val>
                                            <p:fltVal val="0"/>
                                          </p:val>
                                        </p:tav>
                                      </p:tavLst>
                                    </p:anim>
                                    <p:animEffect transition="in" filter="fade">
                                      <p:cBhvr>
                                        <p:cTn id="22" dur="500"/>
                                        <p:tgtEl>
                                          <p:spTgt spid="10"/>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par>
                          <p:cTn id="39" fill="hold">
                            <p:stCondLst>
                              <p:cond delay="1000"/>
                            </p:stCondLst>
                            <p:childTnLst>
                              <p:par>
                                <p:cTn id="40" presetID="45" presetClass="entr" presetSubtype="0"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anim calcmode="lin" valueType="num">
                                      <p:cBhvr>
                                        <p:cTn id="43" dur="500" fill="hold"/>
                                        <p:tgtEl>
                                          <p:spTgt spid="30"/>
                                        </p:tgtEl>
                                        <p:attrNameLst>
                                          <p:attrName>ppt_w</p:attrName>
                                        </p:attrNameLst>
                                      </p:cBhvr>
                                      <p:tavLst>
                                        <p:tav tm="0" fmla="#ppt_w*sin(2.5*pi*$)">
                                          <p:val>
                                            <p:fltVal val="0"/>
                                          </p:val>
                                        </p:tav>
                                        <p:tav tm="100000">
                                          <p:val>
                                            <p:fltVal val="1"/>
                                          </p:val>
                                        </p:tav>
                                      </p:tavLst>
                                    </p:anim>
                                    <p:anim calcmode="lin" valueType="num">
                                      <p:cBhvr>
                                        <p:cTn id="44" dur="500" fill="hold"/>
                                        <p:tgtEl>
                                          <p:spTgt spid="30"/>
                                        </p:tgtEl>
                                        <p:attrNameLst>
                                          <p:attrName>ppt_h</p:attrName>
                                        </p:attrNameLst>
                                      </p:cBhvr>
                                      <p:tavLst>
                                        <p:tav tm="0">
                                          <p:val>
                                            <p:strVal val="#ppt_h"/>
                                          </p:val>
                                        </p:tav>
                                        <p:tav tm="100000">
                                          <p:val>
                                            <p:strVal val="#ppt_h"/>
                                          </p:val>
                                        </p:tav>
                                      </p:tavLst>
                                    </p:anim>
                                  </p:childTnLst>
                                </p:cTn>
                              </p:par>
                            </p:childTnLst>
                          </p:cTn>
                        </p:par>
                        <p:par>
                          <p:cTn id="45" fill="hold">
                            <p:stCondLst>
                              <p:cond delay="1500"/>
                            </p:stCondLst>
                            <p:childTnLst>
                              <p:par>
                                <p:cTn id="46" presetID="16" presetClass="entr" presetSubtype="37"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barn(outVertical)">
                                      <p:cBhvr>
                                        <p:cTn id="48" dur="500"/>
                                        <p:tgtEl>
                                          <p:spTgt spid="24"/>
                                        </p:tgtEl>
                                      </p:cBhvr>
                                    </p:animEffect>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anim calcmode="lin" valueType="num">
                                      <p:cBhvr>
                                        <p:cTn id="53" dur="500" fill="hold"/>
                                        <p:tgtEl>
                                          <p:spTgt spid="40"/>
                                        </p:tgtEl>
                                        <p:attrNameLst>
                                          <p:attrName>ppt_w</p:attrName>
                                        </p:attrNameLst>
                                      </p:cBhvr>
                                      <p:tavLst>
                                        <p:tav tm="0" fmla="#ppt_w*sin(2.5*pi*$)">
                                          <p:val>
                                            <p:fltVal val="0"/>
                                          </p:val>
                                        </p:tav>
                                        <p:tav tm="100000">
                                          <p:val>
                                            <p:fltVal val="1"/>
                                          </p:val>
                                        </p:tav>
                                      </p:tavLst>
                                    </p:anim>
                                    <p:anim calcmode="lin" valueType="num">
                                      <p:cBhvr>
                                        <p:cTn id="54" dur="500" fill="hold"/>
                                        <p:tgtEl>
                                          <p:spTgt spid="40"/>
                                        </p:tgtEl>
                                        <p:attrNameLst>
                                          <p:attrName>ppt_h</p:attrName>
                                        </p:attrNameLst>
                                      </p:cBhvr>
                                      <p:tavLst>
                                        <p:tav tm="0">
                                          <p:val>
                                            <p:strVal val="#ppt_h"/>
                                          </p:val>
                                        </p:tav>
                                        <p:tav tm="100000">
                                          <p:val>
                                            <p:strVal val="#ppt_h"/>
                                          </p:val>
                                        </p:tav>
                                      </p:tavLst>
                                    </p:anim>
                                  </p:childTnLst>
                                </p:cTn>
                              </p:par>
                            </p:childTnLst>
                          </p:cTn>
                        </p:par>
                        <p:par>
                          <p:cTn id="55" fill="hold">
                            <p:stCondLst>
                              <p:cond delay="2500"/>
                            </p:stCondLst>
                            <p:childTnLst>
                              <p:par>
                                <p:cTn id="56" presetID="16" presetClass="entr" presetSubtype="37"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barn(outVertical)">
                                      <p:cBhvr>
                                        <p:cTn id="58" dur="500"/>
                                        <p:tgtEl>
                                          <p:spTgt spid="25"/>
                                        </p:tgtEl>
                                      </p:cBhvr>
                                    </p:animEffect>
                                  </p:childTnLst>
                                </p:cTn>
                              </p:par>
                            </p:childTnLst>
                          </p:cTn>
                        </p:par>
                        <p:par>
                          <p:cTn id="59" fill="hold">
                            <p:stCondLst>
                              <p:cond delay="3000"/>
                            </p:stCondLst>
                            <p:childTnLst>
                              <p:par>
                                <p:cTn id="60" presetID="45" presetClass="entr" presetSubtype="0" fill="hold"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anim calcmode="lin" valueType="num">
                                      <p:cBhvr>
                                        <p:cTn id="63" dur="500" fill="hold"/>
                                        <p:tgtEl>
                                          <p:spTgt spid="27"/>
                                        </p:tgtEl>
                                        <p:attrNameLst>
                                          <p:attrName>ppt_w</p:attrName>
                                        </p:attrNameLst>
                                      </p:cBhvr>
                                      <p:tavLst>
                                        <p:tav tm="0" fmla="#ppt_w*sin(2.5*pi*$)">
                                          <p:val>
                                            <p:fltVal val="0"/>
                                          </p:val>
                                        </p:tav>
                                        <p:tav tm="100000">
                                          <p:val>
                                            <p:fltVal val="1"/>
                                          </p:val>
                                        </p:tav>
                                      </p:tavLst>
                                    </p:anim>
                                    <p:anim calcmode="lin" valueType="num">
                                      <p:cBhvr>
                                        <p:cTn id="64" dur="500" fill="hold"/>
                                        <p:tgtEl>
                                          <p:spTgt spid="27"/>
                                        </p:tgtEl>
                                        <p:attrNameLst>
                                          <p:attrName>ppt_h</p:attrName>
                                        </p:attrNameLst>
                                      </p:cBhvr>
                                      <p:tavLst>
                                        <p:tav tm="0">
                                          <p:val>
                                            <p:strVal val="#ppt_h"/>
                                          </p:val>
                                        </p:tav>
                                        <p:tav tm="100000">
                                          <p:val>
                                            <p:strVal val="#ppt_h"/>
                                          </p:val>
                                        </p:tav>
                                      </p:tavLst>
                                    </p:anim>
                                  </p:childTnLst>
                                </p:cTn>
                              </p:par>
                            </p:childTnLst>
                          </p:cTn>
                        </p:par>
                        <p:par>
                          <p:cTn id="65" fill="hold">
                            <p:stCondLst>
                              <p:cond delay="3500"/>
                            </p:stCondLst>
                            <p:childTnLst>
                              <p:par>
                                <p:cTn id="66" presetID="16" presetClass="entr" presetSubtype="37"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barn(outVertical)">
                                      <p:cBhvr>
                                        <p:cTn id="68" dur="500"/>
                                        <p:tgtEl>
                                          <p:spTgt spid="26"/>
                                        </p:tgtEl>
                                      </p:cBhvr>
                                    </p:animEffect>
                                  </p:childTnLst>
                                </p:cTn>
                              </p:par>
                            </p:childTnLst>
                          </p:cTn>
                        </p:par>
                        <p:par>
                          <p:cTn id="69" fill="hold">
                            <p:stCondLst>
                              <p:cond delay="4000"/>
                            </p:stCondLst>
                            <p:childTnLst>
                              <p:par>
                                <p:cTn id="70" presetID="22" presetClass="entr" presetSubtype="8"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wipe(left)">
                                      <p:cBhvr>
                                        <p:cTn id="72" dur="500"/>
                                        <p:tgtEl>
                                          <p:spTgt spid="16"/>
                                        </p:tgtEl>
                                      </p:cBhvr>
                                    </p:animEffect>
                                  </p:childTnLst>
                                </p:cTn>
                              </p:par>
                            </p:childTnLst>
                          </p:cTn>
                        </p:par>
                        <p:par>
                          <p:cTn id="73" fill="hold">
                            <p:stCondLst>
                              <p:cond delay="4500"/>
                            </p:stCondLst>
                            <p:childTnLst>
                              <p:par>
                                <p:cTn id="74" presetID="53" presetClass="entr" presetSubtype="16" fill="hold" grpId="0" nodeType="afterEffect">
                                  <p:stCondLst>
                                    <p:cond delay="0"/>
                                  </p:stCondLst>
                                  <p:iterate type="lt">
                                    <p:tmPct val="5057"/>
                                  </p:iterate>
                                  <p:childTnLst>
                                    <p:set>
                                      <p:cBhvr>
                                        <p:cTn id="75" dur="1" fill="hold">
                                          <p:stCondLst>
                                            <p:cond delay="0"/>
                                          </p:stCondLst>
                                        </p:cTn>
                                        <p:tgtEl>
                                          <p:spTgt spid="17"/>
                                        </p:tgtEl>
                                        <p:attrNameLst>
                                          <p:attrName>style.visibility</p:attrName>
                                        </p:attrNameLst>
                                      </p:cBhvr>
                                      <p:to>
                                        <p:strVal val="visible"/>
                                      </p:to>
                                    </p:set>
                                    <p:anim calcmode="lin" valueType="num">
                                      <p:cBhvr>
                                        <p:cTn id="76" dur="500" fill="hold"/>
                                        <p:tgtEl>
                                          <p:spTgt spid="17"/>
                                        </p:tgtEl>
                                        <p:attrNameLst>
                                          <p:attrName>ppt_w</p:attrName>
                                        </p:attrNameLst>
                                      </p:cBhvr>
                                      <p:tavLst>
                                        <p:tav tm="0">
                                          <p:val>
                                            <p:fltVal val="0"/>
                                          </p:val>
                                        </p:tav>
                                        <p:tav tm="100000">
                                          <p:val>
                                            <p:strVal val="#ppt_w"/>
                                          </p:val>
                                        </p:tav>
                                      </p:tavLst>
                                    </p:anim>
                                    <p:anim calcmode="lin" valueType="num">
                                      <p:cBhvr>
                                        <p:cTn id="77" dur="500" fill="hold"/>
                                        <p:tgtEl>
                                          <p:spTgt spid="17"/>
                                        </p:tgtEl>
                                        <p:attrNameLst>
                                          <p:attrName>ppt_h</p:attrName>
                                        </p:attrNameLst>
                                      </p:cBhvr>
                                      <p:tavLst>
                                        <p:tav tm="0">
                                          <p:val>
                                            <p:fltVal val="0"/>
                                          </p:val>
                                        </p:tav>
                                        <p:tav tm="100000">
                                          <p:val>
                                            <p:strVal val="#ppt_h"/>
                                          </p:val>
                                        </p:tav>
                                      </p:tavLst>
                                    </p:anim>
                                    <p:animEffect transition="in" filter="fade">
                                      <p:cBhvr>
                                        <p:cTn id="78" dur="500"/>
                                        <p:tgtEl>
                                          <p:spTgt spid="17"/>
                                        </p:tgtEl>
                                      </p:cBhvr>
                                    </p:animEffect>
                                  </p:childTnLst>
                                </p:cTn>
                              </p:par>
                            </p:childTnLst>
                          </p:cTn>
                        </p:par>
                        <p:par>
                          <p:cTn id="79" fill="hold">
                            <p:stCondLst>
                              <p:cond delay="5126"/>
                            </p:stCondLst>
                            <p:childTnLst>
                              <p:par>
                                <p:cTn id="80" presetID="22" presetClass="entr" presetSubtype="8" fill="hold" nodeType="after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wipe(left)">
                                      <p:cBhvr>
                                        <p:cTn id="82" dur="500"/>
                                        <p:tgtEl>
                                          <p:spTgt spid="18"/>
                                        </p:tgtEl>
                                      </p:cBhvr>
                                    </p:animEffect>
                                  </p:childTnLst>
                                </p:cTn>
                              </p:par>
                              <p:par>
                                <p:cTn id="83" presetID="53" presetClass="entr" presetSubtype="16" fill="hold" nodeType="with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p:cTn id="85" dur="500" fill="hold"/>
                                        <p:tgtEl>
                                          <p:spTgt spid="20"/>
                                        </p:tgtEl>
                                        <p:attrNameLst>
                                          <p:attrName>ppt_w</p:attrName>
                                        </p:attrNameLst>
                                      </p:cBhvr>
                                      <p:tavLst>
                                        <p:tav tm="0">
                                          <p:val>
                                            <p:fltVal val="0"/>
                                          </p:val>
                                        </p:tav>
                                        <p:tav tm="100000">
                                          <p:val>
                                            <p:strVal val="#ppt_w"/>
                                          </p:val>
                                        </p:tav>
                                      </p:tavLst>
                                    </p:anim>
                                    <p:anim calcmode="lin" valueType="num">
                                      <p:cBhvr>
                                        <p:cTn id="86" dur="500" fill="hold"/>
                                        <p:tgtEl>
                                          <p:spTgt spid="20"/>
                                        </p:tgtEl>
                                        <p:attrNameLst>
                                          <p:attrName>ppt_h</p:attrName>
                                        </p:attrNameLst>
                                      </p:cBhvr>
                                      <p:tavLst>
                                        <p:tav tm="0">
                                          <p:val>
                                            <p:fltVal val="0"/>
                                          </p:val>
                                        </p:tav>
                                        <p:tav tm="100000">
                                          <p:val>
                                            <p:strVal val="#ppt_h"/>
                                          </p:val>
                                        </p:tav>
                                      </p:tavLst>
                                    </p:anim>
                                    <p:animEffect transition="in" filter="fade">
                                      <p:cBhvr>
                                        <p:cTn id="87" dur="500"/>
                                        <p:tgtEl>
                                          <p:spTgt spid="20"/>
                                        </p:tgtEl>
                                      </p:cBhvr>
                                    </p:animEffect>
                                  </p:childTnLst>
                                </p:cTn>
                              </p:par>
                            </p:childTnLst>
                          </p:cTn>
                        </p:par>
                        <p:par>
                          <p:cTn id="88" fill="hold">
                            <p:stCondLst>
                              <p:cond delay="5626"/>
                            </p:stCondLst>
                            <p:childTnLst>
                              <p:par>
                                <p:cTn id="89" presetID="22" presetClass="entr" presetSubtype="8"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wipe(left)">
                                      <p:cBhvr>
                                        <p:cTn id="9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p:bldP spid="19" grpId="0"/>
      <p:bldP spid="24" grpId="0"/>
      <p:bldP spid="25" grpId="0"/>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a:grpSpLocks noChangeAspect="1"/>
          </p:cNvGrpSpPr>
          <p:nvPr/>
        </p:nvGrpSpPr>
        <p:grpSpPr>
          <a:xfrm>
            <a:off x="6003686" y="1097793"/>
            <a:ext cx="1425144" cy="535067"/>
            <a:chOff x="1454150" y="1619598"/>
            <a:chExt cx="768222" cy="288390"/>
          </a:xfrm>
        </p:grpSpPr>
        <p:sp>
          <p:nvSpPr>
            <p:cNvPr id="5" name="Freeform 7"/>
            <p:cNvSpPr/>
            <p:nvPr/>
          </p:nvSpPr>
          <p:spPr bwMode="auto">
            <a:xfrm>
              <a:off x="1454150" y="1640163"/>
              <a:ext cx="142875" cy="247650"/>
            </a:xfrm>
            <a:custGeom>
              <a:avLst/>
              <a:gdLst>
                <a:gd name="T0" fmla="*/ 3 w 90"/>
                <a:gd name="T1" fmla="*/ 42 h 156"/>
                <a:gd name="T2" fmla="*/ 0 w 90"/>
                <a:gd name="T3" fmla="*/ 0 h 156"/>
                <a:gd name="T4" fmla="*/ 90 w 90"/>
                <a:gd name="T5" fmla="*/ 78 h 156"/>
                <a:gd name="T6" fmla="*/ 0 w 90"/>
                <a:gd name="T7" fmla="*/ 156 h 156"/>
                <a:gd name="T8" fmla="*/ 0 w 90"/>
                <a:gd name="T9" fmla="*/ 113 h 156"/>
                <a:gd name="T10" fmla="*/ 41 w 90"/>
                <a:gd name="T11" fmla="*/ 78 h 156"/>
                <a:gd name="T12" fmla="*/ 3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3" y="42"/>
                  </a:moveTo>
                  <a:lnTo>
                    <a:pt x="0" y="0"/>
                  </a:lnTo>
                  <a:lnTo>
                    <a:pt x="90" y="78"/>
                  </a:lnTo>
                  <a:lnTo>
                    <a:pt x="0" y="156"/>
                  </a:lnTo>
                  <a:lnTo>
                    <a:pt x="0" y="113"/>
                  </a:lnTo>
                  <a:lnTo>
                    <a:pt x="41" y="78"/>
                  </a:lnTo>
                  <a:lnTo>
                    <a:pt x="3" y="4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cs typeface="+mn-ea"/>
                <a:sym typeface="+mn-lt"/>
              </a:endParaRPr>
            </a:p>
          </p:txBody>
        </p:sp>
        <p:sp>
          <p:nvSpPr>
            <p:cNvPr id="6" name="Freeform 8"/>
            <p:cNvSpPr/>
            <p:nvPr/>
          </p:nvSpPr>
          <p:spPr bwMode="auto">
            <a:xfrm>
              <a:off x="1560513" y="1640163"/>
              <a:ext cx="142875" cy="247650"/>
            </a:xfrm>
            <a:custGeom>
              <a:avLst/>
              <a:gdLst>
                <a:gd name="T0" fmla="*/ 0 w 90"/>
                <a:gd name="T1" fmla="*/ 42 h 156"/>
                <a:gd name="T2" fmla="*/ 0 w 90"/>
                <a:gd name="T3" fmla="*/ 0 h 156"/>
                <a:gd name="T4" fmla="*/ 90 w 90"/>
                <a:gd name="T5" fmla="*/ 78 h 156"/>
                <a:gd name="T6" fmla="*/ 0 w 90"/>
                <a:gd name="T7" fmla="*/ 156 h 156"/>
                <a:gd name="T8" fmla="*/ 0 w 90"/>
                <a:gd name="T9" fmla="*/ 113 h 156"/>
                <a:gd name="T10" fmla="*/ 40 w 90"/>
                <a:gd name="T11" fmla="*/ 78 h 156"/>
                <a:gd name="T12" fmla="*/ 0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0" y="42"/>
                  </a:moveTo>
                  <a:lnTo>
                    <a:pt x="0" y="0"/>
                  </a:lnTo>
                  <a:lnTo>
                    <a:pt x="90" y="78"/>
                  </a:lnTo>
                  <a:lnTo>
                    <a:pt x="0" y="156"/>
                  </a:lnTo>
                  <a:lnTo>
                    <a:pt x="0" y="113"/>
                  </a:lnTo>
                  <a:lnTo>
                    <a:pt x="40" y="78"/>
                  </a:lnTo>
                  <a:lnTo>
                    <a:pt x="0" y="42"/>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4300">
                <a:cs typeface="+mn-ea"/>
                <a:sym typeface="+mn-lt"/>
              </a:endParaRPr>
            </a:p>
          </p:txBody>
        </p:sp>
        <p:sp>
          <p:nvSpPr>
            <p:cNvPr id="7" name="Freeform 9"/>
            <p:cNvSpPr/>
            <p:nvPr/>
          </p:nvSpPr>
          <p:spPr bwMode="auto">
            <a:xfrm>
              <a:off x="1662113" y="1640163"/>
              <a:ext cx="141288" cy="247650"/>
            </a:xfrm>
            <a:custGeom>
              <a:avLst/>
              <a:gdLst>
                <a:gd name="T0" fmla="*/ 2 w 89"/>
                <a:gd name="T1" fmla="*/ 42 h 156"/>
                <a:gd name="T2" fmla="*/ 0 w 89"/>
                <a:gd name="T3" fmla="*/ 0 h 156"/>
                <a:gd name="T4" fmla="*/ 89 w 89"/>
                <a:gd name="T5" fmla="*/ 78 h 156"/>
                <a:gd name="T6" fmla="*/ 0 w 89"/>
                <a:gd name="T7" fmla="*/ 156 h 156"/>
                <a:gd name="T8" fmla="*/ 0 w 89"/>
                <a:gd name="T9" fmla="*/ 113 h 156"/>
                <a:gd name="T10" fmla="*/ 42 w 89"/>
                <a:gd name="T11" fmla="*/ 78 h 156"/>
                <a:gd name="T12" fmla="*/ 2 w 89"/>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89" h="156">
                  <a:moveTo>
                    <a:pt x="2" y="42"/>
                  </a:moveTo>
                  <a:lnTo>
                    <a:pt x="0" y="0"/>
                  </a:lnTo>
                  <a:lnTo>
                    <a:pt x="89" y="78"/>
                  </a:lnTo>
                  <a:lnTo>
                    <a:pt x="0" y="156"/>
                  </a:lnTo>
                  <a:lnTo>
                    <a:pt x="0" y="113"/>
                  </a:lnTo>
                  <a:lnTo>
                    <a:pt x="42" y="78"/>
                  </a:lnTo>
                  <a:lnTo>
                    <a:pt x="2" y="4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cs typeface="+mn-ea"/>
                <a:sym typeface="+mn-lt"/>
              </a:endParaRPr>
            </a:p>
          </p:txBody>
        </p:sp>
        <p:sp>
          <p:nvSpPr>
            <p:cNvPr id="8" name="椭圆 7"/>
            <p:cNvSpPr>
              <a:spLocks noChangeAspect="1"/>
            </p:cNvSpPr>
            <p:nvPr/>
          </p:nvSpPr>
          <p:spPr>
            <a:xfrm>
              <a:off x="1870103" y="1619988"/>
              <a:ext cx="288000" cy="2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cs typeface="+mn-ea"/>
                <a:sym typeface="+mn-lt"/>
              </a:endParaRPr>
            </a:p>
          </p:txBody>
        </p:sp>
        <p:sp>
          <p:nvSpPr>
            <p:cNvPr id="9" name="矩形 8"/>
            <p:cNvSpPr>
              <a:spLocks noChangeAspect="1"/>
            </p:cNvSpPr>
            <p:nvPr/>
          </p:nvSpPr>
          <p:spPr>
            <a:xfrm>
              <a:off x="1826372" y="1619598"/>
              <a:ext cx="396000" cy="273710"/>
            </a:xfrm>
            <a:prstGeom prst="rect">
              <a:avLst/>
            </a:prstGeom>
          </p:spPr>
          <p:txBody>
            <a:bodyPr wrap="square">
              <a:spAutoFit/>
            </a:bodyPr>
            <a:lstStyle/>
            <a:p>
              <a:pPr algn="ctr" defTabSz="1217930" fontAlgn="base">
                <a:spcBef>
                  <a:spcPct val="0"/>
                </a:spcBef>
                <a:spcAft>
                  <a:spcPct val="0"/>
                </a:spcAft>
                <a:buClr>
                  <a:srgbClr val="0070C0"/>
                </a:buClr>
                <a:defRPr/>
              </a:pPr>
              <a:r>
                <a:rPr lang="en-US" altLang="zh-CN" sz="2700" b="1" kern="0" dirty="0">
                  <a:solidFill>
                    <a:schemeClr val="bg1"/>
                  </a:solidFill>
                  <a:cs typeface="+mn-ea"/>
                  <a:sym typeface="+mn-lt"/>
                </a:rPr>
                <a:t>1</a:t>
              </a:r>
              <a:endParaRPr lang="zh-CN" altLang="zh-CN" sz="2700" b="1" kern="0" dirty="0">
                <a:solidFill>
                  <a:schemeClr val="bg1"/>
                </a:solidFill>
                <a:cs typeface="+mn-ea"/>
                <a:sym typeface="+mn-lt"/>
              </a:endParaRPr>
            </a:p>
          </p:txBody>
        </p:sp>
      </p:grpSp>
      <p:grpSp>
        <p:nvGrpSpPr>
          <p:cNvPr id="10" name="组合 9"/>
          <p:cNvGrpSpPr>
            <a:grpSpLocks noChangeAspect="1"/>
          </p:cNvGrpSpPr>
          <p:nvPr/>
        </p:nvGrpSpPr>
        <p:grpSpPr>
          <a:xfrm>
            <a:off x="824222" y="2897832"/>
            <a:ext cx="1418793" cy="552596"/>
            <a:chOff x="1454150" y="1610150"/>
            <a:chExt cx="764798" cy="297838"/>
          </a:xfrm>
        </p:grpSpPr>
        <p:sp>
          <p:nvSpPr>
            <p:cNvPr id="11" name="Freeform 7"/>
            <p:cNvSpPr/>
            <p:nvPr/>
          </p:nvSpPr>
          <p:spPr bwMode="auto">
            <a:xfrm>
              <a:off x="1454150" y="1640163"/>
              <a:ext cx="142875" cy="247650"/>
            </a:xfrm>
            <a:custGeom>
              <a:avLst/>
              <a:gdLst>
                <a:gd name="T0" fmla="*/ 3 w 90"/>
                <a:gd name="T1" fmla="*/ 42 h 156"/>
                <a:gd name="T2" fmla="*/ 0 w 90"/>
                <a:gd name="T3" fmla="*/ 0 h 156"/>
                <a:gd name="T4" fmla="*/ 90 w 90"/>
                <a:gd name="T5" fmla="*/ 78 h 156"/>
                <a:gd name="T6" fmla="*/ 0 w 90"/>
                <a:gd name="T7" fmla="*/ 156 h 156"/>
                <a:gd name="T8" fmla="*/ 0 w 90"/>
                <a:gd name="T9" fmla="*/ 113 h 156"/>
                <a:gd name="T10" fmla="*/ 41 w 90"/>
                <a:gd name="T11" fmla="*/ 78 h 156"/>
                <a:gd name="T12" fmla="*/ 3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3" y="42"/>
                  </a:moveTo>
                  <a:lnTo>
                    <a:pt x="0" y="0"/>
                  </a:lnTo>
                  <a:lnTo>
                    <a:pt x="90" y="78"/>
                  </a:lnTo>
                  <a:lnTo>
                    <a:pt x="0" y="156"/>
                  </a:lnTo>
                  <a:lnTo>
                    <a:pt x="0" y="113"/>
                  </a:lnTo>
                  <a:lnTo>
                    <a:pt x="41" y="78"/>
                  </a:lnTo>
                  <a:lnTo>
                    <a:pt x="3" y="42"/>
                  </a:lnTo>
                  <a:close/>
                </a:path>
              </a:pathLst>
            </a:custGeom>
            <a:solidFill>
              <a:schemeClr val="accent1"/>
            </a:solidFill>
            <a:ln>
              <a:noFill/>
            </a:ln>
          </p:spPr>
          <p:txBody>
            <a:bodyPr vert="horz" wrap="square" lIns="91440" tIns="45720" rIns="91440" bIns="45720" numCol="1" anchor="t" anchorCtr="0" compatLnSpc="1"/>
            <a:lstStyle/>
            <a:p>
              <a:endParaRPr lang="zh-CN" altLang="en-US" sz="4300">
                <a:cs typeface="+mn-ea"/>
                <a:sym typeface="+mn-lt"/>
              </a:endParaRPr>
            </a:p>
          </p:txBody>
        </p:sp>
        <p:sp>
          <p:nvSpPr>
            <p:cNvPr id="12" name="Freeform 8"/>
            <p:cNvSpPr/>
            <p:nvPr/>
          </p:nvSpPr>
          <p:spPr bwMode="auto">
            <a:xfrm>
              <a:off x="1560513" y="1640163"/>
              <a:ext cx="142875" cy="247650"/>
            </a:xfrm>
            <a:custGeom>
              <a:avLst/>
              <a:gdLst>
                <a:gd name="T0" fmla="*/ 0 w 90"/>
                <a:gd name="T1" fmla="*/ 42 h 156"/>
                <a:gd name="T2" fmla="*/ 0 w 90"/>
                <a:gd name="T3" fmla="*/ 0 h 156"/>
                <a:gd name="T4" fmla="*/ 90 w 90"/>
                <a:gd name="T5" fmla="*/ 78 h 156"/>
                <a:gd name="T6" fmla="*/ 0 w 90"/>
                <a:gd name="T7" fmla="*/ 156 h 156"/>
                <a:gd name="T8" fmla="*/ 0 w 90"/>
                <a:gd name="T9" fmla="*/ 113 h 156"/>
                <a:gd name="T10" fmla="*/ 40 w 90"/>
                <a:gd name="T11" fmla="*/ 78 h 156"/>
                <a:gd name="T12" fmla="*/ 0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0" y="42"/>
                  </a:moveTo>
                  <a:lnTo>
                    <a:pt x="0" y="0"/>
                  </a:lnTo>
                  <a:lnTo>
                    <a:pt x="90" y="78"/>
                  </a:lnTo>
                  <a:lnTo>
                    <a:pt x="0" y="156"/>
                  </a:lnTo>
                  <a:lnTo>
                    <a:pt x="0" y="113"/>
                  </a:lnTo>
                  <a:lnTo>
                    <a:pt x="40" y="78"/>
                  </a:lnTo>
                  <a:lnTo>
                    <a:pt x="0" y="42"/>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4300">
                <a:cs typeface="+mn-ea"/>
                <a:sym typeface="+mn-lt"/>
              </a:endParaRPr>
            </a:p>
          </p:txBody>
        </p:sp>
        <p:sp>
          <p:nvSpPr>
            <p:cNvPr id="13" name="Freeform 9"/>
            <p:cNvSpPr/>
            <p:nvPr/>
          </p:nvSpPr>
          <p:spPr bwMode="auto">
            <a:xfrm>
              <a:off x="1662113" y="1640163"/>
              <a:ext cx="141288" cy="247650"/>
            </a:xfrm>
            <a:custGeom>
              <a:avLst/>
              <a:gdLst>
                <a:gd name="T0" fmla="*/ 2 w 89"/>
                <a:gd name="T1" fmla="*/ 42 h 156"/>
                <a:gd name="T2" fmla="*/ 0 w 89"/>
                <a:gd name="T3" fmla="*/ 0 h 156"/>
                <a:gd name="T4" fmla="*/ 89 w 89"/>
                <a:gd name="T5" fmla="*/ 78 h 156"/>
                <a:gd name="T6" fmla="*/ 0 w 89"/>
                <a:gd name="T7" fmla="*/ 156 h 156"/>
                <a:gd name="T8" fmla="*/ 0 w 89"/>
                <a:gd name="T9" fmla="*/ 113 h 156"/>
                <a:gd name="T10" fmla="*/ 42 w 89"/>
                <a:gd name="T11" fmla="*/ 78 h 156"/>
                <a:gd name="T12" fmla="*/ 2 w 89"/>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89" h="156">
                  <a:moveTo>
                    <a:pt x="2" y="42"/>
                  </a:moveTo>
                  <a:lnTo>
                    <a:pt x="0" y="0"/>
                  </a:lnTo>
                  <a:lnTo>
                    <a:pt x="89" y="78"/>
                  </a:lnTo>
                  <a:lnTo>
                    <a:pt x="0" y="156"/>
                  </a:lnTo>
                  <a:lnTo>
                    <a:pt x="0" y="113"/>
                  </a:lnTo>
                  <a:lnTo>
                    <a:pt x="42" y="78"/>
                  </a:lnTo>
                  <a:lnTo>
                    <a:pt x="2" y="42"/>
                  </a:lnTo>
                  <a:close/>
                </a:path>
              </a:pathLst>
            </a:custGeom>
            <a:solidFill>
              <a:schemeClr val="accent1"/>
            </a:solidFill>
            <a:ln>
              <a:noFill/>
            </a:ln>
          </p:spPr>
          <p:txBody>
            <a:bodyPr vert="horz" wrap="square" lIns="91440" tIns="45720" rIns="91440" bIns="45720" numCol="1" anchor="t" anchorCtr="0" compatLnSpc="1"/>
            <a:lstStyle/>
            <a:p>
              <a:endParaRPr lang="zh-CN" altLang="en-US" sz="4300">
                <a:cs typeface="+mn-ea"/>
                <a:sym typeface="+mn-lt"/>
              </a:endParaRPr>
            </a:p>
          </p:txBody>
        </p:sp>
        <p:sp>
          <p:nvSpPr>
            <p:cNvPr id="14" name="椭圆 13"/>
            <p:cNvSpPr>
              <a:spLocks noChangeAspect="1"/>
            </p:cNvSpPr>
            <p:nvPr/>
          </p:nvSpPr>
          <p:spPr>
            <a:xfrm>
              <a:off x="1870103" y="1619988"/>
              <a:ext cx="288000" cy="28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cs typeface="+mn-ea"/>
                <a:sym typeface="+mn-lt"/>
              </a:endParaRPr>
            </a:p>
          </p:txBody>
        </p:sp>
        <p:sp>
          <p:nvSpPr>
            <p:cNvPr id="15" name="矩形 14"/>
            <p:cNvSpPr>
              <a:spLocks noChangeAspect="1"/>
            </p:cNvSpPr>
            <p:nvPr/>
          </p:nvSpPr>
          <p:spPr>
            <a:xfrm>
              <a:off x="1822948" y="1610150"/>
              <a:ext cx="396000" cy="273711"/>
            </a:xfrm>
            <a:prstGeom prst="rect">
              <a:avLst/>
            </a:prstGeom>
          </p:spPr>
          <p:txBody>
            <a:bodyPr wrap="square">
              <a:spAutoFit/>
            </a:bodyPr>
            <a:lstStyle/>
            <a:p>
              <a:pPr algn="ctr" defTabSz="1217930" fontAlgn="base">
                <a:spcBef>
                  <a:spcPct val="0"/>
                </a:spcBef>
                <a:spcAft>
                  <a:spcPct val="0"/>
                </a:spcAft>
                <a:buClr>
                  <a:srgbClr val="0070C0"/>
                </a:buClr>
                <a:defRPr/>
              </a:pPr>
              <a:r>
                <a:rPr lang="en-US" altLang="zh-CN" sz="2700" b="1" kern="0" dirty="0">
                  <a:solidFill>
                    <a:schemeClr val="bg1"/>
                  </a:solidFill>
                  <a:cs typeface="+mn-ea"/>
                  <a:sym typeface="+mn-lt"/>
                </a:rPr>
                <a:t>2</a:t>
              </a:r>
              <a:endParaRPr lang="zh-CN" altLang="zh-CN" sz="2700" b="1" kern="0" dirty="0">
                <a:solidFill>
                  <a:schemeClr val="bg1"/>
                </a:solidFill>
                <a:cs typeface="+mn-ea"/>
                <a:sym typeface="+mn-lt"/>
              </a:endParaRPr>
            </a:p>
          </p:txBody>
        </p:sp>
      </p:grpSp>
      <p:grpSp>
        <p:nvGrpSpPr>
          <p:cNvPr id="16" name="组合 15"/>
          <p:cNvGrpSpPr>
            <a:grpSpLocks noChangeAspect="1"/>
          </p:cNvGrpSpPr>
          <p:nvPr/>
        </p:nvGrpSpPr>
        <p:grpSpPr>
          <a:xfrm>
            <a:off x="8668028" y="3755383"/>
            <a:ext cx="1406096" cy="534348"/>
            <a:chOff x="1454150" y="1619988"/>
            <a:chExt cx="757953" cy="288002"/>
          </a:xfrm>
        </p:grpSpPr>
        <p:sp>
          <p:nvSpPr>
            <p:cNvPr id="17" name="Freeform 7"/>
            <p:cNvSpPr/>
            <p:nvPr/>
          </p:nvSpPr>
          <p:spPr bwMode="auto">
            <a:xfrm>
              <a:off x="1454150" y="1640163"/>
              <a:ext cx="142875" cy="247650"/>
            </a:xfrm>
            <a:custGeom>
              <a:avLst/>
              <a:gdLst>
                <a:gd name="T0" fmla="*/ 3 w 90"/>
                <a:gd name="T1" fmla="*/ 42 h 156"/>
                <a:gd name="T2" fmla="*/ 0 w 90"/>
                <a:gd name="T3" fmla="*/ 0 h 156"/>
                <a:gd name="T4" fmla="*/ 90 w 90"/>
                <a:gd name="T5" fmla="*/ 78 h 156"/>
                <a:gd name="T6" fmla="*/ 0 w 90"/>
                <a:gd name="T7" fmla="*/ 156 h 156"/>
                <a:gd name="T8" fmla="*/ 0 w 90"/>
                <a:gd name="T9" fmla="*/ 113 h 156"/>
                <a:gd name="T10" fmla="*/ 41 w 90"/>
                <a:gd name="T11" fmla="*/ 78 h 156"/>
                <a:gd name="T12" fmla="*/ 3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3" y="42"/>
                  </a:moveTo>
                  <a:lnTo>
                    <a:pt x="0" y="0"/>
                  </a:lnTo>
                  <a:lnTo>
                    <a:pt x="90" y="78"/>
                  </a:lnTo>
                  <a:lnTo>
                    <a:pt x="0" y="156"/>
                  </a:lnTo>
                  <a:lnTo>
                    <a:pt x="0" y="113"/>
                  </a:lnTo>
                  <a:lnTo>
                    <a:pt x="41" y="78"/>
                  </a:lnTo>
                  <a:lnTo>
                    <a:pt x="3" y="4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cs typeface="+mn-ea"/>
                <a:sym typeface="+mn-lt"/>
              </a:endParaRPr>
            </a:p>
          </p:txBody>
        </p:sp>
        <p:sp>
          <p:nvSpPr>
            <p:cNvPr id="18" name="Freeform 8"/>
            <p:cNvSpPr/>
            <p:nvPr/>
          </p:nvSpPr>
          <p:spPr bwMode="auto">
            <a:xfrm>
              <a:off x="1560513" y="1640163"/>
              <a:ext cx="142875" cy="247650"/>
            </a:xfrm>
            <a:custGeom>
              <a:avLst/>
              <a:gdLst>
                <a:gd name="T0" fmla="*/ 0 w 90"/>
                <a:gd name="T1" fmla="*/ 42 h 156"/>
                <a:gd name="T2" fmla="*/ 0 w 90"/>
                <a:gd name="T3" fmla="*/ 0 h 156"/>
                <a:gd name="T4" fmla="*/ 90 w 90"/>
                <a:gd name="T5" fmla="*/ 78 h 156"/>
                <a:gd name="T6" fmla="*/ 0 w 90"/>
                <a:gd name="T7" fmla="*/ 156 h 156"/>
                <a:gd name="T8" fmla="*/ 0 w 90"/>
                <a:gd name="T9" fmla="*/ 113 h 156"/>
                <a:gd name="T10" fmla="*/ 40 w 90"/>
                <a:gd name="T11" fmla="*/ 78 h 156"/>
                <a:gd name="T12" fmla="*/ 0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0" y="42"/>
                  </a:moveTo>
                  <a:lnTo>
                    <a:pt x="0" y="0"/>
                  </a:lnTo>
                  <a:lnTo>
                    <a:pt x="90" y="78"/>
                  </a:lnTo>
                  <a:lnTo>
                    <a:pt x="0" y="156"/>
                  </a:lnTo>
                  <a:lnTo>
                    <a:pt x="0" y="113"/>
                  </a:lnTo>
                  <a:lnTo>
                    <a:pt x="40" y="78"/>
                  </a:lnTo>
                  <a:lnTo>
                    <a:pt x="0" y="42"/>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4300">
                <a:cs typeface="+mn-ea"/>
                <a:sym typeface="+mn-lt"/>
              </a:endParaRPr>
            </a:p>
          </p:txBody>
        </p:sp>
        <p:sp>
          <p:nvSpPr>
            <p:cNvPr id="19" name="Freeform 9"/>
            <p:cNvSpPr/>
            <p:nvPr/>
          </p:nvSpPr>
          <p:spPr bwMode="auto">
            <a:xfrm>
              <a:off x="1662113" y="1640163"/>
              <a:ext cx="141288" cy="247650"/>
            </a:xfrm>
            <a:custGeom>
              <a:avLst/>
              <a:gdLst>
                <a:gd name="T0" fmla="*/ 2 w 89"/>
                <a:gd name="T1" fmla="*/ 42 h 156"/>
                <a:gd name="T2" fmla="*/ 0 w 89"/>
                <a:gd name="T3" fmla="*/ 0 h 156"/>
                <a:gd name="T4" fmla="*/ 89 w 89"/>
                <a:gd name="T5" fmla="*/ 78 h 156"/>
                <a:gd name="T6" fmla="*/ 0 w 89"/>
                <a:gd name="T7" fmla="*/ 156 h 156"/>
                <a:gd name="T8" fmla="*/ 0 w 89"/>
                <a:gd name="T9" fmla="*/ 113 h 156"/>
                <a:gd name="T10" fmla="*/ 42 w 89"/>
                <a:gd name="T11" fmla="*/ 78 h 156"/>
                <a:gd name="T12" fmla="*/ 2 w 89"/>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89" h="156">
                  <a:moveTo>
                    <a:pt x="2" y="42"/>
                  </a:moveTo>
                  <a:lnTo>
                    <a:pt x="0" y="0"/>
                  </a:lnTo>
                  <a:lnTo>
                    <a:pt x="89" y="78"/>
                  </a:lnTo>
                  <a:lnTo>
                    <a:pt x="0" y="156"/>
                  </a:lnTo>
                  <a:lnTo>
                    <a:pt x="0" y="113"/>
                  </a:lnTo>
                  <a:lnTo>
                    <a:pt x="42" y="78"/>
                  </a:lnTo>
                  <a:lnTo>
                    <a:pt x="2" y="4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cs typeface="+mn-ea"/>
                <a:sym typeface="+mn-lt"/>
              </a:endParaRPr>
            </a:p>
          </p:txBody>
        </p:sp>
        <p:sp>
          <p:nvSpPr>
            <p:cNvPr id="20" name="椭圆 19"/>
            <p:cNvSpPr>
              <a:spLocks noChangeAspect="1"/>
            </p:cNvSpPr>
            <p:nvPr/>
          </p:nvSpPr>
          <p:spPr>
            <a:xfrm>
              <a:off x="1870102" y="1619988"/>
              <a:ext cx="287999" cy="28800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cs typeface="+mn-ea"/>
                <a:sym typeface="+mn-lt"/>
              </a:endParaRPr>
            </a:p>
          </p:txBody>
        </p:sp>
        <p:sp>
          <p:nvSpPr>
            <p:cNvPr id="21" name="矩形 20"/>
            <p:cNvSpPr>
              <a:spLocks noChangeAspect="1"/>
            </p:cNvSpPr>
            <p:nvPr/>
          </p:nvSpPr>
          <p:spPr>
            <a:xfrm>
              <a:off x="1816103" y="1623238"/>
              <a:ext cx="396000" cy="273710"/>
            </a:xfrm>
            <a:prstGeom prst="rect">
              <a:avLst/>
            </a:prstGeom>
          </p:spPr>
          <p:txBody>
            <a:bodyPr wrap="square">
              <a:spAutoFit/>
            </a:bodyPr>
            <a:lstStyle/>
            <a:p>
              <a:pPr algn="ctr" defTabSz="1217930" fontAlgn="base">
                <a:spcBef>
                  <a:spcPct val="0"/>
                </a:spcBef>
                <a:spcAft>
                  <a:spcPct val="0"/>
                </a:spcAft>
                <a:buClr>
                  <a:srgbClr val="0070C0"/>
                </a:buClr>
                <a:defRPr/>
              </a:pPr>
              <a:r>
                <a:rPr lang="en-US" altLang="zh-CN" sz="2700" b="1" kern="0" dirty="0">
                  <a:solidFill>
                    <a:schemeClr val="bg1"/>
                  </a:solidFill>
                  <a:cs typeface="+mn-ea"/>
                  <a:sym typeface="+mn-lt"/>
                </a:rPr>
                <a:t>3</a:t>
              </a:r>
              <a:endParaRPr lang="zh-CN" altLang="zh-CN" sz="2700" b="1" kern="0" dirty="0">
                <a:solidFill>
                  <a:schemeClr val="bg1"/>
                </a:solidFill>
                <a:cs typeface="+mn-ea"/>
                <a:sym typeface="+mn-lt"/>
              </a:endParaRPr>
            </a:p>
          </p:txBody>
        </p:sp>
      </p:grpSp>
      <p:sp>
        <p:nvSpPr>
          <p:cNvPr id="22" name="AutoShape 3"/>
          <p:cNvSpPr>
            <a:spLocks noChangeAspect="1" noChangeArrowheads="1" noTextEdit="1"/>
          </p:cNvSpPr>
          <p:nvPr/>
        </p:nvSpPr>
        <p:spPr bwMode="auto">
          <a:xfrm>
            <a:off x="3586986" y="1803875"/>
            <a:ext cx="4515272" cy="467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8" tIns="60955" rIns="121908" bIns="60955" numCol="1" anchor="t" anchorCtr="0" compatLnSpc="1"/>
          <a:lstStyle/>
          <a:p>
            <a:endParaRPr lang="zh-CN" altLang="en-US">
              <a:cs typeface="+mn-ea"/>
              <a:sym typeface="+mn-lt"/>
            </a:endParaRPr>
          </a:p>
        </p:txBody>
      </p:sp>
      <p:grpSp>
        <p:nvGrpSpPr>
          <p:cNvPr id="23" name="组合 22"/>
          <p:cNvGrpSpPr/>
          <p:nvPr/>
        </p:nvGrpSpPr>
        <p:grpSpPr>
          <a:xfrm>
            <a:off x="3908110" y="3171966"/>
            <a:ext cx="2378587" cy="3110408"/>
            <a:chOff x="2942294" y="2175506"/>
            <a:chExt cx="1953039" cy="2553600"/>
          </a:xfrm>
        </p:grpSpPr>
        <p:sp>
          <p:nvSpPr>
            <p:cNvPr id="24" name="Freeform 5"/>
            <p:cNvSpPr/>
            <p:nvPr/>
          </p:nvSpPr>
          <p:spPr bwMode="auto">
            <a:xfrm>
              <a:off x="2942294" y="2175506"/>
              <a:ext cx="1953039" cy="2553600"/>
            </a:xfrm>
            <a:custGeom>
              <a:avLst/>
              <a:gdLst>
                <a:gd name="T0" fmla="*/ 421 w 843"/>
                <a:gd name="T1" fmla="*/ 0 h 1101"/>
                <a:gd name="T2" fmla="*/ 0 w 843"/>
                <a:gd name="T3" fmla="*/ 422 h 1101"/>
                <a:gd name="T4" fmla="*/ 297 w 843"/>
                <a:gd name="T5" fmla="*/ 826 h 1101"/>
                <a:gd name="T6" fmla="*/ 99 w 843"/>
                <a:gd name="T7" fmla="*/ 1101 h 1101"/>
                <a:gd name="T8" fmla="*/ 843 w 843"/>
                <a:gd name="T9" fmla="*/ 422 h 1101"/>
                <a:gd name="T10" fmla="*/ 421 w 843"/>
                <a:gd name="T11" fmla="*/ 0 h 1101"/>
              </a:gdLst>
              <a:ahLst/>
              <a:cxnLst>
                <a:cxn ang="0">
                  <a:pos x="T0" y="T1"/>
                </a:cxn>
                <a:cxn ang="0">
                  <a:pos x="T2" y="T3"/>
                </a:cxn>
                <a:cxn ang="0">
                  <a:pos x="T4" y="T5"/>
                </a:cxn>
                <a:cxn ang="0">
                  <a:pos x="T6" y="T7"/>
                </a:cxn>
                <a:cxn ang="0">
                  <a:pos x="T8" y="T9"/>
                </a:cxn>
                <a:cxn ang="0">
                  <a:pos x="T10" y="T11"/>
                </a:cxn>
              </a:cxnLst>
              <a:rect l="0" t="0" r="r" b="b"/>
              <a:pathLst>
                <a:path w="843" h="1101">
                  <a:moveTo>
                    <a:pt x="421" y="0"/>
                  </a:moveTo>
                  <a:cubicBezTo>
                    <a:pt x="189" y="0"/>
                    <a:pt x="0" y="189"/>
                    <a:pt x="0" y="422"/>
                  </a:cubicBezTo>
                  <a:cubicBezTo>
                    <a:pt x="0" y="612"/>
                    <a:pt x="125" y="773"/>
                    <a:pt x="297" y="826"/>
                  </a:cubicBezTo>
                  <a:cubicBezTo>
                    <a:pt x="99" y="1101"/>
                    <a:pt x="99" y="1101"/>
                    <a:pt x="99" y="1101"/>
                  </a:cubicBezTo>
                  <a:cubicBezTo>
                    <a:pt x="351" y="945"/>
                    <a:pt x="843" y="767"/>
                    <a:pt x="843" y="422"/>
                  </a:cubicBezTo>
                  <a:cubicBezTo>
                    <a:pt x="843" y="189"/>
                    <a:pt x="654" y="0"/>
                    <a:pt x="421" y="0"/>
                  </a:cubicBezTo>
                  <a:close/>
                </a:path>
              </a:pathLst>
            </a:custGeom>
            <a:solidFill>
              <a:schemeClr val="accent1"/>
            </a:solidFill>
            <a:ln w="28575">
              <a:solidFill>
                <a:schemeClr val="bg1"/>
              </a:solidFill>
              <a:round/>
            </a:ln>
          </p:spPr>
          <p:txBody>
            <a:bodyPr vert="horz" wrap="square" lIns="91440" tIns="45720" rIns="91440" bIns="45720" numCol="1" anchor="t" anchorCtr="0" compatLnSpc="1"/>
            <a:lstStyle/>
            <a:p>
              <a:endParaRPr lang="zh-CN" altLang="en-US">
                <a:cs typeface="+mn-ea"/>
                <a:sym typeface="+mn-lt"/>
              </a:endParaRPr>
            </a:p>
          </p:txBody>
        </p:sp>
        <p:sp>
          <p:nvSpPr>
            <p:cNvPr id="25" name="矩形 24"/>
            <p:cNvSpPr/>
            <p:nvPr/>
          </p:nvSpPr>
          <p:spPr>
            <a:xfrm>
              <a:off x="3274395" y="2992226"/>
              <a:ext cx="1288835" cy="376388"/>
            </a:xfrm>
            <a:prstGeom prst="rect">
              <a:avLst/>
            </a:prstGeom>
          </p:spPr>
          <p:txBody>
            <a:bodyPr wrap="none">
              <a:spAutoFit/>
            </a:bodyPr>
            <a:lstStyle/>
            <a:p>
              <a:pPr algn="ctr">
                <a:lnSpc>
                  <a:spcPct val="150000"/>
                </a:lnSpc>
                <a:defRPr/>
              </a:pPr>
              <a:r>
                <a:rPr lang="zh-CN" altLang="en-US" b="1" kern="0">
                  <a:solidFill>
                    <a:schemeClr val="bg1"/>
                  </a:solidFill>
                  <a:cs typeface="+mn-ea"/>
                  <a:sym typeface="+mn-lt"/>
                </a:rPr>
                <a:t>点击添加文本</a:t>
              </a:r>
              <a:endParaRPr lang="en-US" altLang="zh-CN" b="1" kern="0" dirty="0">
                <a:solidFill>
                  <a:schemeClr val="bg1"/>
                </a:solidFill>
                <a:cs typeface="+mn-ea"/>
                <a:sym typeface="+mn-lt"/>
              </a:endParaRPr>
            </a:p>
          </p:txBody>
        </p:sp>
      </p:grpSp>
      <p:grpSp>
        <p:nvGrpSpPr>
          <p:cNvPr id="26" name="组合 25"/>
          <p:cNvGrpSpPr/>
          <p:nvPr/>
        </p:nvGrpSpPr>
        <p:grpSpPr>
          <a:xfrm>
            <a:off x="6103662" y="3065751"/>
            <a:ext cx="2119856" cy="2766805"/>
            <a:chOff x="4587544" y="2175506"/>
            <a:chExt cx="1590099" cy="2075104"/>
          </a:xfrm>
          <a:solidFill>
            <a:srgbClr val="0070C0"/>
          </a:solidFill>
        </p:grpSpPr>
        <p:sp>
          <p:nvSpPr>
            <p:cNvPr id="27" name="Freeform 8"/>
            <p:cNvSpPr/>
            <p:nvPr/>
          </p:nvSpPr>
          <p:spPr bwMode="auto">
            <a:xfrm flipH="1">
              <a:off x="4587544" y="2175506"/>
              <a:ext cx="1590099" cy="2075104"/>
            </a:xfrm>
            <a:custGeom>
              <a:avLst/>
              <a:gdLst>
                <a:gd name="T0" fmla="*/ 343 w 686"/>
                <a:gd name="T1" fmla="*/ 0 h 895"/>
                <a:gd name="T2" fmla="*/ 0 w 686"/>
                <a:gd name="T3" fmla="*/ 343 h 895"/>
                <a:gd name="T4" fmla="*/ 242 w 686"/>
                <a:gd name="T5" fmla="*/ 671 h 895"/>
                <a:gd name="T6" fmla="*/ 81 w 686"/>
                <a:gd name="T7" fmla="*/ 895 h 895"/>
                <a:gd name="T8" fmla="*/ 686 w 686"/>
                <a:gd name="T9" fmla="*/ 343 h 895"/>
                <a:gd name="T10" fmla="*/ 343 w 686"/>
                <a:gd name="T11" fmla="*/ 0 h 895"/>
              </a:gdLst>
              <a:ahLst/>
              <a:cxnLst>
                <a:cxn ang="0">
                  <a:pos x="T0" y="T1"/>
                </a:cxn>
                <a:cxn ang="0">
                  <a:pos x="T2" y="T3"/>
                </a:cxn>
                <a:cxn ang="0">
                  <a:pos x="T4" y="T5"/>
                </a:cxn>
                <a:cxn ang="0">
                  <a:pos x="T6" y="T7"/>
                </a:cxn>
                <a:cxn ang="0">
                  <a:pos x="T8" y="T9"/>
                </a:cxn>
                <a:cxn ang="0">
                  <a:pos x="T10" y="T11"/>
                </a:cxn>
              </a:cxnLst>
              <a:rect l="0" t="0" r="r" b="b"/>
              <a:pathLst>
                <a:path w="686" h="895">
                  <a:moveTo>
                    <a:pt x="343" y="0"/>
                  </a:moveTo>
                  <a:cubicBezTo>
                    <a:pt x="154" y="0"/>
                    <a:pt x="0" y="153"/>
                    <a:pt x="0" y="343"/>
                  </a:cubicBezTo>
                  <a:cubicBezTo>
                    <a:pt x="0" y="497"/>
                    <a:pt x="102" y="627"/>
                    <a:pt x="242" y="671"/>
                  </a:cubicBezTo>
                  <a:cubicBezTo>
                    <a:pt x="81" y="895"/>
                    <a:pt x="81" y="895"/>
                    <a:pt x="81" y="895"/>
                  </a:cubicBezTo>
                  <a:cubicBezTo>
                    <a:pt x="286" y="768"/>
                    <a:pt x="686" y="623"/>
                    <a:pt x="686" y="343"/>
                  </a:cubicBezTo>
                  <a:cubicBezTo>
                    <a:pt x="686" y="153"/>
                    <a:pt x="533" y="0"/>
                    <a:pt x="343" y="0"/>
                  </a:cubicBezTo>
                  <a:close/>
                </a:path>
              </a:pathLst>
            </a:custGeom>
            <a:solidFill>
              <a:schemeClr val="accent3"/>
            </a:solidFill>
            <a:ln w="28575">
              <a:solidFill>
                <a:schemeClr val="bg1"/>
              </a:solidFill>
              <a:round/>
            </a:ln>
          </p:spPr>
          <p:txBody>
            <a:bodyPr vert="horz" wrap="square" lIns="91440" tIns="45720" rIns="91440" bIns="45720" numCol="1" anchor="t" anchorCtr="0" compatLnSpc="1"/>
            <a:lstStyle/>
            <a:p>
              <a:endParaRPr lang="zh-CN" altLang="en-US">
                <a:cs typeface="+mn-ea"/>
                <a:sym typeface="+mn-lt"/>
              </a:endParaRPr>
            </a:p>
          </p:txBody>
        </p:sp>
        <p:sp>
          <p:nvSpPr>
            <p:cNvPr id="28" name="矩形 27"/>
            <p:cNvSpPr/>
            <p:nvPr/>
          </p:nvSpPr>
          <p:spPr>
            <a:xfrm>
              <a:off x="4719842" y="2759070"/>
              <a:ext cx="1350546" cy="389579"/>
            </a:xfrm>
            <a:prstGeom prst="rect">
              <a:avLst/>
            </a:prstGeom>
            <a:noFill/>
          </p:spPr>
          <p:txBody>
            <a:bodyPr wrap="none">
              <a:spAutoFit/>
            </a:bodyPr>
            <a:lstStyle/>
            <a:p>
              <a:pPr algn="ctr">
                <a:lnSpc>
                  <a:spcPct val="150000"/>
                </a:lnSpc>
                <a:defRPr/>
              </a:pPr>
              <a:r>
                <a:rPr lang="zh-CN" altLang="en-US" sz="2100" b="1" kern="0">
                  <a:solidFill>
                    <a:schemeClr val="bg1"/>
                  </a:solidFill>
                  <a:cs typeface="+mn-ea"/>
                  <a:sym typeface="+mn-lt"/>
                </a:rPr>
                <a:t>点击添加文本</a:t>
              </a:r>
              <a:endParaRPr lang="en-US" altLang="zh-CN" sz="2100" b="1" kern="0" dirty="0">
                <a:solidFill>
                  <a:schemeClr val="bg1"/>
                </a:solidFill>
                <a:cs typeface="+mn-ea"/>
                <a:sym typeface="+mn-lt"/>
              </a:endParaRPr>
            </a:p>
          </p:txBody>
        </p:sp>
      </p:grpSp>
      <p:grpSp>
        <p:nvGrpSpPr>
          <p:cNvPr id="29" name="组合 28"/>
          <p:cNvGrpSpPr/>
          <p:nvPr/>
        </p:nvGrpSpPr>
        <p:grpSpPr>
          <a:xfrm>
            <a:off x="671135" y="3671955"/>
            <a:ext cx="2583991" cy="1496304"/>
            <a:chOff x="512619" y="2768105"/>
            <a:chExt cx="1938245" cy="1122228"/>
          </a:xfrm>
        </p:grpSpPr>
        <p:sp>
          <p:nvSpPr>
            <p:cNvPr id="30" name="矩形 1"/>
            <p:cNvSpPr>
              <a:spLocks noChangeArrowheads="1"/>
            </p:cNvSpPr>
            <p:nvPr/>
          </p:nvSpPr>
          <p:spPr bwMode="auto">
            <a:xfrm>
              <a:off x="512619" y="3156286"/>
              <a:ext cx="1938245" cy="73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20000"/>
                </a:lnSpc>
              </a:pPr>
              <a:r>
                <a:rPr lang="zh-CN" altLang="en-US" sz="1600" dirty="0">
                  <a:solidFill>
                    <a:schemeClr val="tx1">
                      <a:lumMod val="50000"/>
                      <a:lumOff val="50000"/>
                    </a:schemeClr>
                  </a:solidFill>
                  <a:latin typeface="+mn-lt"/>
                  <a:cs typeface="+mn-ea"/>
                  <a:sym typeface="+mn-lt"/>
                </a:rPr>
                <a:t>点击此处添加内容点击此处添加内容点击此处添加内容点</a:t>
              </a:r>
              <a:endParaRPr lang="zh-CN" altLang="en-US" sz="1600" b="1" dirty="0">
                <a:solidFill>
                  <a:schemeClr val="tx1">
                    <a:lumMod val="50000"/>
                    <a:lumOff val="50000"/>
                  </a:schemeClr>
                </a:solidFill>
                <a:latin typeface="+mn-lt"/>
                <a:cs typeface="+mn-ea"/>
                <a:sym typeface="+mn-lt"/>
              </a:endParaRPr>
            </a:p>
          </p:txBody>
        </p:sp>
        <p:sp>
          <p:nvSpPr>
            <p:cNvPr id="31" name="矩形 30"/>
            <p:cNvSpPr/>
            <p:nvPr/>
          </p:nvSpPr>
          <p:spPr>
            <a:xfrm>
              <a:off x="512619" y="2768105"/>
              <a:ext cx="1523692" cy="276999"/>
            </a:xfrm>
            <a:prstGeom prst="rect">
              <a:avLst/>
            </a:prstGeom>
          </p:spPr>
          <p:txBody>
            <a:bodyPr wrap="none">
              <a:spAutoFit/>
            </a:bodyPr>
            <a:lstStyle/>
            <a:p>
              <a:r>
                <a:rPr lang="zh-CN" altLang="en-US" b="1">
                  <a:solidFill>
                    <a:schemeClr val="tx1">
                      <a:lumMod val="50000"/>
                      <a:lumOff val="50000"/>
                    </a:schemeClr>
                  </a:solidFill>
                  <a:cs typeface="+mn-ea"/>
                  <a:sym typeface="+mn-lt"/>
                </a:rPr>
                <a:t>此处添加标题内容</a:t>
              </a:r>
              <a:endParaRPr lang="en-US" altLang="zh-CN" b="1">
                <a:solidFill>
                  <a:schemeClr val="tx1">
                    <a:lumMod val="50000"/>
                    <a:lumOff val="50000"/>
                  </a:schemeClr>
                </a:solidFill>
                <a:cs typeface="+mn-ea"/>
                <a:sym typeface="+mn-lt"/>
              </a:endParaRPr>
            </a:p>
          </p:txBody>
        </p:sp>
      </p:grpSp>
      <p:grpSp>
        <p:nvGrpSpPr>
          <p:cNvPr id="34" name="组合 33"/>
          <p:cNvGrpSpPr/>
          <p:nvPr/>
        </p:nvGrpSpPr>
        <p:grpSpPr>
          <a:xfrm>
            <a:off x="7598220" y="1139903"/>
            <a:ext cx="2583991" cy="1496304"/>
            <a:chOff x="5708608" y="869066"/>
            <a:chExt cx="1938245" cy="1122228"/>
          </a:xfrm>
        </p:grpSpPr>
        <p:sp>
          <p:nvSpPr>
            <p:cNvPr id="35" name="矩形 1"/>
            <p:cNvSpPr>
              <a:spLocks noChangeArrowheads="1"/>
            </p:cNvSpPr>
            <p:nvPr/>
          </p:nvSpPr>
          <p:spPr bwMode="auto">
            <a:xfrm>
              <a:off x="5708608" y="1257247"/>
              <a:ext cx="1938245" cy="73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20000"/>
                </a:lnSpc>
              </a:pPr>
              <a:r>
                <a:rPr lang="zh-CN" altLang="en-US" sz="1600">
                  <a:solidFill>
                    <a:schemeClr val="tx1">
                      <a:lumMod val="50000"/>
                      <a:lumOff val="50000"/>
                    </a:schemeClr>
                  </a:solidFill>
                  <a:latin typeface="+mn-lt"/>
                  <a:cs typeface="+mn-ea"/>
                  <a:sym typeface="+mn-lt"/>
                </a:rPr>
                <a:t>点击此处添加内容点击此处添加内容点击此处添加内容点</a:t>
              </a:r>
              <a:endParaRPr lang="zh-CN" altLang="en-US" sz="1600" b="1">
                <a:solidFill>
                  <a:schemeClr val="tx1">
                    <a:lumMod val="50000"/>
                    <a:lumOff val="50000"/>
                  </a:schemeClr>
                </a:solidFill>
                <a:latin typeface="+mn-lt"/>
                <a:cs typeface="+mn-ea"/>
                <a:sym typeface="+mn-lt"/>
              </a:endParaRPr>
            </a:p>
          </p:txBody>
        </p:sp>
        <p:sp>
          <p:nvSpPr>
            <p:cNvPr id="36" name="矩形 35"/>
            <p:cNvSpPr/>
            <p:nvPr/>
          </p:nvSpPr>
          <p:spPr>
            <a:xfrm>
              <a:off x="5708608" y="869066"/>
              <a:ext cx="1523692" cy="276999"/>
            </a:xfrm>
            <a:prstGeom prst="rect">
              <a:avLst/>
            </a:prstGeom>
          </p:spPr>
          <p:txBody>
            <a:bodyPr wrap="none">
              <a:spAutoFit/>
            </a:bodyPr>
            <a:lstStyle/>
            <a:p>
              <a:r>
                <a:rPr lang="zh-CN" altLang="en-US" b="1">
                  <a:solidFill>
                    <a:schemeClr val="tx1">
                      <a:lumMod val="50000"/>
                      <a:lumOff val="50000"/>
                    </a:schemeClr>
                  </a:solidFill>
                  <a:cs typeface="+mn-ea"/>
                  <a:sym typeface="+mn-lt"/>
                </a:rPr>
                <a:t>此处添加标题内容</a:t>
              </a:r>
              <a:endParaRPr lang="en-US" altLang="zh-CN" b="1">
                <a:solidFill>
                  <a:schemeClr val="tx1">
                    <a:lumMod val="50000"/>
                    <a:lumOff val="50000"/>
                  </a:schemeClr>
                </a:solidFill>
                <a:cs typeface="+mn-ea"/>
                <a:sym typeface="+mn-lt"/>
              </a:endParaRPr>
            </a:p>
          </p:txBody>
        </p:sp>
      </p:grpSp>
      <p:grpSp>
        <p:nvGrpSpPr>
          <p:cNvPr id="37" name="组合 36"/>
          <p:cNvGrpSpPr/>
          <p:nvPr/>
        </p:nvGrpSpPr>
        <p:grpSpPr>
          <a:xfrm>
            <a:off x="8509201" y="4431240"/>
            <a:ext cx="2583991" cy="1496304"/>
            <a:chOff x="6447985" y="3337569"/>
            <a:chExt cx="1938245" cy="1122228"/>
          </a:xfrm>
        </p:grpSpPr>
        <p:sp>
          <p:nvSpPr>
            <p:cNvPr id="38" name="矩形 1"/>
            <p:cNvSpPr>
              <a:spLocks noChangeArrowheads="1"/>
            </p:cNvSpPr>
            <p:nvPr/>
          </p:nvSpPr>
          <p:spPr bwMode="auto">
            <a:xfrm>
              <a:off x="6447985" y="3725750"/>
              <a:ext cx="1938245" cy="73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20000"/>
                </a:lnSpc>
              </a:pPr>
              <a:r>
                <a:rPr lang="zh-CN" altLang="en-US" sz="1600" dirty="0">
                  <a:solidFill>
                    <a:schemeClr val="tx1">
                      <a:lumMod val="50000"/>
                      <a:lumOff val="50000"/>
                    </a:schemeClr>
                  </a:solidFill>
                  <a:latin typeface="+mn-lt"/>
                  <a:cs typeface="+mn-ea"/>
                  <a:sym typeface="+mn-lt"/>
                </a:rPr>
                <a:t>点击此处添加内容点击此处添加内容点击此处添加内容点</a:t>
              </a:r>
              <a:endParaRPr lang="zh-CN" altLang="en-US" sz="1600" b="1" dirty="0">
                <a:solidFill>
                  <a:schemeClr val="tx1">
                    <a:lumMod val="50000"/>
                    <a:lumOff val="50000"/>
                  </a:schemeClr>
                </a:solidFill>
                <a:latin typeface="+mn-lt"/>
                <a:cs typeface="+mn-ea"/>
                <a:sym typeface="+mn-lt"/>
              </a:endParaRPr>
            </a:p>
          </p:txBody>
        </p:sp>
        <p:sp>
          <p:nvSpPr>
            <p:cNvPr id="39" name="矩形 38"/>
            <p:cNvSpPr/>
            <p:nvPr/>
          </p:nvSpPr>
          <p:spPr>
            <a:xfrm>
              <a:off x="6447985" y="3337569"/>
              <a:ext cx="1523692" cy="276999"/>
            </a:xfrm>
            <a:prstGeom prst="rect">
              <a:avLst/>
            </a:prstGeom>
          </p:spPr>
          <p:txBody>
            <a:bodyPr wrap="none">
              <a:spAutoFit/>
            </a:bodyPr>
            <a:lstStyle/>
            <a:p>
              <a:r>
                <a:rPr lang="zh-CN" altLang="en-US" b="1">
                  <a:solidFill>
                    <a:schemeClr val="tx1">
                      <a:lumMod val="50000"/>
                      <a:lumOff val="50000"/>
                    </a:schemeClr>
                  </a:solidFill>
                  <a:cs typeface="+mn-ea"/>
                  <a:sym typeface="+mn-lt"/>
                </a:rPr>
                <a:t>此处添加标题内容</a:t>
              </a:r>
              <a:endParaRPr lang="en-US" altLang="zh-CN" b="1">
                <a:solidFill>
                  <a:schemeClr val="tx1">
                    <a:lumMod val="50000"/>
                    <a:lumOff val="50000"/>
                  </a:schemeClr>
                </a:solidFill>
                <a:cs typeface="+mn-ea"/>
                <a:sym typeface="+mn-lt"/>
              </a:endParaRPr>
            </a:p>
          </p:txBody>
        </p:sp>
      </p:grpSp>
      <p:grpSp>
        <p:nvGrpSpPr>
          <p:cNvPr id="40" name="组合 39"/>
          <p:cNvGrpSpPr/>
          <p:nvPr/>
        </p:nvGrpSpPr>
        <p:grpSpPr>
          <a:xfrm>
            <a:off x="5089937" y="1702333"/>
            <a:ext cx="1735809" cy="2265525"/>
            <a:chOff x="3827152" y="1152942"/>
            <a:chExt cx="1302026" cy="1699144"/>
          </a:xfrm>
        </p:grpSpPr>
        <p:sp>
          <p:nvSpPr>
            <p:cNvPr id="41" name="Freeform 10"/>
            <p:cNvSpPr/>
            <p:nvPr/>
          </p:nvSpPr>
          <p:spPr bwMode="auto">
            <a:xfrm>
              <a:off x="3827152" y="1152942"/>
              <a:ext cx="1302026" cy="1699144"/>
            </a:xfrm>
            <a:custGeom>
              <a:avLst/>
              <a:gdLst>
                <a:gd name="T0" fmla="*/ 281 w 562"/>
                <a:gd name="T1" fmla="*/ 733 h 733"/>
                <a:gd name="T2" fmla="*/ 562 w 562"/>
                <a:gd name="T3" fmla="*/ 452 h 733"/>
                <a:gd name="T4" fmla="*/ 364 w 562"/>
                <a:gd name="T5" fmla="*/ 184 h 733"/>
                <a:gd name="T6" fmla="*/ 496 w 562"/>
                <a:gd name="T7" fmla="*/ 0 h 733"/>
                <a:gd name="T8" fmla="*/ 0 w 562"/>
                <a:gd name="T9" fmla="*/ 452 h 733"/>
                <a:gd name="T10" fmla="*/ 281 w 562"/>
                <a:gd name="T11" fmla="*/ 733 h 733"/>
              </a:gdLst>
              <a:ahLst/>
              <a:cxnLst>
                <a:cxn ang="0">
                  <a:pos x="T0" y="T1"/>
                </a:cxn>
                <a:cxn ang="0">
                  <a:pos x="T2" y="T3"/>
                </a:cxn>
                <a:cxn ang="0">
                  <a:pos x="T4" y="T5"/>
                </a:cxn>
                <a:cxn ang="0">
                  <a:pos x="T6" y="T7"/>
                </a:cxn>
                <a:cxn ang="0">
                  <a:pos x="T8" y="T9"/>
                </a:cxn>
                <a:cxn ang="0">
                  <a:pos x="T10" y="T11"/>
                </a:cxn>
              </a:cxnLst>
              <a:rect l="0" t="0" r="r" b="b"/>
              <a:pathLst>
                <a:path w="562" h="733">
                  <a:moveTo>
                    <a:pt x="281" y="733"/>
                  </a:moveTo>
                  <a:cubicBezTo>
                    <a:pt x="436" y="733"/>
                    <a:pt x="562" y="607"/>
                    <a:pt x="562" y="452"/>
                  </a:cubicBezTo>
                  <a:cubicBezTo>
                    <a:pt x="562" y="326"/>
                    <a:pt x="478" y="219"/>
                    <a:pt x="364" y="184"/>
                  </a:cubicBezTo>
                  <a:cubicBezTo>
                    <a:pt x="496" y="0"/>
                    <a:pt x="496" y="0"/>
                    <a:pt x="496" y="0"/>
                  </a:cubicBezTo>
                  <a:cubicBezTo>
                    <a:pt x="328" y="104"/>
                    <a:pt x="0" y="223"/>
                    <a:pt x="0" y="452"/>
                  </a:cubicBezTo>
                  <a:cubicBezTo>
                    <a:pt x="0" y="607"/>
                    <a:pt x="126" y="733"/>
                    <a:pt x="281" y="733"/>
                  </a:cubicBezTo>
                  <a:close/>
                </a:path>
              </a:pathLst>
            </a:custGeom>
            <a:solidFill>
              <a:schemeClr val="accent2"/>
            </a:solidFill>
            <a:ln w="28575">
              <a:solidFill>
                <a:schemeClr val="bg1"/>
              </a:solidFill>
              <a:round/>
            </a:ln>
          </p:spPr>
          <p:txBody>
            <a:bodyPr vert="horz" wrap="square" lIns="91440" tIns="45720" rIns="91440" bIns="45720" numCol="1" anchor="t" anchorCtr="0" compatLnSpc="1"/>
            <a:lstStyle/>
            <a:p>
              <a:endParaRPr lang="zh-CN" altLang="en-US">
                <a:cs typeface="+mn-ea"/>
                <a:sym typeface="+mn-lt"/>
              </a:endParaRPr>
            </a:p>
          </p:txBody>
        </p:sp>
        <p:sp>
          <p:nvSpPr>
            <p:cNvPr id="42" name="矩形 41"/>
            <p:cNvSpPr/>
            <p:nvPr/>
          </p:nvSpPr>
          <p:spPr>
            <a:xfrm>
              <a:off x="3865755" y="1978315"/>
              <a:ext cx="1235114" cy="359089"/>
            </a:xfrm>
            <a:prstGeom prst="rect">
              <a:avLst/>
            </a:prstGeom>
          </p:spPr>
          <p:txBody>
            <a:bodyPr wrap="none">
              <a:spAutoFit/>
            </a:bodyPr>
            <a:lstStyle/>
            <a:p>
              <a:pPr algn="ctr">
                <a:lnSpc>
                  <a:spcPct val="150000"/>
                </a:lnSpc>
                <a:defRPr/>
              </a:pPr>
              <a:r>
                <a:rPr lang="zh-CN" altLang="en-US" sz="1900" b="1" kern="0">
                  <a:solidFill>
                    <a:schemeClr val="bg1"/>
                  </a:solidFill>
                  <a:cs typeface="+mn-ea"/>
                  <a:sym typeface="+mn-lt"/>
                </a:rPr>
                <a:t>点击添加文本</a:t>
              </a:r>
              <a:endParaRPr lang="en-US" altLang="zh-CN" sz="1900" b="1" kern="0"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 calcmode="lin" valueType="num">
                                      <p:cBhvr>
                                        <p:cTn id="9" dur="500" fill="hold"/>
                                        <p:tgtEl>
                                          <p:spTgt spid="40"/>
                                        </p:tgtEl>
                                        <p:attrNameLst>
                                          <p:attrName>style.rotation</p:attrName>
                                        </p:attrNameLst>
                                      </p:cBhvr>
                                      <p:tavLst>
                                        <p:tav tm="0">
                                          <p:val>
                                            <p:fltVal val="90"/>
                                          </p:val>
                                        </p:tav>
                                        <p:tav tm="100000">
                                          <p:val>
                                            <p:fltVal val="0"/>
                                          </p:val>
                                        </p:tav>
                                      </p:tavLst>
                                    </p:anim>
                                    <p:animEffect transition="in" filter="fade">
                                      <p:cBhvr>
                                        <p:cTn id="10" dur="500"/>
                                        <p:tgtEl>
                                          <p:spTgt spid="40"/>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anim calcmode="lin" valueType="num">
                                      <p:cBhvr>
                                        <p:cTn id="19" dur="500" fill="hold"/>
                                        <p:tgtEl>
                                          <p:spTgt spid="34"/>
                                        </p:tgtEl>
                                        <p:attrNameLst>
                                          <p:attrName>ppt_x</p:attrName>
                                        </p:attrNameLst>
                                      </p:cBhvr>
                                      <p:tavLst>
                                        <p:tav tm="0">
                                          <p:val>
                                            <p:strVal val="#ppt_x"/>
                                          </p:val>
                                        </p:tav>
                                        <p:tav tm="100000">
                                          <p:val>
                                            <p:strVal val="#ppt_x"/>
                                          </p:val>
                                        </p:tav>
                                      </p:tavLst>
                                    </p:anim>
                                    <p:anim calcmode="lin" valueType="num">
                                      <p:cBhvr>
                                        <p:cTn id="20" dur="500" fill="hold"/>
                                        <p:tgtEl>
                                          <p:spTgt spid="34"/>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31" presetClass="entr" presetSubtype="0"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 calcmode="lin" valueType="num">
                                      <p:cBhvr>
                                        <p:cTn id="26" dur="500" fill="hold"/>
                                        <p:tgtEl>
                                          <p:spTgt spid="23"/>
                                        </p:tgtEl>
                                        <p:attrNameLst>
                                          <p:attrName>style.rotation</p:attrName>
                                        </p:attrNameLst>
                                      </p:cBhvr>
                                      <p:tavLst>
                                        <p:tav tm="0">
                                          <p:val>
                                            <p:fltVal val="90"/>
                                          </p:val>
                                        </p:tav>
                                        <p:tav tm="100000">
                                          <p:val>
                                            <p:fltVal val="0"/>
                                          </p:val>
                                        </p:tav>
                                      </p:tavLst>
                                    </p:anim>
                                    <p:animEffect transition="in" filter="fade">
                                      <p:cBhvr>
                                        <p:cTn id="27" dur="500"/>
                                        <p:tgtEl>
                                          <p:spTgt spid="23"/>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anim calcmode="lin" valueType="num">
                                      <p:cBhvr>
                                        <p:cTn id="36" dur="500" fill="hold"/>
                                        <p:tgtEl>
                                          <p:spTgt spid="29"/>
                                        </p:tgtEl>
                                        <p:attrNameLst>
                                          <p:attrName>ppt_x</p:attrName>
                                        </p:attrNameLst>
                                      </p:cBhvr>
                                      <p:tavLst>
                                        <p:tav tm="0">
                                          <p:val>
                                            <p:strVal val="#ppt_x"/>
                                          </p:val>
                                        </p:tav>
                                        <p:tav tm="100000">
                                          <p:val>
                                            <p:strVal val="#ppt_x"/>
                                          </p:val>
                                        </p:tav>
                                      </p:tavLst>
                                    </p:anim>
                                    <p:anim calcmode="lin" valueType="num">
                                      <p:cBhvr>
                                        <p:cTn id="37" dur="500" fill="hold"/>
                                        <p:tgtEl>
                                          <p:spTgt spid="29"/>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 calcmode="lin" valueType="num">
                                      <p:cBhvr>
                                        <p:cTn id="43" dur="500" fill="hold"/>
                                        <p:tgtEl>
                                          <p:spTgt spid="26"/>
                                        </p:tgtEl>
                                        <p:attrNameLst>
                                          <p:attrName>style.rotation</p:attrName>
                                        </p:attrNameLst>
                                      </p:cBhvr>
                                      <p:tavLst>
                                        <p:tav tm="0">
                                          <p:val>
                                            <p:fltVal val="90"/>
                                          </p:val>
                                        </p:tav>
                                        <p:tav tm="100000">
                                          <p:val>
                                            <p:fltVal val="0"/>
                                          </p:val>
                                        </p:tav>
                                      </p:tavLst>
                                    </p:anim>
                                    <p:animEffect transition="in" filter="fade">
                                      <p:cBhvr>
                                        <p:cTn id="44" dur="500"/>
                                        <p:tgtEl>
                                          <p:spTgt spid="26"/>
                                        </p:tgtEl>
                                      </p:cBhvr>
                                    </p:animEffect>
                                  </p:childTnLst>
                                </p:cTn>
                              </p:par>
                            </p:childTnLst>
                          </p:cTn>
                        </p:par>
                        <p:par>
                          <p:cTn id="45" fill="hold">
                            <p:stCondLst>
                              <p:cond delay="3500"/>
                            </p:stCondLst>
                            <p:childTnLst>
                              <p:par>
                                <p:cTn id="46" presetID="22" presetClass="entr" presetSubtype="8"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4000"/>
                            </p:stCondLst>
                            <p:childTnLst>
                              <p:par>
                                <p:cTn id="50" presetID="42" presetClass="entr" presetSubtype="0" fill="hold"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anim calcmode="lin" valueType="num">
                                      <p:cBhvr>
                                        <p:cTn id="53" dur="500" fill="hold"/>
                                        <p:tgtEl>
                                          <p:spTgt spid="37"/>
                                        </p:tgtEl>
                                        <p:attrNameLst>
                                          <p:attrName>ppt_x</p:attrName>
                                        </p:attrNameLst>
                                      </p:cBhvr>
                                      <p:tavLst>
                                        <p:tav tm="0">
                                          <p:val>
                                            <p:strVal val="#ppt_x"/>
                                          </p:val>
                                        </p:tav>
                                        <p:tav tm="100000">
                                          <p:val>
                                            <p:strVal val="#ppt_x"/>
                                          </p:val>
                                        </p:tav>
                                      </p:tavLst>
                                    </p:anim>
                                    <p:anim calcmode="lin" valueType="num">
                                      <p:cBhvr>
                                        <p:cTn id="54"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736252" y="2755975"/>
            <a:ext cx="2503752" cy="962022"/>
            <a:chOff x="874713" y="3325188"/>
            <a:chExt cx="2503752" cy="962022"/>
          </a:xfrm>
        </p:grpSpPr>
        <p:sp>
          <p:nvSpPr>
            <p:cNvPr id="5" name="矩形 4"/>
            <p:cNvSpPr/>
            <p:nvPr/>
          </p:nvSpPr>
          <p:spPr>
            <a:xfrm>
              <a:off x="874713" y="3677812"/>
              <a:ext cx="2503752"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cs typeface="+mn-ea"/>
                  <a:sym typeface="+mn-lt"/>
                </a:rPr>
                <a:t>点击输入简要文字内容，概括精炼言简意赅的说明分项内容。</a:t>
              </a:r>
              <a:endParaRPr lang="zh-CN" altLang="en-US" sz="1400" dirty="0">
                <a:cs typeface="+mn-ea"/>
                <a:sym typeface="+mn-lt"/>
              </a:endParaRPr>
            </a:p>
          </p:txBody>
        </p:sp>
        <p:sp>
          <p:nvSpPr>
            <p:cNvPr id="6" name="矩形 5"/>
            <p:cNvSpPr/>
            <p:nvPr/>
          </p:nvSpPr>
          <p:spPr>
            <a:xfrm>
              <a:off x="874713" y="3325188"/>
              <a:ext cx="2241975" cy="39613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cs typeface="+mn-ea"/>
                  <a:sym typeface="+mn-lt"/>
                </a:rPr>
                <a:t>标题文字添加</a:t>
              </a:r>
            </a:p>
          </p:txBody>
        </p:sp>
      </p:grpSp>
      <p:grpSp>
        <p:nvGrpSpPr>
          <p:cNvPr id="7" name="组合 6"/>
          <p:cNvGrpSpPr/>
          <p:nvPr/>
        </p:nvGrpSpPr>
        <p:grpSpPr>
          <a:xfrm>
            <a:off x="951996" y="2755975"/>
            <a:ext cx="2503755" cy="962022"/>
            <a:chOff x="874713" y="3325188"/>
            <a:chExt cx="2503754" cy="962022"/>
          </a:xfrm>
        </p:grpSpPr>
        <p:sp>
          <p:nvSpPr>
            <p:cNvPr id="8" name="矩形 7"/>
            <p:cNvSpPr/>
            <p:nvPr/>
          </p:nvSpPr>
          <p:spPr>
            <a:xfrm>
              <a:off x="874713" y="3677812"/>
              <a:ext cx="2503751"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a:cs typeface="+mn-ea"/>
                  <a:sym typeface="+mn-lt"/>
                </a:rPr>
                <a:t>点击输入简要文字内容，概括精炼言简意赅的说明分项内容。</a:t>
              </a:r>
              <a:endParaRPr lang="zh-CN" altLang="en-US" sz="1400" dirty="0">
                <a:cs typeface="+mn-ea"/>
                <a:sym typeface="+mn-lt"/>
              </a:endParaRPr>
            </a:p>
          </p:txBody>
        </p:sp>
        <p:sp>
          <p:nvSpPr>
            <p:cNvPr id="9" name="矩形 8"/>
            <p:cNvSpPr/>
            <p:nvPr/>
          </p:nvSpPr>
          <p:spPr>
            <a:xfrm>
              <a:off x="1136492" y="3325188"/>
              <a:ext cx="2241975"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cs typeface="+mn-ea"/>
                  <a:sym typeface="+mn-lt"/>
                </a:rPr>
                <a:t>标题文字添加</a:t>
              </a:r>
            </a:p>
          </p:txBody>
        </p:sp>
      </p:grpSp>
      <p:grpSp>
        <p:nvGrpSpPr>
          <p:cNvPr id="10" name="组合 9"/>
          <p:cNvGrpSpPr/>
          <p:nvPr/>
        </p:nvGrpSpPr>
        <p:grpSpPr>
          <a:xfrm>
            <a:off x="3686436" y="2275766"/>
            <a:ext cx="4819131" cy="2998831"/>
            <a:chOff x="3686435" y="2272556"/>
            <a:chExt cx="4819131" cy="2998830"/>
          </a:xfrm>
        </p:grpSpPr>
        <p:grpSp>
          <p:nvGrpSpPr>
            <p:cNvPr id="11" name="Group 2"/>
            <p:cNvGrpSpPr/>
            <p:nvPr/>
          </p:nvGrpSpPr>
          <p:grpSpPr>
            <a:xfrm>
              <a:off x="3686435" y="2272556"/>
              <a:ext cx="4819131" cy="2998830"/>
              <a:chOff x="3697962" y="2132856"/>
              <a:chExt cx="4819131" cy="2998830"/>
            </a:xfrm>
          </p:grpSpPr>
          <p:sp>
            <p:nvSpPr>
              <p:cNvPr id="14" name="Freeform: Shape 37"/>
              <p:cNvSpPr/>
              <p:nvPr/>
            </p:nvSpPr>
            <p:spPr bwMode="auto">
              <a:xfrm>
                <a:off x="5623430" y="3073815"/>
                <a:ext cx="968194" cy="1119971"/>
              </a:xfrm>
              <a:custGeom>
                <a:avLst/>
                <a:gdLst/>
                <a:ahLst/>
                <a:cxnLst>
                  <a:cxn ang="0">
                    <a:pos x="532" y="393"/>
                  </a:cxn>
                  <a:cxn ang="0">
                    <a:pos x="532" y="393"/>
                  </a:cxn>
                  <a:cxn ang="0">
                    <a:pos x="532" y="0"/>
                  </a:cxn>
                  <a:cxn ang="0">
                    <a:pos x="0" y="0"/>
                  </a:cxn>
                  <a:cxn ang="0">
                    <a:pos x="0" y="339"/>
                  </a:cxn>
                  <a:cxn ang="0">
                    <a:pos x="0" y="339"/>
                  </a:cxn>
                  <a:cxn ang="0">
                    <a:pos x="0" y="732"/>
                  </a:cxn>
                  <a:cxn ang="0">
                    <a:pos x="532" y="732"/>
                  </a:cxn>
                  <a:cxn ang="0">
                    <a:pos x="532" y="393"/>
                  </a:cxn>
                </a:cxnLst>
                <a:rect l="0" t="0" r="r" b="b"/>
                <a:pathLst>
                  <a:path w="532" h="732">
                    <a:moveTo>
                      <a:pt x="532" y="393"/>
                    </a:moveTo>
                    <a:lnTo>
                      <a:pt x="532" y="393"/>
                    </a:lnTo>
                    <a:lnTo>
                      <a:pt x="532" y="0"/>
                    </a:lnTo>
                    <a:lnTo>
                      <a:pt x="0" y="0"/>
                    </a:lnTo>
                    <a:lnTo>
                      <a:pt x="0" y="339"/>
                    </a:lnTo>
                    <a:lnTo>
                      <a:pt x="0" y="339"/>
                    </a:lnTo>
                    <a:lnTo>
                      <a:pt x="0" y="732"/>
                    </a:lnTo>
                    <a:lnTo>
                      <a:pt x="532" y="732"/>
                    </a:lnTo>
                    <a:lnTo>
                      <a:pt x="532" y="393"/>
                    </a:lnTo>
                    <a:close/>
                  </a:path>
                </a:pathLst>
              </a:custGeom>
              <a:solidFill>
                <a:schemeClr val="accent1">
                  <a:lumMod val="75000"/>
                </a:schemeClr>
              </a:solidFill>
              <a:ln w="9525">
                <a:noFill/>
                <a:round/>
              </a:ln>
            </p:spPr>
            <p:txBody>
              <a:bodyPr anchor="ctr"/>
              <a:lstStyle/>
              <a:p>
                <a:pPr algn="ctr"/>
                <a:endParaRPr>
                  <a:cs typeface="+mn-ea"/>
                  <a:sym typeface="+mn-lt"/>
                </a:endParaRPr>
              </a:p>
            </p:txBody>
          </p:sp>
          <p:sp>
            <p:nvSpPr>
              <p:cNvPr id="15" name="Freeform: Shape 38"/>
              <p:cNvSpPr/>
              <p:nvPr/>
            </p:nvSpPr>
            <p:spPr bwMode="auto">
              <a:xfrm>
                <a:off x="5623430" y="2132856"/>
                <a:ext cx="2893662" cy="940959"/>
              </a:xfrm>
              <a:custGeom>
                <a:avLst/>
                <a:gdLst/>
                <a:ahLst/>
                <a:cxnLst>
                  <a:cxn ang="0">
                    <a:pos x="1590" y="615"/>
                  </a:cxn>
                  <a:cxn ang="0">
                    <a:pos x="0" y="615"/>
                  </a:cxn>
                  <a:cxn ang="0">
                    <a:pos x="524" y="0"/>
                  </a:cxn>
                  <a:cxn ang="0">
                    <a:pos x="1058" y="0"/>
                  </a:cxn>
                  <a:cxn ang="0">
                    <a:pos x="1590" y="615"/>
                  </a:cxn>
                </a:cxnLst>
                <a:rect l="0" t="0" r="r" b="b"/>
                <a:pathLst>
                  <a:path w="1590" h="615">
                    <a:moveTo>
                      <a:pt x="1590" y="615"/>
                    </a:moveTo>
                    <a:lnTo>
                      <a:pt x="0" y="615"/>
                    </a:lnTo>
                    <a:lnTo>
                      <a:pt x="524" y="0"/>
                    </a:lnTo>
                    <a:lnTo>
                      <a:pt x="1058" y="0"/>
                    </a:lnTo>
                    <a:lnTo>
                      <a:pt x="1590" y="615"/>
                    </a:lnTo>
                    <a:close/>
                  </a:path>
                </a:pathLst>
              </a:custGeom>
              <a:solidFill>
                <a:schemeClr val="accent2"/>
              </a:solidFill>
              <a:ln w="9525">
                <a:noFill/>
                <a:round/>
              </a:ln>
            </p:spPr>
            <p:txBody>
              <a:bodyPr vert="horz" wrap="square" lIns="91440" tIns="45720" rIns="91440" bIns="45720" anchor="ctr" anchorCtr="0" compatLnSpc="1">
                <a:normAutofit/>
              </a:bodyPr>
              <a:lstStyle/>
              <a:p>
                <a:pPr lvl="0" algn="ctr"/>
                <a:endParaRPr lang="zh-CN" altLang="en-US" sz="2400" b="1" dirty="0">
                  <a:solidFill>
                    <a:srgbClr val="FFFFFF"/>
                  </a:solidFill>
                  <a:cs typeface="+mn-ea"/>
                  <a:sym typeface="+mn-lt"/>
                </a:endParaRPr>
              </a:p>
            </p:txBody>
          </p:sp>
          <p:sp>
            <p:nvSpPr>
              <p:cNvPr id="16" name="Freeform: Shape 39"/>
              <p:cNvSpPr/>
              <p:nvPr/>
            </p:nvSpPr>
            <p:spPr bwMode="auto">
              <a:xfrm>
                <a:off x="7552538" y="3073815"/>
                <a:ext cx="964555" cy="1588155"/>
              </a:xfrm>
              <a:custGeom>
                <a:avLst/>
                <a:gdLst/>
                <a:ahLst/>
                <a:cxnLst>
                  <a:cxn ang="0">
                    <a:pos x="0" y="391"/>
                  </a:cxn>
                  <a:cxn ang="0">
                    <a:pos x="0" y="0"/>
                  </a:cxn>
                  <a:cxn ang="0">
                    <a:pos x="530" y="0"/>
                  </a:cxn>
                  <a:cxn ang="0">
                    <a:pos x="530" y="1038"/>
                  </a:cxn>
                  <a:cxn ang="0">
                    <a:pos x="0" y="391"/>
                  </a:cxn>
                </a:cxnLst>
                <a:rect l="0" t="0" r="r" b="b"/>
                <a:pathLst>
                  <a:path w="530" h="1038">
                    <a:moveTo>
                      <a:pt x="0" y="391"/>
                    </a:moveTo>
                    <a:lnTo>
                      <a:pt x="0" y="0"/>
                    </a:lnTo>
                    <a:lnTo>
                      <a:pt x="530" y="0"/>
                    </a:lnTo>
                    <a:lnTo>
                      <a:pt x="530" y="1038"/>
                    </a:lnTo>
                    <a:lnTo>
                      <a:pt x="0" y="391"/>
                    </a:lnTo>
                    <a:close/>
                  </a:path>
                </a:pathLst>
              </a:custGeom>
              <a:solidFill>
                <a:schemeClr val="accent2">
                  <a:lumMod val="75000"/>
                </a:schemeClr>
              </a:solidFill>
              <a:ln w="9525">
                <a:noFill/>
                <a:round/>
              </a:ln>
            </p:spPr>
            <p:txBody>
              <a:bodyPr anchor="ctr"/>
              <a:lstStyle/>
              <a:p>
                <a:pPr algn="ctr"/>
                <a:endParaRPr>
                  <a:cs typeface="+mn-ea"/>
                  <a:sym typeface="+mn-lt"/>
                </a:endParaRPr>
              </a:p>
            </p:txBody>
          </p:sp>
          <p:sp>
            <p:nvSpPr>
              <p:cNvPr id="17" name="Freeform: Shape 40"/>
              <p:cNvSpPr/>
              <p:nvPr/>
            </p:nvSpPr>
            <p:spPr bwMode="auto">
              <a:xfrm>
                <a:off x="3697962" y="4193787"/>
                <a:ext cx="2893662" cy="937899"/>
              </a:xfrm>
              <a:custGeom>
                <a:avLst/>
                <a:gdLst/>
                <a:ahLst/>
                <a:cxnLst>
                  <a:cxn ang="0">
                    <a:pos x="0" y="0"/>
                  </a:cxn>
                  <a:cxn ang="0">
                    <a:pos x="1590" y="0"/>
                  </a:cxn>
                  <a:cxn ang="0">
                    <a:pos x="1066" y="613"/>
                  </a:cxn>
                  <a:cxn ang="0">
                    <a:pos x="532" y="613"/>
                  </a:cxn>
                  <a:cxn ang="0">
                    <a:pos x="0" y="0"/>
                  </a:cxn>
                </a:cxnLst>
                <a:rect l="0" t="0" r="r" b="b"/>
                <a:pathLst>
                  <a:path w="1590" h="613">
                    <a:moveTo>
                      <a:pt x="0" y="0"/>
                    </a:moveTo>
                    <a:lnTo>
                      <a:pt x="1590" y="0"/>
                    </a:lnTo>
                    <a:lnTo>
                      <a:pt x="1066" y="613"/>
                    </a:lnTo>
                    <a:lnTo>
                      <a:pt x="532" y="613"/>
                    </a:lnTo>
                    <a:lnTo>
                      <a:pt x="0" y="0"/>
                    </a:lnTo>
                    <a:close/>
                  </a:path>
                </a:pathLst>
              </a:custGeom>
              <a:solidFill>
                <a:schemeClr val="accent1"/>
              </a:solidFill>
              <a:ln w="9525">
                <a:noFill/>
                <a:round/>
              </a:ln>
            </p:spPr>
            <p:txBody>
              <a:bodyPr vert="horz" wrap="square" lIns="91440" tIns="45720" rIns="91440" bIns="45720" anchor="ctr" anchorCtr="0" compatLnSpc="1">
                <a:normAutofit/>
              </a:bodyPr>
              <a:lstStyle/>
              <a:p>
                <a:pPr lvl="0" algn="ctr"/>
                <a:endParaRPr lang="zh-CN" altLang="en-US" sz="2400" b="1" dirty="0">
                  <a:solidFill>
                    <a:srgbClr val="FFFFFF"/>
                  </a:solidFill>
                  <a:cs typeface="+mn-ea"/>
                  <a:sym typeface="+mn-lt"/>
                </a:endParaRPr>
              </a:p>
            </p:txBody>
          </p:sp>
          <p:sp>
            <p:nvSpPr>
              <p:cNvPr id="18" name="Freeform: Shape 41"/>
              <p:cNvSpPr/>
              <p:nvPr/>
            </p:nvSpPr>
            <p:spPr bwMode="auto">
              <a:xfrm>
                <a:off x="3697962" y="2604101"/>
                <a:ext cx="968194" cy="1589686"/>
              </a:xfrm>
              <a:custGeom>
                <a:avLst/>
                <a:gdLst/>
                <a:ahLst/>
                <a:cxnLst>
                  <a:cxn ang="0">
                    <a:pos x="532" y="648"/>
                  </a:cxn>
                  <a:cxn ang="0">
                    <a:pos x="532" y="1039"/>
                  </a:cxn>
                  <a:cxn ang="0">
                    <a:pos x="0" y="1039"/>
                  </a:cxn>
                  <a:cxn ang="0">
                    <a:pos x="0" y="0"/>
                  </a:cxn>
                  <a:cxn ang="0">
                    <a:pos x="532" y="648"/>
                  </a:cxn>
                </a:cxnLst>
                <a:rect l="0" t="0" r="r" b="b"/>
                <a:pathLst>
                  <a:path w="532" h="1039">
                    <a:moveTo>
                      <a:pt x="532" y="648"/>
                    </a:moveTo>
                    <a:lnTo>
                      <a:pt x="532" y="1039"/>
                    </a:lnTo>
                    <a:lnTo>
                      <a:pt x="0" y="1039"/>
                    </a:lnTo>
                    <a:lnTo>
                      <a:pt x="0" y="0"/>
                    </a:lnTo>
                    <a:lnTo>
                      <a:pt x="532" y="648"/>
                    </a:lnTo>
                    <a:close/>
                  </a:path>
                </a:pathLst>
              </a:custGeom>
              <a:solidFill>
                <a:schemeClr val="accent1">
                  <a:lumMod val="75000"/>
                </a:schemeClr>
              </a:solidFill>
              <a:ln w="9525">
                <a:noFill/>
                <a:round/>
              </a:ln>
            </p:spPr>
            <p:txBody>
              <a:bodyPr anchor="ctr"/>
              <a:lstStyle/>
              <a:p>
                <a:pPr algn="ctr"/>
                <a:endParaRPr>
                  <a:cs typeface="+mn-ea"/>
                  <a:sym typeface="+mn-lt"/>
                </a:endParaRPr>
              </a:p>
            </p:txBody>
          </p:sp>
          <p:grpSp>
            <p:nvGrpSpPr>
              <p:cNvPr id="19" name="Group 42"/>
              <p:cNvGrpSpPr/>
              <p:nvPr/>
            </p:nvGrpSpPr>
            <p:grpSpPr>
              <a:xfrm>
                <a:off x="4002452" y="3443581"/>
                <a:ext cx="359215" cy="419757"/>
                <a:chOff x="-213519" y="1123950"/>
                <a:chExt cx="282575" cy="330200"/>
              </a:xfrm>
              <a:solidFill>
                <a:schemeClr val="bg1"/>
              </a:solidFill>
            </p:grpSpPr>
            <p:sp>
              <p:nvSpPr>
                <p:cNvPr id="26" name="Freeform: Shape 43"/>
                <p:cNvSpPr/>
                <p:nvPr/>
              </p:nvSpPr>
              <p:spPr bwMode="auto">
                <a:xfrm>
                  <a:off x="-213519" y="1149350"/>
                  <a:ext cx="261938" cy="304800"/>
                </a:xfrm>
                <a:custGeom>
                  <a:avLst/>
                  <a:gdLst/>
                  <a:ahLst/>
                  <a:cxnLst>
                    <a:cxn ang="0">
                      <a:pos x="40" y="0"/>
                    </a:cxn>
                    <a:cxn ang="0">
                      <a:pos x="15" y="13"/>
                    </a:cxn>
                    <a:cxn ang="0">
                      <a:pos x="15" y="77"/>
                    </a:cxn>
                    <a:cxn ang="0">
                      <a:pos x="71" y="77"/>
                    </a:cxn>
                    <a:cxn ang="0">
                      <a:pos x="82" y="49"/>
                    </a:cxn>
                    <a:cxn ang="0">
                      <a:pos x="40" y="49"/>
                    </a:cxn>
                    <a:cxn ang="0">
                      <a:pos x="40" y="0"/>
                    </a:cxn>
                  </a:cxnLst>
                  <a:rect l="0" t="0" r="r" b="b"/>
                  <a:pathLst>
                    <a:path w="82" h="95">
                      <a:moveTo>
                        <a:pt x="40" y="0"/>
                      </a:moveTo>
                      <a:cubicBezTo>
                        <a:pt x="31" y="1"/>
                        <a:pt x="22" y="5"/>
                        <a:pt x="15" y="13"/>
                      </a:cubicBezTo>
                      <a:cubicBezTo>
                        <a:pt x="0" y="31"/>
                        <a:pt x="0" y="60"/>
                        <a:pt x="15" y="77"/>
                      </a:cubicBezTo>
                      <a:cubicBezTo>
                        <a:pt x="30" y="95"/>
                        <a:pt x="55" y="95"/>
                        <a:pt x="71" y="77"/>
                      </a:cubicBezTo>
                      <a:cubicBezTo>
                        <a:pt x="77" y="69"/>
                        <a:pt x="81" y="59"/>
                        <a:pt x="82" y="49"/>
                      </a:cubicBezTo>
                      <a:cubicBezTo>
                        <a:pt x="40" y="49"/>
                        <a:pt x="40" y="49"/>
                        <a:pt x="40" y="49"/>
                      </a:cubicBezTo>
                      <a:lnTo>
                        <a:pt x="40" y="0"/>
                      </a:lnTo>
                      <a:close/>
                    </a:path>
                  </a:pathLst>
                </a:custGeom>
                <a:grpFill/>
                <a:ln w="9525">
                  <a:noFill/>
                  <a:round/>
                </a:ln>
              </p:spPr>
              <p:txBody>
                <a:bodyPr anchor="ctr"/>
                <a:lstStyle/>
                <a:p>
                  <a:pPr algn="ctr"/>
                  <a:endParaRPr>
                    <a:cs typeface="+mn-ea"/>
                    <a:sym typeface="+mn-lt"/>
                  </a:endParaRPr>
                </a:p>
              </p:txBody>
            </p:sp>
            <p:sp>
              <p:nvSpPr>
                <p:cNvPr id="27" name="Freeform: Shape 44"/>
                <p:cNvSpPr/>
                <p:nvPr/>
              </p:nvSpPr>
              <p:spPr bwMode="auto">
                <a:xfrm>
                  <a:off x="-69057" y="1123950"/>
                  <a:ext cx="138113" cy="160338"/>
                </a:xfrm>
                <a:custGeom>
                  <a:avLst/>
                  <a:gdLst/>
                  <a:ahLst/>
                  <a:cxnLst>
                    <a:cxn ang="0">
                      <a:pos x="31" y="15"/>
                    </a:cxn>
                    <a:cxn ang="0">
                      <a:pos x="0" y="1"/>
                    </a:cxn>
                    <a:cxn ang="0">
                      <a:pos x="0" y="50"/>
                    </a:cxn>
                    <a:cxn ang="0">
                      <a:pos x="43" y="50"/>
                    </a:cxn>
                    <a:cxn ang="0">
                      <a:pos x="31" y="15"/>
                    </a:cxn>
                  </a:cxnLst>
                  <a:rect l="0" t="0" r="r" b="b"/>
                  <a:pathLst>
                    <a:path w="43" h="50">
                      <a:moveTo>
                        <a:pt x="31" y="15"/>
                      </a:moveTo>
                      <a:cubicBezTo>
                        <a:pt x="23" y="5"/>
                        <a:pt x="11" y="0"/>
                        <a:pt x="0" y="1"/>
                      </a:cubicBezTo>
                      <a:cubicBezTo>
                        <a:pt x="0" y="50"/>
                        <a:pt x="0" y="50"/>
                        <a:pt x="0" y="50"/>
                      </a:cubicBezTo>
                      <a:cubicBezTo>
                        <a:pt x="43" y="50"/>
                        <a:pt x="43" y="50"/>
                        <a:pt x="43" y="50"/>
                      </a:cubicBezTo>
                      <a:cubicBezTo>
                        <a:pt x="43" y="37"/>
                        <a:pt x="40" y="24"/>
                        <a:pt x="31" y="15"/>
                      </a:cubicBezTo>
                      <a:close/>
                    </a:path>
                  </a:pathLst>
                </a:custGeom>
                <a:grpFill/>
                <a:ln w="9525">
                  <a:noFill/>
                  <a:round/>
                </a:ln>
              </p:spPr>
              <p:txBody>
                <a:bodyPr anchor="ctr"/>
                <a:lstStyle/>
                <a:p>
                  <a:pPr algn="ctr"/>
                  <a:endParaRPr>
                    <a:cs typeface="+mn-ea"/>
                    <a:sym typeface="+mn-lt"/>
                  </a:endParaRPr>
                </a:p>
              </p:txBody>
            </p:sp>
          </p:grpSp>
          <p:grpSp>
            <p:nvGrpSpPr>
              <p:cNvPr id="20" name="Group 45"/>
              <p:cNvGrpSpPr/>
              <p:nvPr/>
            </p:nvGrpSpPr>
            <p:grpSpPr>
              <a:xfrm>
                <a:off x="5971301" y="3491004"/>
                <a:ext cx="272438" cy="324908"/>
                <a:chOff x="1540668" y="1155700"/>
                <a:chExt cx="214313" cy="255588"/>
              </a:xfrm>
              <a:solidFill>
                <a:schemeClr val="bg1"/>
              </a:solidFill>
            </p:grpSpPr>
            <p:sp>
              <p:nvSpPr>
                <p:cNvPr id="22" name="Rectangle 46"/>
                <p:cNvSpPr/>
                <p:nvPr/>
              </p:nvSpPr>
              <p:spPr bwMode="auto">
                <a:xfrm>
                  <a:off x="1540668" y="1181100"/>
                  <a:ext cx="85725" cy="100013"/>
                </a:xfrm>
                <a:prstGeom prst="rect">
                  <a:avLst/>
                </a:prstGeom>
                <a:grpFill/>
                <a:ln w="9525">
                  <a:noFill/>
                  <a:miter lim="800000"/>
                </a:ln>
              </p:spPr>
              <p:txBody>
                <a:bodyPr anchor="ctr"/>
                <a:lstStyle/>
                <a:p>
                  <a:pPr algn="ctr"/>
                  <a:endParaRPr>
                    <a:cs typeface="+mn-ea"/>
                    <a:sym typeface="+mn-lt"/>
                  </a:endParaRPr>
                </a:p>
              </p:txBody>
            </p:sp>
            <p:sp>
              <p:nvSpPr>
                <p:cNvPr id="23" name="Rectangle 47"/>
                <p:cNvSpPr/>
                <p:nvPr/>
              </p:nvSpPr>
              <p:spPr bwMode="auto">
                <a:xfrm>
                  <a:off x="1648618" y="1155700"/>
                  <a:ext cx="106363" cy="125413"/>
                </a:xfrm>
                <a:prstGeom prst="rect">
                  <a:avLst/>
                </a:prstGeom>
                <a:grpFill/>
                <a:ln w="9525">
                  <a:noFill/>
                  <a:miter lim="800000"/>
                </a:ln>
              </p:spPr>
              <p:txBody>
                <a:bodyPr anchor="ctr"/>
                <a:lstStyle/>
                <a:p>
                  <a:pPr algn="ctr"/>
                  <a:endParaRPr>
                    <a:cs typeface="+mn-ea"/>
                    <a:sym typeface="+mn-lt"/>
                  </a:endParaRPr>
                </a:p>
              </p:txBody>
            </p:sp>
            <p:sp>
              <p:nvSpPr>
                <p:cNvPr id="24" name="Rectangle 48"/>
                <p:cNvSpPr/>
                <p:nvPr/>
              </p:nvSpPr>
              <p:spPr bwMode="auto">
                <a:xfrm>
                  <a:off x="1540668" y="1309688"/>
                  <a:ext cx="85725" cy="101600"/>
                </a:xfrm>
                <a:prstGeom prst="rect">
                  <a:avLst/>
                </a:prstGeom>
                <a:grpFill/>
                <a:ln w="9525">
                  <a:noFill/>
                  <a:miter lim="800000"/>
                </a:ln>
              </p:spPr>
              <p:txBody>
                <a:bodyPr anchor="ctr"/>
                <a:lstStyle/>
                <a:p>
                  <a:pPr algn="ctr"/>
                  <a:endParaRPr>
                    <a:cs typeface="+mn-ea"/>
                    <a:sym typeface="+mn-lt"/>
                  </a:endParaRPr>
                </a:p>
              </p:txBody>
            </p:sp>
            <p:sp>
              <p:nvSpPr>
                <p:cNvPr id="25" name="Rectangle 49"/>
                <p:cNvSpPr/>
                <p:nvPr/>
              </p:nvSpPr>
              <p:spPr bwMode="auto">
                <a:xfrm>
                  <a:off x="1648618" y="1309688"/>
                  <a:ext cx="87313" cy="101600"/>
                </a:xfrm>
                <a:prstGeom prst="rect">
                  <a:avLst/>
                </a:prstGeom>
                <a:grpFill/>
                <a:ln w="9525">
                  <a:noFill/>
                  <a:miter lim="800000"/>
                </a:ln>
              </p:spPr>
              <p:txBody>
                <a:bodyPr anchor="ctr"/>
                <a:lstStyle/>
                <a:p>
                  <a:pPr algn="ctr"/>
                  <a:endParaRPr>
                    <a:cs typeface="+mn-ea"/>
                    <a:sym typeface="+mn-lt"/>
                  </a:endParaRPr>
                </a:p>
              </p:txBody>
            </p:sp>
          </p:grpSp>
          <p:sp>
            <p:nvSpPr>
              <p:cNvPr id="21" name="Freeform: Shape 50"/>
              <p:cNvSpPr/>
              <p:nvPr/>
            </p:nvSpPr>
            <p:spPr bwMode="auto">
              <a:xfrm>
                <a:off x="7874379" y="3491005"/>
                <a:ext cx="320872" cy="324908"/>
              </a:xfrm>
              <a:custGeom>
                <a:avLst/>
                <a:gdLst/>
                <a:ahLst/>
                <a:cxnLst>
                  <a:cxn ang="0">
                    <a:pos x="79" y="14"/>
                  </a:cxn>
                  <a:cxn ang="0">
                    <a:pos x="67" y="0"/>
                  </a:cxn>
                  <a:cxn ang="0">
                    <a:pos x="56" y="14"/>
                  </a:cxn>
                  <a:cxn ang="0">
                    <a:pos x="59" y="24"/>
                  </a:cxn>
                  <a:cxn ang="0">
                    <a:pos x="46" y="61"/>
                  </a:cxn>
                  <a:cxn ang="0">
                    <a:pos x="34" y="32"/>
                  </a:cxn>
                  <a:cxn ang="0">
                    <a:pos x="25" y="31"/>
                  </a:cxn>
                  <a:cxn ang="0">
                    <a:pos x="16" y="43"/>
                  </a:cxn>
                  <a:cxn ang="0">
                    <a:pos x="12" y="42"/>
                  </a:cxn>
                  <a:cxn ang="0">
                    <a:pos x="0" y="56"/>
                  </a:cxn>
                  <a:cxn ang="0">
                    <a:pos x="12" y="70"/>
                  </a:cxn>
                  <a:cxn ang="0">
                    <a:pos x="24" y="56"/>
                  </a:cxn>
                  <a:cxn ang="0">
                    <a:pos x="24" y="53"/>
                  </a:cxn>
                  <a:cxn ang="0">
                    <a:pos x="28" y="48"/>
                  </a:cxn>
                  <a:cxn ang="0">
                    <a:pos x="41" y="80"/>
                  </a:cxn>
                  <a:cxn ang="0">
                    <a:pos x="51" y="80"/>
                  </a:cxn>
                  <a:cxn ang="0">
                    <a:pos x="71" y="27"/>
                  </a:cxn>
                  <a:cxn ang="0">
                    <a:pos x="79" y="14"/>
                  </a:cxn>
                </a:cxnLst>
                <a:rect l="0" t="0" r="r" b="b"/>
                <a:pathLst>
                  <a:path w="79" h="80">
                    <a:moveTo>
                      <a:pt x="79" y="14"/>
                    </a:moveTo>
                    <a:cubicBezTo>
                      <a:pt x="79" y="6"/>
                      <a:pt x="74" y="0"/>
                      <a:pt x="67" y="0"/>
                    </a:cubicBezTo>
                    <a:cubicBezTo>
                      <a:pt x="61" y="0"/>
                      <a:pt x="56" y="6"/>
                      <a:pt x="56" y="14"/>
                    </a:cubicBezTo>
                    <a:cubicBezTo>
                      <a:pt x="56" y="18"/>
                      <a:pt x="57" y="21"/>
                      <a:pt x="59" y="24"/>
                    </a:cubicBezTo>
                    <a:cubicBezTo>
                      <a:pt x="46" y="61"/>
                      <a:pt x="46" y="61"/>
                      <a:pt x="46" y="61"/>
                    </a:cubicBezTo>
                    <a:cubicBezTo>
                      <a:pt x="34" y="32"/>
                      <a:pt x="34" y="32"/>
                      <a:pt x="34" y="32"/>
                    </a:cubicBezTo>
                    <a:cubicBezTo>
                      <a:pt x="25" y="31"/>
                      <a:pt x="25" y="31"/>
                      <a:pt x="25" y="31"/>
                    </a:cubicBezTo>
                    <a:cubicBezTo>
                      <a:pt x="16" y="43"/>
                      <a:pt x="16" y="43"/>
                      <a:pt x="16" y="43"/>
                    </a:cubicBezTo>
                    <a:cubicBezTo>
                      <a:pt x="15" y="43"/>
                      <a:pt x="13" y="42"/>
                      <a:pt x="12" y="42"/>
                    </a:cubicBezTo>
                    <a:cubicBezTo>
                      <a:pt x="6" y="42"/>
                      <a:pt x="0" y="48"/>
                      <a:pt x="0" y="56"/>
                    </a:cubicBezTo>
                    <a:cubicBezTo>
                      <a:pt x="0" y="64"/>
                      <a:pt x="6" y="70"/>
                      <a:pt x="12" y="70"/>
                    </a:cubicBezTo>
                    <a:cubicBezTo>
                      <a:pt x="19" y="70"/>
                      <a:pt x="24" y="64"/>
                      <a:pt x="24" y="56"/>
                    </a:cubicBezTo>
                    <a:cubicBezTo>
                      <a:pt x="24" y="55"/>
                      <a:pt x="24" y="54"/>
                      <a:pt x="24" y="53"/>
                    </a:cubicBezTo>
                    <a:cubicBezTo>
                      <a:pt x="28" y="48"/>
                      <a:pt x="28" y="48"/>
                      <a:pt x="28" y="48"/>
                    </a:cubicBezTo>
                    <a:cubicBezTo>
                      <a:pt x="41" y="80"/>
                      <a:pt x="41" y="80"/>
                      <a:pt x="41" y="80"/>
                    </a:cubicBezTo>
                    <a:cubicBezTo>
                      <a:pt x="51" y="80"/>
                      <a:pt x="51" y="80"/>
                      <a:pt x="51" y="80"/>
                    </a:cubicBezTo>
                    <a:cubicBezTo>
                      <a:pt x="71" y="27"/>
                      <a:pt x="71" y="27"/>
                      <a:pt x="71" y="27"/>
                    </a:cubicBezTo>
                    <a:cubicBezTo>
                      <a:pt x="76" y="25"/>
                      <a:pt x="79" y="20"/>
                      <a:pt x="79" y="14"/>
                    </a:cubicBezTo>
                    <a:close/>
                  </a:path>
                </a:pathLst>
              </a:custGeom>
              <a:solidFill>
                <a:schemeClr val="bg1"/>
              </a:solidFill>
              <a:ln w="9525">
                <a:noFill/>
                <a:round/>
              </a:ln>
            </p:spPr>
            <p:txBody>
              <a:bodyPr anchor="ctr"/>
              <a:lstStyle/>
              <a:p>
                <a:pPr algn="ctr"/>
                <a:endParaRPr>
                  <a:cs typeface="+mn-ea"/>
                  <a:sym typeface="+mn-lt"/>
                </a:endParaRPr>
              </a:p>
            </p:txBody>
          </p:sp>
        </p:grpSp>
        <p:sp>
          <p:nvSpPr>
            <p:cNvPr id="12" name="矩形 11"/>
            <p:cNvSpPr/>
            <p:nvPr/>
          </p:nvSpPr>
          <p:spPr>
            <a:xfrm>
              <a:off x="5937747" y="2593457"/>
              <a:ext cx="2241973"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cs typeface="+mn-ea"/>
                  <a:sym typeface="+mn-lt"/>
                </a:rPr>
                <a:t>标题文字添加</a:t>
              </a:r>
            </a:p>
          </p:txBody>
        </p:sp>
        <p:sp>
          <p:nvSpPr>
            <p:cNvPr id="13" name="矩形 12"/>
            <p:cNvSpPr/>
            <p:nvPr/>
          </p:nvSpPr>
          <p:spPr>
            <a:xfrm>
              <a:off x="4012279" y="4473544"/>
              <a:ext cx="2241973"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cs typeface="+mn-ea"/>
                  <a:sym typeface="+mn-lt"/>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p:stCondLst>
                              <p:cond delay="1000"/>
                            </p:stCondLst>
                            <p:childTnLst>
                              <p:par>
                                <p:cTn id="12" presetID="12" presetClass="entr" presetSubtype="2"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p:tgtEl>
                                          <p:spTgt spid="7"/>
                                        </p:tgtEl>
                                        <p:attrNameLst>
                                          <p:attrName>ppt_x</p:attrName>
                                        </p:attrNameLst>
                                      </p:cBhvr>
                                      <p:tavLst>
                                        <p:tav tm="0">
                                          <p:val>
                                            <p:strVal val="#ppt_x+#ppt_w*1.125000"/>
                                          </p:val>
                                        </p:tav>
                                        <p:tav tm="100000">
                                          <p:val>
                                            <p:strVal val="#ppt_x"/>
                                          </p:val>
                                        </p:tav>
                                      </p:tavLst>
                                    </p:anim>
                                    <p:animEffect transition="in" filter="wipe(left)">
                                      <p:cBhvr>
                                        <p:cTn id="15" dur="500"/>
                                        <p:tgtEl>
                                          <p:spTgt spid="7"/>
                                        </p:tgtEl>
                                      </p:cBhvr>
                                    </p:animEffect>
                                  </p:childTnLst>
                                </p:cTn>
                              </p:par>
                              <p:par>
                                <p:cTn id="16" presetID="12" presetClass="entr" presetSubtype="8"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p:tgtEl>
                                          <p:spTgt spid="4"/>
                                        </p:tgtEl>
                                        <p:attrNameLst>
                                          <p:attrName>ppt_x</p:attrName>
                                        </p:attrNameLst>
                                      </p:cBhvr>
                                      <p:tavLst>
                                        <p:tav tm="0">
                                          <p:val>
                                            <p:strVal val="#ppt_x-#ppt_w*1.125000"/>
                                          </p:val>
                                        </p:tav>
                                        <p:tav tm="100000">
                                          <p:val>
                                            <p:strVal val="#ppt_x"/>
                                          </p:val>
                                        </p:tav>
                                      </p:tavLst>
                                    </p:anim>
                                    <p:animEffect transition="in" filter="wipe(right)">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8" name="矩形 7"/>
          <p:cNvSpPr/>
          <p:nvPr/>
        </p:nvSpPr>
        <p:spPr>
          <a:xfrm>
            <a:off x="-138736" y="-52584"/>
            <a:ext cx="12345670" cy="6910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useBgFill="1">
        <p:nvSpPr>
          <p:cNvPr id="3" name="矩形 2"/>
          <p:cNvSpPr/>
          <p:nvPr/>
        </p:nvSpPr>
        <p:spPr>
          <a:xfrm>
            <a:off x="0" y="2905908"/>
            <a:ext cx="12345670" cy="30325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0" name="文本框 17"/>
          <p:cNvSpPr txBox="1"/>
          <p:nvPr/>
        </p:nvSpPr>
        <p:spPr>
          <a:xfrm>
            <a:off x="5506834" y="3588240"/>
            <a:ext cx="5518218" cy="1446550"/>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sz="8800" b="1" dirty="0">
                <a:solidFill>
                  <a:schemeClr val="bg1"/>
                </a:solidFill>
                <a:latin typeface="Arial" panose="020B0604020202020204" pitchFamily="34" charset="0"/>
                <a:ea typeface="微软雅黑" panose="020B0503020204020204" pitchFamily="34" charset="-122"/>
                <a:sym typeface="Arial" panose="020B0604020202020204" pitchFamily="34" charset="0"/>
              </a:rPr>
              <a:t>您的标题</a:t>
            </a:r>
          </a:p>
        </p:txBody>
      </p:sp>
      <p:grpSp>
        <p:nvGrpSpPr>
          <p:cNvPr id="83" name="组合 82"/>
          <p:cNvGrpSpPr/>
          <p:nvPr/>
        </p:nvGrpSpPr>
        <p:grpSpPr>
          <a:xfrm>
            <a:off x="-138736" y="1979160"/>
            <a:ext cx="4737100" cy="4664710"/>
            <a:chOff x="1041891" y="2887277"/>
            <a:chExt cx="1036261" cy="1036518"/>
          </a:xfrm>
        </p:grpSpPr>
        <p:sp useBgFill="1">
          <p:nvSpPr>
            <p:cNvPr id="84" name="Oval 53"/>
            <p:cNvSpPr>
              <a:spLocks noChangeArrowheads="1"/>
            </p:cNvSpPr>
            <p:nvPr/>
          </p:nvSpPr>
          <p:spPr bwMode="auto">
            <a:xfrm>
              <a:off x="1041891" y="2887277"/>
              <a:ext cx="1036261" cy="1036518"/>
            </a:xfrm>
            <a:prstGeom prst="ellipse">
              <a:avLst/>
            </a:prstGeom>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4400">
                <a:latin typeface="Arial" panose="020B0604020202020204" pitchFamily="34" charset="0"/>
                <a:ea typeface="微软雅黑" panose="020B0503020204020204" pitchFamily="34" charset="-122"/>
                <a:sym typeface="Arial" panose="020B0604020202020204" pitchFamily="34" charset="0"/>
              </a:endParaRPr>
            </a:p>
          </p:txBody>
        </p:sp>
        <p:sp>
          <p:nvSpPr>
            <p:cNvPr id="85" name="Text Box 58"/>
            <p:cNvSpPr txBox="1">
              <a:spLocks noChangeArrowheads="1"/>
            </p:cNvSpPr>
            <p:nvPr/>
          </p:nvSpPr>
          <p:spPr bwMode="auto">
            <a:xfrm>
              <a:off x="1142234" y="2989292"/>
              <a:ext cx="782803" cy="83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23900" b="1"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500"/>
                                        <p:tgtEl>
                                          <p:spTgt spid="40"/>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3" grpId="0" bldLvl="0" animBg="1"/>
      <p:bldP spid="4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5" name="文本框 4"/>
          <p:cNvSpPr txBox="1"/>
          <p:nvPr/>
        </p:nvSpPr>
        <p:spPr>
          <a:xfrm>
            <a:off x="1224818" y="2111218"/>
            <a:ext cx="9866835" cy="1015663"/>
          </a:xfrm>
          <a:prstGeom prst="rect">
            <a:avLst/>
          </a:prstGeom>
          <a:noFill/>
        </p:spPr>
        <p:txBody>
          <a:bodyPr wrap="square" rtlCol="0">
            <a:spAutoFit/>
          </a:bodyPr>
          <a:lstStyle/>
          <a:p>
            <a:r>
              <a:rPr lang="en-US" altLang="zh-CN" sz="6000" b="1" dirty="0">
                <a:solidFill>
                  <a:schemeClr val="bg1"/>
                </a:solidFill>
                <a:effectLst>
                  <a:outerShdw blurRad="50800" dist="38100" dir="2700000" algn="tl" rotWithShape="0">
                    <a:prstClr val="black">
                      <a:alpha val="40000"/>
                    </a:prstClr>
                  </a:outerShdw>
                </a:effectLst>
                <a:cs typeface="+mn-ea"/>
                <a:sym typeface="+mn-lt"/>
              </a:rPr>
              <a:t>THANKS FOR WATCHING!</a:t>
            </a:r>
            <a:endParaRPr lang="zh-CN" altLang="en-US" sz="6000" b="1" dirty="0">
              <a:solidFill>
                <a:schemeClr val="bg1"/>
              </a:solidFill>
              <a:effectLst>
                <a:outerShdw blurRad="50800" dist="38100" dir="2700000" algn="tl" rotWithShape="0">
                  <a:prstClr val="black">
                    <a:alpha val="40000"/>
                  </a:prstClr>
                </a:outerShdw>
              </a:effectLst>
              <a:cs typeface="+mn-ea"/>
              <a:sym typeface="+mn-lt"/>
            </a:endParaRPr>
          </a:p>
        </p:txBody>
      </p:sp>
      <p:sp>
        <p:nvSpPr>
          <p:cNvPr id="10" name="矩形 9"/>
          <p:cNvSpPr/>
          <p:nvPr/>
        </p:nvSpPr>
        <p:spPr>
          <a:xfrm>
            <a:off x="872121" y="1119999"/>
            <a:ext cx="10385159" cy="5034562"/>
          </a:xfrm>
          <a:prstGeom prst="rect">
            <a:avLst/>
          </a:prstGeom>
          <a:noFill/>
          <a:ln w="190500">
            <a:solidFill>
              <a:schemeClr val="bg1"/>
            </a:solidFill>
          </a:ln>
          <a:effectLst>
            <a:glow>
              <a:schemeClr val="bg1">
                <a:alpha val="40000"/>
              </a:schemeClr>
            </a:glow>
            <a:outerShdw blurRad="50800" dist="38100" dir="2700000" algn="tl"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useBgFill="1">
        <p:nvSpPr>
          <p:cNvPr id="6" name="矩形 5"/>
          <p:cNvSpPr/>
          <p:nvPr/>
        </p:nvSpPr>
        <p:spPr>
          <a:xfrm>
            <a:off x="8188960" y="3637280"/>
            <a:ext cx="3690701" cy="302768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2457452" y="1509185"/>
            <a:ext cx="5846233" cy="4929716"/>
          </a:xfrm>
          <a:custGeom>
            <a:avLst/>
            <a:gdLst>
              <a:gd name="T0" fmla="*/ 0 w 3668"/>
              <a:gd name="T1" fmla="*/ 2742 h 3785"/>
              <a:gd name="T2" fmla="*/ 253 w 3668"/>
              <a:gd name="T3" fmla="*/ 2556 h 3785"/>
              <a:gd name="T4" fmla="*/ 515 w 3668"/>
              <a:gd name="T5" fmla="*/ 2395 h 3785"/>
              <a:gd name="T6" fmla="*/ 798 w 3668"/>
              <a:gd name="T7" fmla="*/ 2223 h 3785"/>
              <a:gd name="T8" fmla="*/ 1152 w 3668"/>
              <a:gd name="T9" fmla="*/ 2000 h 3785"/>
              <a:gd name="T10" fmla="*/ 1587 w 3668"/>
              <a:gd name="T11" fmla="*/ 1728 h 3785"/>
              <a:gd name="T12" fmla="*/ 1869 w 3668"/>
              <a:gd name="T13" fmla="*/ 1525 h 3785"/>
              <a:gd name="T14" fmla="*/ 2061 w 3668"/>
              <a:gd name="T15" fmla="*/ 1394 h 3785"/>
              <a:gd name="T16" fmla="*/ 2324 w 3668"/>
              <a:gd name="T17" fmla="*/ 1182 h 3785"/>
              <a:gd name="T18" fmla="*/ 2557 w 3668"/>
              <a:gd name="T19" fmla="*/ 980 h 3785"/>
              <a:gd name="T20" fmla="*/ 2769 w 3668"/>
              <a:gd name="T21" fmla="*/ 768 h 3785"/>
              <a:gd name="T22" fmla="*/ 2941 w 3668"/>
              <a:gd name="T23" fmla="*/ 606 h 3785"/>
              <a:gd name="T24" fmla="*/ 3193 w 3668"/>
              <a:gd name="T25" fmla="*/ 353 h 3785"/>
              <a:gd name="T26" fmla="*/ 3011 w 3668"/>
              <a:gd name="T27" fmla="*/ 252 h 3785"/>
              <a:gd name="T28" fmla="*/ 3648 w 3668"/>
              <a:gd name="T29" fmla="*/ 0 h 3785"/>
              <a:gd name="T30" fmla="*/ 3668 w 3668"/>
              <a:gd name="T31" fmla="*/ 687 h 3785"/>
              <a:gd name="T32" fmla="*/ 3466 w 3668"/>
              <a:gd name="T33" fmla="*/ 525 h 3785"/>
              <a:gd name="T34" fmla="*/ 3213 w 3668"/>
              <a:gd name="T35" fmla="*/ 828 h 3785"/>
              <a:gd name="T36" fmla="*/ 2910 w 3668"/>
              <a:gd name="T37" fmla="*/ 1202 h 3785"/>
              <a:gd name="T38" fmla="*/ 2698 w 3668"/>
              <a:gd name="T39" fmla="*/ 1515 h 3785"/>
              <a:gd name="T40" fmla="*/ 2597 w 3668"/>
              <a:gd name="T41" fmla="*/ 1738 h 3785"/>
              <a:gd name="T42" fmla="*/ 2496 w 3668"/>
              <a:gd name="T43" fmla="*/ 1970 h 3785"/>
              <a:gd name="T44" fmla="*/ 2435 w 3668"/>
              <a:gd name="T45" fmla="*/ 2182 h 3785"/>
              <a:gd name="T46" fmla="*/ 2375 w 3668"/>
              <a:gd name="T47" fmla="*/ 2384 h 3785"/>
              <a:gd name="T48" fmla="*/ 2264 w 3668"/>
              <a:gd name="T49" fmla="*/ 2779 h 3785"/>
              <a:gd name="T50" fmla="*/ 2183 w 3668"/>
              <a:gd name="T51" fmla="*/ 3152 h 3785"/>
              <a:gd name="T52" fmla="*/ 2122 w 3668"/>
              <a:gd name="T53" fmla="*/ 3445 h 3785"/>
              <a:gd name="T54" fmla="*/ 2042 w 3668"/>
              <a:gd name="T55" fmla="*/ 3785 h 3785"/>
              <a:gd name="T56" fmla="*/ 0 w 3668"/>
              <a:gd name="T57" fmla="*/ 3785 h 3785"/>
              <a:gd name="T58" fmla="*/ 0 w 3668"/>
              <a:gd name="T59" fmla="*/ 2742 h 3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rgbClr val="BFBFBF"/>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lIns="83831" tIns="41916" rIns="83831" bIns="41916" anchor="ctr"/>
          <a:lstStyle/>
          <a:p>
            <a:pPr algn="ctr"/>
            <a:endParaRPr lang="zh-CN" altLang="en-US" sz="1735" b="1">
              <a:solidFill>
                <a:srgbClr val="000000"/>
              </a:solidFill>
              <a:cs typeface="+mn-ea"/>
              <a:sym typeface="+mn-lt"/>
            </a:endParaRPr>
          </a:p>
        </p:txBody>
      </p:sp>
      <p:sp>
        <p:nvSpPr>
          <p:cNvPr id="4" name="圆角矩形 3"/>
          <p:cNvSpPr/>
          <p:nvPr/>
        </p:nvSpPr>
        <p:spPr>
          <a:xfrm>
            <a:off x="3987801" y="4637618"/>
            <a:ext cx="2120900" cy="391583"/>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anchor="ctr"/>
          <a:lstStyle/>
          <a:p>
            <a:pPr algn="ctr" fontAlgn="auto"/>
            <a:r>
              <a:rPr lang="en-US" altLang="zh-CN" sz="1735" noProof="1">
                <a:cs typeface="+mn-ea"/>
                <a:sym typeface="+mn-lt"/>
              </a:rPr>
              <a:t>2014</a:t>
            </a:r>
            <a:r>
              <a:rPr lang="zh-CN" altLang="en-US" sz="1735" noProof="1">
                <a:cs typeface="+mn-ea"/>
                <a:sym typeface="+mn-lt"/>
              </a:rPr>
              <a:t>年</a:t>
            </a:r>
            <a:r>
              <a:rPr lang="en-US" altLang="zh-CN" sz="1735" noProof="1">
                <a:cs typeface="+mn-ea"/>
                <a:sym typeface="+mn-lt"/>
              </a:rPr>
              <a:t>4</a:t>
            </a:r>
            <a:r>
              <a:rPr lang="zh-CN" altLang="en-US" sz="1735" noProof="1">
                <a:cs typeface="+mn-ea"/>
                <a:sym typeface="+mn-lt"/>
              </a:rPr>
              <a:t>月</a:t>
            </a:r>
          </a:p>
        </p:txBody>
      </p:sp>
      <p:sp>
        <p:nvSpPr>
          <p:cNvPr id="5" name="圆角矩形 4"/>
          <p:cNvSpPr/>
          <p:nvPr/>
        </p:nvSpPr>
        <p:spPr>
          <a:xfrm>
            <a:off x="4876801" y="3790951"/>
            <a:ext cx="2123017" cy="391583"/>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anchor="ctr"/>
          <a:lstStyle/>
          <a:p>
            <a:pPr algn="ctr" fontAlgn="auto"/>
            <a:r>
              <a:rPr lang="en-US" altLang="zh-CN" sz="1735" noProof="1">
                <a:cs typeface="+mn-ea"/>
                <a:sym typeface="+mn-lt"/>
              </a:rPr>
              <a:t>2015</a:t>
            </a:r>
            <a:r>
              <a:rPr lang="zh-CN" altLang="en-US" sz="1735" noProof="1">
                <a:cs typeface="+mn-ea"/>
                <a:sym typeface="+mn-lt"/>
              </a:rPr>
              <a:t>年</a:t>
            </a:r>
            <a:r>
              <a:rPr lang="en-US" altLang="zh-CN" sz="1735" noProof="1">
                <a:cs typeface="+mn-ea"/>
                <a:sym typeface="+mn-lt"/>
              </a:rPr>
              <a:t>5</a:t>
            </a:r>
            <a:r>
              <a:rPr lang="zh-CN" altLang="en-US" sz="1735" noProof="1">
                <a:cs typeface="+mn-ea"/>
                <a:sym typeface="+mn-lt"/>
              </a:rPr>
              <a:t>月</a:t>
            </a:r>
          </a:p>
        </p:txBody>
      </p:sp>
      <p:sp>
        <p:nvSpPr>
          <p:cNvPr id="6" name="圆角矩形 5"/>
          <p:cNvSpPr/>
          <p:nvPr/>
        </p:nvSpPr>
        <p:spPr>
          <a:xfrm>
            <a:off x="5539317" y="2973918"/>
            <a:ext cx="2123016" cy="393700"/>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anchor="ctr"/>
          <a:lstStyle/>
          <a:p>
            <a:pPr algn="ctr" fontAlgn="auto"/>
            <a:r>
              <a:rPr lang="en-US" altLang="zh-CN" sz="1735" noProof="1">
                <a:cs typeface="+mn-ea"/>
                <a:sym typeface="+mn-lt"/>
              </a:rPr>
              <a:t>2016</a:t>
            </a:r>
            <a:r>
              <a:rPr lang="zh-CN" altLang="en-US" sz="1735" noProof="1">
                <a:cs typeface="+mn-ea"/>
                <a:sym typeface="+mn-lt"/>
              </a:rPr>
              <a:t>年</a:t>
            </a:r>
            <a:r>
              <a:rPr lang="en-US" altLang="zh-CN" sz="1735" noProof="1">
                <a:cs typeface="+mn-ea"/>
                <a:sym typeface="+mn-lt"/>
              </a:rPr>
              <a:t>6</a:t>
            </a:r>
            <a:r>
              <a:rPr lang="zh-CN" altLang="en-US" sz="1735" noProof="1">
                <a:cs typeface="+mn-ea"/>
                <a:sym typeface="+mn-lt"/>
              </a:rPr>
              <a:t>月</a:t>
            </a:r>
          </a:p>
        </p:txBody>
      </p:sp>
      <p:sp>
        <p:nvSpPr>
          <p:cNvPr id="7" name="圆角矩形 6"/>
          <p:cNvSpPr/>
          <p:nvPr/>
        </p:nvSpPr>
        <p:spPr>
          <a:xfrm>
            <a:off x="6284385" y="2203451"/>
            <a:ext cx="2120900" cy="391583"/>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anchor="ctr"/>
          <a:lstStyle/>
          <a:p>
            <a:pPr algn="ctr" fontAlgn="auto"/>
            <a:r>
              <a:rPr lang="en-US" altLang="zh-CN" sz="1735" noProof="1">
                <a:cs typeface="+mn-ea"/>
                <a:sym typeface="+mn-lt"/>
              </a:rPr>
              <a:t>2017</a:t>
            </a:r>
            <a:r>
              <a:rPr lang="zh-CN" altLang="en-US" sz="1735" noProof="1">
                <a:cs typeface="+mn-ea"/>
                <a:sym typeface="+mn-lt"/>
              </a:rPr>
              <a:t>年</a:t>
            </a:r>
            <a:r>
              <a:rPr lang="en-US" altLang="zh-CN" sz="1735" noProof="1">
                <a:cs typeface="+mn-ea"/>
                <a:sym typeface="+mn-lt"/>
              </a:rPr>
              <a:t>12</a:t>
            </a:r>
            <a:r>
              <a:rPr lang="zh-CN" altLang="en-US" sz="1735" noProof="1">
                <a:cs typeface="+mn-ea"/>
                <a:sym typeface="+mn-lt"/>
              </a:rPr>
              <a:t>月</a:t>
            </a:r>
          </a:p>
        </p:txBody>
      </p:sp>
      <p:sp>
        <p:nvSpPr>
          <p:cNvPr id="9" name="圆角矩形 8"/>
          <p:cNvSpPr/>
          <p:nvPr/>
        </p:nvSpPr>
        <p:spPr>
          <a:xfrm>
            <a:off x="3145367" y="5412318"/>
            <a:ext cx="2120900" cy="393700"/>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anchor="ctr"/>
          <a:lstStyle/>
          <a:p>
            <a:pPr algn="ctr" fontAlgn="auto"/>
            <a:r>
              <a:rPr lang="en-US" altLang="zh-CN" sz="1735" noProof="1">
                <a:cs typeface="+mn-ea"/>
                <a:sym typeface="+mn-lt"/>
              </a:rPr>
              <a:t>2013</a:t>
            </a:r>
            <a:r>
              <a:rPr lang="zh-CN" altLang="en-US" sz="1735" noProof="1">
                <a:cs typeface="+mn-ea"/>
                <a:sym typeface="+mn-lt"/>
              </a:rPr>
              <a:t>年</a:t>
            </a:r>
            <a:r>
              <a:rPr lang="en-US" altLang="zh-CN" sz="1735" noProof="1">
                <a:cs typeface="+mn-ea"/>
                <a:sym typeface="+mn-lt"/>
              </a:rPr>
              <a:t>3</a:t>
            </a:r>
            <a:r>
              <a:rPr lang="zh-CN" altLang="en-US" sz="1735" noProof="1">
                <a:cs typeface="+mn-ea"/>
                <a:sym typeface="+mn-lt"/>
              </a:rPr>
              <a:t>月</a:t>
            </a:r>
          </a:p>
        </p:txBody>
      </p:sp>
      <p:sp>
        <p:nvSpPr>
          <p:cNvPr id="10" name="矩形 9"/>
          <p:cNvSpPr>
            <a:spLocks noChangeArrowheads="1"/>
          </p:cNvSpPr>
          <p:nvPr/>
        </p:nvSpPr>
        <p:spPr bwMode="auto">
          <a:xfrm>
            <a:off x="6284385" y="5386918"/>
            <a:ext cx="2103967" cy="577093"/>
          </a:xfrm>
          <a:prstGeom prst="rect">
            <a:avLst/>
          </a:prstGeom>
          <a:noFill/>
          <a:ln w="9525">
            <a:solidFill>
              <a:srgbClr val="01458E"/>
            </a:solidFill>
            <a:prstDash val="dash"/>
            <a:round/>
          </a:ln>
          <a:extLst>
            <a:ext uri="{909E8E84-426E-40DD-AFC4-6F175D3DCCD1}">
              <a14:hiddenFill xmlns:a14="http://schemas.microsoft.com/office/drawing/2010/main">
                <a:solidFill>
                  <a:srgbClr val="FFFFFF"/>
                </a:solidFill>
              </a14:hiddenFill>
            </a:ext>
          </a:extLst>
        </p:spPr>
        <p:txBody>
          <a:bodyPr lIns="83831" tIns="41916" rIns="83831" bIns="41916">
            <a:spAutoFit/>
          </a:bodyPr>
          <a:lstStyle/>
          <a:p>
            <a:pPr algn="ctr"/>
            <a:r>
              <a:rPr lang="zh-CN" altLang="en-US" sz="1600">
                <a:solidFill>
                  <a:srgbClr val="404040"/>
                </a:solidFill>
                <a:cs typeface="+mn-ea"/>
                <a:sym typeface="+mn-lt"/>
              </a:rPr>
              <a:t>单击此处添加文本</a:t>
            </a:r>
            <a:endParaRPr lang="en-US" altLang="zh-CN" sz="1600">
              <a:solidFill>
                <a:srgbClr val="404040"/>
              </a:solidFill>
              <a:cs typeface="+mn-ea"/>
              <a:sym typeface="+mn-lt"/>
            </a:endParaRPr>
          </a:p>
          <a:p>
            <a:pPr algn="ctr"/>
            <a:r>
              <a:rPr lang="zh-CN" altLang="en-US" sz="1600">
                <a:solidFill>
                  <a:srgbClr val="404040"/>
                </a:solidFill>
                <a:cs typeface="+mn-ea"/>
                <a:sym typeface="+mn-lt"/>
              </a:rPr>
              <a:t>单击此处添加文本</a:t>
            </a:r>
          </a:p>
        </p:txBody>
      </p:sp>
      <p:sp>
        <p:nvSpPr>
          <p:cNvPr id="11" name="矩形 10"/>
          <p:cNvSpPr>
            <a:spLocks noChangeArrowheads="1"/>
          </p:cNvSpPr>
          <p:nvPr/>
        </p:nvSpPr>
        <p:spPr bwMode="auto">
          <a:xfrm>
            <a:off x="6845301" y="4555067"/>
            <a:ext cx="2103967" cy="577093"/>
          </a:xfrm>
          <a:prstGeom prst="rect">
            <a:avLst/>
          </a:prstGeom>
          <a:noFill/>
          <a:ln w="9525">
            <a:solidFill>
              <a:srgbClr val="01458E"/>
            </a:solidFill>
            <a:prstDash val="dash"/>
            <a:round/>
          </a:ln>
          <a:extLst>
            <a:ext uri="{909E8E84-426E-40DD-AFC4-6F175D3DCCD1}">
              <a14:hiddenFill xmlns:a14="http://schemas.microsoft.com/office/drawing/2010/main">
                <a:solidFill>
                  <a:srgbClr val="FFFFFF"/>
                </a:solidFill>
              </a14:hiddenFill>
            </a:ext>
          </a:extLst>
        </p:spPr>
        <p:txBody>
          <a:bodyPr lIns="83831" tIns="41916" rIns="83831" bIns="41916">
            <a:spAutoFit/>
          </a:bodyPr>
          <a:lstStyle/>
          <a:p>
            <a:pPr algn="ctr"/>
            <a:r>
              <a:rPr lang="zh-CN" altLang="en-US" sz="1600">
                <a:solidFill>
                  <a:srgbClr val="404040"/>
                </a:solidFill>
                <a:cs typeface="+mn-ea"/>
                <a:sym typeface="+mn-lt"/>
              </a:rPr>
              <a:t>单击此处添加文本</a:t>
            </a:r>
            <a:endParaRPr lang="en-US" altLang="zh-CN" sz="1600">
              <a:solidFill>
                <a:srgbClr val="404040"/>
              </a:solidFill>
              <a:cs typeface="+mn-ea"/>
              <a:sym typeface="+mn-lt"/>
            </a:endParaRPr>
          </a:p>
          <a:p>
            <a:pPr algn="ctr"/>
            <a:r>
              <a:rPr lang="zh-CN" altLang="en-US" sz="1600">
                <a:solidFill>
                  <a:srgbClr val="404040"/>
                </a:solidFill>
                <a:cs typeface="+mn-ea"/>
                <a:sym typeface="+mn-lt"/>
              </a:rPr>
              <a:t>单击此处添加文本</a:t>
            </a:r>
          </a:p>
        </p:txBody>
      </p:sp>
      <p:sp>
        <p:nvSpPr>
          <p:cNvPr id="12" name="矩形 11"/>
          <p:cNvSpPr>
            <a:spLocks noChangeArrowheads="1"/>
          </p:cNvSpPr>
          <p:nvPr/>
        </p:nvSpPr>
        <p:spPr bwMode="auto">
          <a:xfrm>
            <a:off x="7389285" y="3723218"/>
            <a:ext cx="2103967" cy="577093"/>
          </a:xfrm>
          <a:prstGeom prst="rect">
            <a:avLst/>
          </a:prstGeom>
          <a:noFill/>
          <a:ln w="9525">
            <a:solidFill>
              <a:srgbClr val="01458E"/>
            </a:solidFill>
            <a:prstDash val="dash"/>
            <a:round/>
          </a:ln>
          <a:extLst>
            <a:ext uri="{909E8E84-426E-40DD-AFC4-6F175D3DCCD1}">
              <a14:hiddenFill xmlns:a14="http://schemas.microsoft.com/office/drawing/2010/main">
                <a:solidFill>
                  <a:srgbClr val="FFFFFF"/>
                </a:solidFill>
              </a14:hiddenFill>
            </a:ext>
          </a:extLst>
        </p:spPr>
        <p:txBody>
          <a:bodyPr lIns="83831" tIns="41916" rIns="83831" bIns="41916">
            <a:spAutoFit/>
          </a:bodyPr>
          <a:lstStyle/>
          <a:p>
            <a:pPr algn="ctr"/>
            <a:r>
              <a:rPr lang="zh-CN" altLang="en-US" sz="1600">
                <a:solidFill>
                  <a:srgbClr val="404040"/>
                </a:solidFill>
                <a:cs typeface="+mn-ea"/>
                <a:sym typeface="+mn-lt"/>
              </a:rPr>
              <a:t>单击此处添加文本</a:t>
            </a:r>
            <a:endParaRPr lang="en-US" altLang="zh-CN" sz="1600">
              <a:solidFill>
                <a:srgbClr val="404040"/>
              </a:solidFill>
              <a:cs typeface="+mn-ea"/>
              <a:sym typeface="+mn-lt"/>
            </a:endParaRPr>
          </a:p>
          <a:p>
            <a:pPr algn="ctr"/>
            <a:r>
              <a:rPr lang="zh-CN" altLang="en-US" sz="1600">
                <a:solidFill>
                  <a:srgbClr val="404040"/>
                </a:solidFill>
                <a:cs typeface="+mn-ea"/>
                <a:sym typeface="+mn-lt"/>
              </a:rPr>
              <a:t>单击此处添加文本</a:t>
            </a:r>
          </a:p>
        </p:txBody>
      </p:sp>
      <p:sp>
        <p:nvSpPr>
          <p:cNvPr id="13" name="矩形 12"/>
          <p:cNvSpPr>
            <a:spLocks noChangeArrowheads="1"/>
          </p:cNvSpPr>
          <p:nvPr/>
        </p:nvSpPr>
        <p:spPr bwMode="auto">
          <a:xfrm>
            <a:off x="7897284" y="2891367"/>
            <a:ext cx="2106083" cy="577093"/>
          </a:xfrm>
          <a:prstGeom prst="rect">
            <a:avLst/>
          </a:prstGeom>
          <a:noFill/>
          <a:ln w="9525">
            <a:solidFill>
              <a:srgbClr val="01458E"/>
            </a:solidFill>
            <a:prstDash val="dash"/>
            <a:round/>
          </a:ln>
          <a:extLst>
            <a:ext uri="{909E8E84-426E-40DD-AFC4-6F175D3DCCD1}">
              <a14:hiddenFill xmlns:a14="http://schemas.microsoft.com/office/drawing/2010/main">
                <a:solidFill>
                  <a:srgbClr val="FFFFFF"/>
                </a:solidFill>
              </a14:hiddenFill>
            </a:ext>
          </a:extLst>
        </p:spPr>
        <p:txBody>
          <a:bodyPr lIns="83831" tIns="41916" rIns="83831" bIns="41916">
            <a:spAutoFit/>
          </a:bodyPr>
          <a:lstStyle/>
          <a:p>
            <a:pPr algn="ctr"/>
            <a:r>
              <a:rPr lang="zh-CN" altLang="en-US" sz="1600">
                <a:solidFill>
                  <a:srgbClr val="404040"/>
                </a:solidFill>
                <a:cs typeface="+mn-ea"/>
                <a:sym typeface="+mn-lt"/>
              </a:rPr>
              <a:t>单击此处添加文本</a:t>
            </a:r>
            <a:endParaRPr lang="en-US" altLang="zh-CN" sz="1600">
              <a:solidFill>
                <a:srgbClr val="404040"/>
              </a:solidFill>
              <a:cs typeface="+mn-ea"/>
              <a:sym typeface="+mn-lt"/>
            </a:endParaRPr>
          </a:p>
          <a:p>
            <a:pPr algn="ctr"/>
            <a:r>
              <a:rPr lang="zh-CN" altLang="en-US" sz="1600">
                <a:solidFill>
                  <a:srgbClr val="404040"/>
                </a:solidFill>
                <a:cs typeface="+mn-ea"/>
                <a:sym typeface="+mn-lt"/>
              </a:rPr>
              <a:t>单击此处添加文本</a:t>
            </a:r>
          </a:p>
        </p:txBody>
      </p:sp>
      <p:sp>
        <p:nvSpPr>
          <p:cNvPr id="14" name="矩形 13"/>
          <p:cNvSpPr>
            <a:spLocks noChangeArrowheads="1"/>
          </p:cNvSpPr>
          <p:nvPr/>
        </p:nvSpPr>
        <p:spPr bwMode="auto">
          <a:xfrm>
            <a:off x="8695267" y="2135718"/>
            <a:ext cx="2106084" cy="577093"/>
          </a:xfrm>
          <a:prstGeom prst="rect">
            <a:avLst/>
          </a:prstGeom>
          <a:noFill/>
          <a:ln w="9525">
            <a:solidFill>
              <a:srgbClr val="01458E"/>
            </a:solidFill>
            <a:prstDash val="dash"/>
            <a:round/>
          </a:ln>
          <a:extLst>
            <a:ext uri="{909E8E84-426E-40DD-AFC4-6F175D3DCCD1}">
              <a14:hiddenFill xmlns:a14="http://schemas.microsoft.com/office/drawing/2010/main">
                <a:solidFill>
                  <a:srgbClr val="FFFFFF"/>
                </a:solidFill>
              </a14:hiddenFill>
            </a:ext>
          </a:extLst>
        </p:spPr>
        <p:txBody>
          <a:bodyPr lIns="83831" tIns="41916" rIns="83831" bIns="41916">
            <a:spAutoFit/>
          </a:bodyPr>
          <a:lstStyle/>
          <a:p>
            <a:pPr algn="ctr"/>
            <a:r>
              <a:rPr lang="zh-CN" altLang="en-US" sz="1600">
                <a:solidFill>
                  <a:srgbClr val="404040"/>
                </a:solidFill>
                <a:cs typeface="+mn-ea"/>
                <a:sym typeface="+mn-lt"/>
              </a:rPr>
              <a:t>单击此处添加文本</a:t>
            </a:r>
            <a:endParaRPr lang="en-US" altLang="zh-CN" sz="1600">
              <a:solidFill>
                <a:srgbClr val="404040"/>
              </a:solidFill>
              <a:cs typeface="+mn-ea"/>
              <a:sym typeface="+mn-lt"/>
            </a:endParaRPr>
          </a:p>
          <a:p>
            <a:pPr algn="ctr"/>
            <a:r>
              <a:rPr lang="zh-CN" altLang="en-US" sz="1600">
                <a:solidFill>
                  <a:srgbClr val="404040"/>
                </a:solidFill>
                <a:cs typeface="+mn-ea"/>
                <a:sym typeface="+mn-lt"/>
              </a:rPr>
              <a:t>单击此处添加文本</a:t>
            </a:r>
          </a:p>
        </p:txBody>
      </p:sp>
      <p:sp>
        <p:nvSpPr>
          <p:cNvPr id="15" name="Content Placeholder 2"/>
          <p:cNvSpPr txBox="1">
            <a:spLocks noChangeArrowheads="1"/>
          </p:cNvSpPr>
          <p:nvPr/>
        </p:nvSpPr>
        <p:spPr bwMode="auto">
          <a:xfrm>
            <a:off x="1356784" y="2347385"/>
            <a:ext cx="3395133"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spcBef>
                <a:spcPts val="1335"/>
              </a:spcBef>
            </a:pPr>
            <a:r>
              <a:rPr lang="zh-CN" altLang="en-US" sz="1600">
                <a:solidFill>
                  <a:srgbClr val="404040"/>
                </a:solidFill>
                <a:latin typeface="+mn-lt"/>
                <a:ea typeface="+mn-ea"/>
                <a:cs typeface="+mn-ea"/>
                <a:sym typeface="+mn-lt"/>
              </a:rPr>
              <a:t>您的内容打在这里，或者通过复制您的文本后，在此框中选择粘贴，并选择只保留文字。在此录入上述图表的综合描述说明。</a:t>
            </a:r>
            <a:endParaRPr lang="en-US" altLang="en-US" sz="1600">
              <a:solidFill>
                <a:srgbClr val="404040"/>
              </a:solidFill>
              <a:latin typeface="+mn-lt"/>
              <a:ea typeface="+mn-ea"/>
              <a:cs typeface="+mn-ea"/>
              <a:sym typeface="+mn-lt"/>
            </a:endParaRPr>
          </a:p>
        </p:txBody>
      </p:sp>
      <p:sp>
        <p:nvSpPr>
          <p:cNvPr id="16" name="Title 13"/>
          <p:cNvSpPr txBox="1">
            <a:spLocks noChangeArrowheads="1"/>
          </p:cNvSpPr>
          <p:nvPr/>
        </p:nvSpPr>
        <p:spPr bwMode="auto">
          <a:xfrm>
            <a:off x="1386417" y="1841500"/>
            <a:ext cx="2885016" cy="586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r>
              <a:rPr lang="zh-CN" altLang="en-US" sz="1865" b="1" dirty="0">
                <a:solidFill>
                  <a:schemeClr val="accent1"/>
                </a:solidFill>
                <a:cs typeface="+mn-ea"/>
                <a:sym typeface="+mn-lt"/>
              </a:rPr>
              <a:t>添加标题内容文字</a:t>
            </a:r>
            <a:endParaRPr lang="en-US" altLang="en-US" sz="1865" b="1" dirty="0">
              <a:solidFill>
                <a:schemeClr val="accent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ppt_x</p:attrName>
                                        </p:attrNameLst>
                                      </p:cBhvr>
                                      <p:tavLst>
                                        <p:tav tm="0">
                                          <p:val>
                                            <p:strVal val="0-#ppt_w/2"/>
                                          </p:val>
                                        </p:tav>
                                        <p:tav tm="100000">
                                          <p:val>
                                            <p:strVal val="#ppt_x"/>
                                          </p:val>
                                        </p:tav>
                                      </p:tavLst>
                                    </p:anim>
                                    <p:anim calcmode="lin" valueType="num">
                                      <p:cBhvr>
                                        <p:cTn id="11" dur="500" fill="hold"/>
                                        <p:tgtEl>
                                          <p:spTgt spid="9"/>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30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ppt_x</p:attrName>
                                        </p:attrNameLst>
                                      </p:cBhvr>
                                      <p:tavLst>
                                        <p:tav tm="0">
                                          <p:val>
                                            <p:strVal val="1+#ppt_w/2"/>
                                          </p:val>
                                        </p:tav>
                                        <p:tav tm="100000">
                                          <p:val>
                                            <p:strVal val="#ppt_x"/>
                                          </p:val>
                                        </p:tav>
                                      </p:tavLst>
                                    </p:anim>
                                    <p:anim calcmode="lin" valueType="num">
                                      <p:cBhvr>
                                        <p:cTn id="15" dur="50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ppt_x</p:attrName>
                                        </p:attrNameLst>
                                      </p:cBhvr>
                                      <p:tavLst>
                                        <p:tav tm="0">
                                          <p:val>
                                            <p:strVal val="0-#ppt_w/2"/>
                                          </p:val>
                                        </p:tav>
                                        <p:tav tm="100000">
                                          <p:val>
                                            <p:strVal val="#ppt_x"/>
                                          </p:val>
                                        </p:tav>
                                      </p:tavLst>
                                    </p:anim>
                                    <p:anim calcmode="lin" valueType="num">
                                      <p:cBhvr>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ppt_x</p:attrName>
                                        </p:attrNameLst>
                                      </p:cBhvr>
                                      <p:tavLst>
                                        <p:tav tm="0">
                                          <p:val>
                                            <p:strVal val="1+#ppt_w/2"/>
                                          </p:val>
                                        </p:tav>
                                        <p:tav tm="100000">
                                          <p:val>
                                            <p:strVal val="#ppt_x"/>
                                          </p:val>
                                        </p:tav>
                                      </p:tavLst>
                                    </p:anim>
                                    <p:anim calcmode="lin" valueType="num">
                                      <p:cBhvr>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7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ppt_x</p:attrName>
                                        </p:attrNameLst>
                                      </p:cBhvr>
                                      <p:tavLst>
                                        <p:tav tm="0">
                                          <p:val>
                                            <p:strVal val="0-#ppt_w/2"/>
                                          </p:val>
                                        </p:tav>
                                        <p:tav tm="100000">
                                          <p:val>
                                            <p:strVal val="#ppt_x"/>
                                          </p:val>
                                        </p:tav>
                                      </p:tavLst>
                                    </p:anim>
                                    <p:anim calcmode="lin" valueType="num">
                                      <p:cBhvr>
                                        <p:cTn id="27" dur="500" fill="hold"/>
                                        <p:tgtEl>
                                          <p:spTgt spid="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0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ppt_x</p:attrName>
                                        </p:attrNameLst>
                                      </p:cBhvr>
                                      <p:tavLst>
                                        <p:tav tm="0">
                                          <p:val>
                                            <p:strVal val="1+#ppt_w/2"/>
                                          </p:val>
                                        </p:tav>
                                        <p:tav tm="100000">
                                          <p:val>
                                            <p:strVal val="#ppt_x"/>
                                          </p:val>
                                        </p:tav>
                                      </p:tavLst>
                                    </p:anim>
                                    <p:anim calcmode="lin" valueType="num">
                                      <p:cBhvr>
                                        <p:cTn id="31" dur="500" fill="hold"/>
                                        <p:tgtEl>
                                          <p:spTgt spid="12"/>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9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ppt_x</p:attrName>
                                        </p:attrNameLst>
                                      </p:cBhvr>
                                      <p:tavLst>
                                        <p:tav tm="0">
                                          <p:val>
                                            <p:strVal val="0-#ppt_w/2"/>
                                          </p:val>
                                        </p:tav>
                                        <p:tav tm="100000">
                                          <p:val>
                                            <p:strVal val="#ppt_x"/>
                                          </p:val>
                                        </p:tav>
                                      </p:tavLst>
                                    </p:anim>
                                    <p:anim calcmode="lin" valueType="num">
                                      <p:cBhvr>
                                        <p:cTn id="35" dur="500" fill="hold"/>
                                        <p:tgtEl>
                                          <p:spTgt spid="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90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ppt_x</p:attrName>
                                        </p:attrNameLst>
                                      </p:cBhvr>
                                      <p:tavLst>
                                        <p:tav tm="0">
                                          <p:val>
                                            <p:strVal val="1+#ppt_w/2"/>
                                          </p:val>
                                        </p:tav>
                                        <p:tav tm="100000">
                                          <p:val>
                                            <p:strVal val="#ppt_x"/>
                                          </p:val>
                                        </p:tav>
                                      </p:tavLst>
                                    </p:anim>
                                    <p:anim calcmode="lin" valueType="num">
                                      <p:cBhvr>
                                        <p:cTn id="39" dur="500" fill="hold"/>
                                        <p:tgtEl>
                                          <p:spTgt spid="13"/>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120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ppt_x</p:attrName>
                                        </p:attrNameLst>
                                      </p:cBhvr>
                                      <p:tavLst>
                                        <p:tav tm="0">
                                          <p:val>
                                            <p:strVal val="0-#ppt_w/2"/>
                                          </p:val>
                                        </p:tav>
                                        <p:tav tm="100000">
                                          <p:val>
                                            <p:strVal val="#ppt_x"/>
                                          </p:val>
                                        </p:tav>
                                      </p:tavLst>
                                    </p:anim>
                                    <p:anim calcmode="lin" valueType="num">
                                      <p:cBhvr>
                                        <p:cTn id="43" dur="500" fill="hold"/>
                                        <p:tgtEl>
                                          <p:spTgt spid="7"/>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120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ppt_x</p:attrName>
                                        </p:attrNameLst>
                                      </p:cBhvr>
                                      <p:tavLst>
                                        <p:tav tm="0">
                                          <p:val>
                                            <p:strVal val="1+#ppt_w/2"/>
                                          </p:val>
                                        </p:tav>
                                        <p:tav tm="100000">
                                          <p:val>
                                            <p:strVal val="#ppt_x"/>
                                          </p:val>
                                        </p:tav>
                                      </p:tavLst>
                                    </p:anim>
                                    <p:anim calcmode="lin" valueType="num">
                                      <p:cBhvr>
                                        <p:cTn id="47" dur="500" fill="hold"/>
                                        <p:tgtEl>
                                          <p:spTgt spid="14"/>
                                        </p:tgtEl>
                                        <p:attrNameLst>
                                          <p:attrName>ppt_y</p:attrName>
                                        </p:attrNameLst>
                                      </p:cBhvr>
                                      <p:tavLst>
                                        <p:tav tm="0">
                                          <p:val>
                                            <p:strVal val="#ppt_y"/>
                                          </p:val>
                                        </p:tav>
                                        <p:tav tm="100000">
                                          <p:val>
                                            <p:strVal val="#ppt_y"/>
                                          </p:val>
                                        </p:tav>
                                      </p:tavLst>
                                    </p:anim>
                                  </p:childTnLst>
                                </p:cTn>
                              </p:par>
                            </p:childTnLst>
                          </p:cTn>
                        </p:par>
                        <p:par>
                          <p:cTn id="48" fill="hold">
                            <p:stCondLst>
                              <p:cond delay="500"/>
                            </p:stCondLst>
                            <p:childTnLst>
                              <p:par>
                                <p:cTn id="49" presetID="16" presetClass="entr" presetSubtype="21"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500"/>
                                        <p:tgtEl>
                                          <p:spTgt spid="16"/>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P spid="10" grpId="0" animBg="1"/>
      <p:bldP spid="11" grpId="0" animBg="1"/>
      <p:bldP spid="12" grpId="0" animBg="1"/>
      <p:bldP spid="13" grpId="0" animBg="1"/>
      <p:bldP spid="14" grpId="0" animBg="1"/>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641139" y="1711477"/>
            <a:ext cx="6871352" cy="465118"/>
            <a:chOff x="3002037" y="1465798"/>
            <a:chExt cx="7067433" cy="369332"/>
          </a:xfrm>
          <a:solidFill>
            <a:schemeClr val="accent2">
              <a:lumMod val="75000"/>
            </a:schemeClr>
          </a:solidFill>
        </p:grpSpPr>
        <p:sp>
          <p:nvSpPr>
            <p:cNvPr id="4" name="矩形 3"/>
            <p:cNvSpPr/>
            <p:nvPr/>
          </p:nvSpPr>
          <p:spPr bwMode="auto">
            <a:xfrm>
              <a:off x="3002037" y="1465798"/>
              <a:ext cx="7067433" cy="369332"/>
            </a:xfrm>
            <a:prstGeom prst="rect">
              <a:avLst/>
            </a:prstGeom>
            <a:solidFill>
              <a:schemeClr val="accent1"/>
            </a:solidFill>
            <a:ln w="9525" cap="flat" cmpd="sng" algn="ctr">
              <a:noFill/>
              <a:prstDash val="solid"/>
              <a:round/>
              <a:headEnd type="none" w="med" len="med"/>
              <a:tailEnd type="none" w="med" len="med"/>
            </a:ln>
            <a:effectLst/>
          </p:spPr>
          <p:txBody>
            <a:bodyPr/>
            <a:lstStyle/>
            <a:p>
              <a:endParaRPr lang="zh-CN" altLang="en-US" sz="2135" noProof="1">
                <a:cs typeface="+mn-ea"/>
                <a:sym typeface="+mn-lt"/>
              </a:endParaRPr>
            </a:p>
          </p:txBody>
        </p:sp>
        <p:sp>
          <p:nvSpPr>
            <p:cNvPr id="5" name="TextBox 4"/>
            <p:cNvSpPr txBox="1"/>
            <p:nvPr/>
          </p:nvSpPr>
          <p:spPr>
            <a:xfrm>
              <a:off x="3033222" y="1474123"/>
              <a:ext cx="5688632" cy="333953"/>
            </a:xfrm>
            <a:prstGeom prst="rect">
              <a:avLst/>
            </a:prstGeom>
            <a:noFill/>
          </p:spPr>
          <p:txBody>
            <a:bodyPr>
              <a:spAutoFit/>
            </a:bodyPr>
            <a:lstStyle/>
            <a:p>
              <a:pPr fontAlgn="auto"/>
              <a:r>
                <a:rPr lang="zh-CN" altLang="en-US" sz="2135" noProof="1">
                  <a:solidFill>
                    <a:srgbClr val="F8F8F8"/>
                  </a:solidFill>
                  <a:cs typeface="+mn-ea"/>
                  <a:sym typeface="+mn-lt"/>
                </a:rPr>
                <a:t>单击此处添加标题</a:t>
              </a:r>
            </a:p>
          </p:txBody>
        </p:sp>
      </p:grpSp>
      <p:grpSp>
        <p:nvGrpSpPr>
          <p:cNvPr id="6" name="组合 5"/>
          <p:cNvGrpSpPr/>
          <p:nvPr/>
        </p:nvGrpSpPr>
        <p:grpSpPr>
          <a:xfrm>
            <a:off x="3641139" y="3975903"/>
            <a:ext cx="6871352" cy="465119"/>
            <a:chOff x="3002037" y="3922395"/>
            <a:chExt cx="7067433" cy="369332"/>
          </a:xfrm>
          <a:solidFill>
            <a:schemeClr val="accent2">
              <a:lumMod val="75000"/>
            </a:schemeClr>
          </a:solidFill>
        </p:grpSpPr>
        <p:sp>
          <p:nvSpPr>
            <p:cNvPr id="7" name="矩形 6"/>
            <p:cNvSpPr/>
            <p:nvPr/>
          </p:nvSpPr>
          <p:spPr bwMode="auto">
            <a:xfrm>
              <a:off x="3002037" y="3922395"/>
              <a:ext cx="7067433" cy="369332"/>
            </a:xfrm>
            <a:prstGeom prst="rect">
              <a:avLst/>
            </a:prstGeom>
            <a:solidFill>
              <a:schemeClr val="accent1"/>
            </a:solidFill>
            <a:ln w="9525" cap="flat" cmpd="sng" algn="ctr">
              <a:noFill/>
              <a:prstDash val="solid"/>
              <a:round/>
              <a:headEnd type="none" w="med" len="med"/>
              <a:tailEnd type="none" w="med" len="med"/>
            </a:ln>
            <a:effectLst/>
          </p:spPr>
          <p:txBody>
            <a:bodyPr/>
            <a:lstStyle/>
            <a:p>
              <a:endParaRPr lang="zh-CN" altLang="en-US" sz="2135" noProof="1">
                <a:cs typeface="+mn-ea"/>
                <a:sym typeface="+mn-lt"/>
              </a:endParaRPr>
            </a:p>
          </p:txBody>
        </p:sp>
        <p:sp>
          <p:nvSpPr>
            <p:cNvPr id="9" name="TextBox 8"/>
            <p:cNvSpPr txBox="1"/>
            <p:nvPr/>
          </p:nvSpPr>
          <p:spPr>
            <a:xfrm>
              <a:off x="3023808" y="3939647"/>
              <a:ext cx="4085844" cy="333953"/>
            </a:xfrm>
            <a:prstGeom prst="rect">
              <a:avLst/>
            </a:prstGeom>
            <a:noFill/>
          </p:spPr>
          <p:txBody>
            <a:bodyPr>
              <a:spAutoFit/>
            </a:bodyPr>
            <a:lstStyle/>
            <a:p>
              <a:pPr fontAlgn="auto"/>
              <a:r>
                <a:rPr lang="zh-CN" altLang="en-US" sz="2135" noProof="1">
                  <a:solidFill>
                    <a:srgbClr val="F8F8F8"/>
                  </a:solidFill>
                  <a:cs typeface="+mn-ea"/>
                  <a:sym typeface="+mn-lt"/>
                </a:rPr>
                <a:t>单击此处添加标题</a:t>
              </a:r>
            </a:p>
          </p:txBody>
        </p:sp>
      </p:grpSp>
      <p:sp>
        <p:nvSpPr>
          <p:cNvPr id="10" name="TextBox 9"/>
          <p:cNvSpPr txBox="1">
            <a:spLocks noChangeArrowheads="1"/>
          </p:cNvSpPr>
          <p:nvPr/>
        </p:nvSpPr>
        <p:spPr bwMode="auto">
          <a:xfrm>
            <a:off x="3640668" y="2421467"/>
            <a:ext cx="6872817" cy="13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nSpc>
                <a:spcPct val="130000"/>
              </a:lnSpc>
            </a:pPr>
            <a:r>
              <a:rPr lang="zh-CN" altLang="en-US" sz="1600">
                <a:cs typeface="+mn-ea"/>
                <a:sym typeface="+mn-lt"/>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p>
        </p:txBody>
      </p:sp>
      <p:sp>
        <p:nvSpPr>
          <p:cNvPr id="11" name="TextBox 10"/>
          <p:cNvSpPr txBox="1">
            <a:spLocks noChangeArrowheads="1"/>
          </p:cNvSpPr>
          <p:nvPr/>
        </p:nvSpPr>
        <p:spPr bwMode="auto">
          <a:xfrm>
            <a:off x="3640668" y="4648200"/>
            <a:ext cx="6872817" cy="13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nSpc>
                <a:spcPct val="130000"/>
              </a:lnSpc>
            </a:pPr>
            <a:r>
              <a:rPr lang="zh-CN" altLang="en-US" sz="1600">
                <a:cs typeface="+mn-ea"/>
                <a:sym typeface="+mn-lt"/>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p>
        </p:txBody>
      </p:sp>
      <p:sp>
        <p:nvSpPr>
          <p:cNvPr id="12" name="等腰三角形 2"/>
          <p:cNvSpPr>
            <a:spLocks noChangeArrowheads="1"/>
          </p:cNvSpPr>
          <p:nvPr/>
        </p:nvSpPr>
        <p:spPr bwMode="auto">
          <a:xfrm rot="2747878">
            <a:off x="2029885" y="1655234"/>
            <a:ext cx="1322916" cy="1530351"/>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Lst>
            <a:ahLst/>
            <a:cxnLst>
              <a:cxn ang="0">
                <a:pos x="T0" y="T1"/>
              </a:cxn>
              <a:cxn ang="0">
                <a:pos x="T2" y="T3"/>
              </a:cxn>
              <a:cxn ang="0">
                <a:pos x="T4" y="T5"/>
              </a:cxn>
              <a:cxn ang="0">
                <a:pos x="T6" y="T7"/>
              </a:cxn>
              <a:cxn ang="0">
                <a:pos x="T8" y="T9"/>
              </a:cxn>
              <a:cxn ang="0">
                <a:pos x="T10" y="T11"/>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none" lIns="91440" tIns="45720" rIns="91440" bIns="45720" anchor="ctr"/>
          <a:lstStyle/>
          <a:p>
            <a:pPr algn="ctr"/>
            <a:endParaRPr lang="zh-CN" altLang="en-US" sz="1465">
              <a:solidFill>
                <a:srgbClr val="FFFFFF"/>
              </a:solidFill>
              <a:cs typeface="+mn-ea"/>
              <a:sym typeface="+mn-lt"/>
            </a:endParaRPr>
          </a:p>
        </p:txBody>
      </p:sp>
      <p:sp>
        <p:nvSpPr>
          <p:cNvPr id="13" name="TextBox 12"/>
          <p:cNvSpPr txBox="1">
            <a:spLocks noChangeArrowheads="1"/>
          </p:cNvSpPr>
          <p:nvPr/>
        </p:nvSpPr>
        <p:spPr bwMode="auto">
          <a:xfrm>
            <a:off x="2171700" y="2243667"/>
            <a:ext cx="857251" cy="49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ctr"/>
          <a:lstStyle/>
          <a:p>
            <a:pPr algn="ctr"/>
            <a:r>
              <a:rPr lang="zh-CN" altLang="en-US" sz="2665" b="1">
                <a:solidFill>
                  <a:srgbClr val="FFFFFF"/>
                </a:solidFill>
                <a:cs typeface="+mn-ea"/>
                <a:sym typeface="+mn-lt"/>
              </a:rPr>
              <a:t>正面</a:t>
            </a:r>
            <a:endParaRPr lang="en-US" altLang="zh-CN" sz="2665" b="1">
              <a:solidFill>
                <a:srgbClr val="FFFFFF"/>
              </a:solidFill>
              <a:cs typeface="+mn-ea"/>
              <a:sym typeface="+mn-lt"/>
            </a:endParaRPr>
          </a:p>
          <a:p>
            <a:pPr algn="ctr"/>
            <a:r>
              <a:rPr lang="zh-CN" altLang="en-US" sz="2665" b="1">
                <a:solidFill>
                  <a:srgbClr val="FFFFFF"/>
                </a:solidFill>
                <a:cs typeface="+mn-ea"/>
                <a:sym typeface="+mn-lt"/>
              </a:rPr>
              <a:t>观点</a:t>
            </a:r>
          </a:p>
        </p:txBody>
      </p:sp>
      <p:sp>
        <p:nvSpPr>
          <p:cNvPr id="14" name="等腰三角形 2"/>
          <p:cNvSpPr>
            <a:spLocks noChangeArrowheads="1"/>
          </p:cNvSpPr>
          <p:nvPr/>
        </p:nvSpPr>
        <p:spPr bwMode="auto">
          <a:xfrm rot="3036074">
            <a:off x="2029884" y="3981450"/>
            <a:ext cx="1322917" cy="1530351"/>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Lst>
            <a:ahLst/>
            <a:cxnLst>
              <a:cxn ang="0">
                <a:pos x="T0" y="T1"/>
              </a:cxn>
              <a:cxn ang="0">
                <a:pos x="T2" y="T3"/>
              </a:cxn>
              <a:cxn ang="0">
                <a:pos x="T4" y="T5"/>
              </a:cxn>
              <a:cxn ang="0">
                <a:pos x="T6" y="T7"/>
              </a:cxn>
              <a:cxn ang="0">
                <a:pos x="T8" y="T9"/>
              </a:cxn>
              <a:cxn ang="0">
                <a:pos x="T10" y="T11"/>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lIns="91440" tIns="45720" rIns="91440" bIns="45720" anchor="ctr"/>
          <a:lstStyle/>
          <a:p>
            <a:pPr algn="ctr"/>
            <a:endParaRPr lang="zh-CN" altLang="en-US" sz="1465">
              <a:solidFill>
                <a:srgbClr val="FFFFFF"/>
              </a:solidFill>
              <a:cs typeface="+mn-ea"/>
              <a:sym typeface="+mn-lt"/>
            </a:endParaRPr>
          </a:p>
        </p:txBody>
      </p:sp>
      <p:sp>
        <p:nvSpPr>
          <p:cNvPr id="15" name="TextBox 14"/>
          <p:cNvSpPr txBox="1">
            <a:spLocks noChangeArrowheads="1"/>
          </p:cNvSpPr>
          <p:nvPr/>
        </p:nvSpPr>
        <p:spPr bwMode="auto">
          <a:xfrm>
            <a:off x="2171700" y="4561418"/>
            <a:ext cx="857251" cy="49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ctr"/>
          <a:lstStyle/>
          <a:p>
            <a:pPr algn="ctr"/>
            <a:r>
              <a:rPr lang="zh-CN" altLang="en-US" sz="2665" b="1">
                <a:solidFill>
                  <a:srgbClr val="FFFFFF"/>
                </a:solidFill>
                <a:cs typeface="+mn-ea"/>
                <a:sym typeface="+mn-lt"/>
              </a:rPr>
              <a:t>负面</a:t>
            </a:r>
            <a:endParaRPr lang="en-US" altLang="zh-CN" sz="2665" b="1">
              <a:solidFill>
                <a:srgbClr val="FFFFFF"/>
              </a:solidFill>
              <a:cs typeface="+mn-ea"/>
              <a:sym typeface="+mn-lt"/>
            </a:endParaRPr>
          </a:p>
          <a:p>
            <a:pPr algn="ctr"/>
            <a:r>
              <a:rPr lang="zh-CN" altLang="en-US" sz="2665" b="1">
                <a:solidFill>
                  <a:srgbClr val="FFFFFF"/>
                </a:solidFill>
                <a:cs typeface="+mn-ea"/>
                <a:sym typeface="+mn-lt"/>
              </a:rPr>
              <a:t>观点</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290">
                                          <p:stCondLst>
                                            <p:cond delay="0"/>
                                          </p:stCondLst>
                                        </p:cTn>
                                        <p:tgtEl>
                                          <p:spTgt spid="13"/>
                                        </p:tgtEl>
                                      </p:cBhvr>
                                    </p:animEffect>
                                    <p:anim calcmode="lin" valueType="num">
                                      <p:cBhvr>
                                        <p:cTn id="8"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13" dur="13">
                                          <p:stCondLst>
                                            <p:cond delay="325"/>
                                          </p:stCondLst>
                                        </p:cTn>
                                        <p:tgtEl>
                                          <p:spTgt spid="13"/>
                                        </p:tgtEl>
                                      </p:cBhvr>
                                      <p:to x="100000" y="60000"/>
                                    </p:animScale>
                                    <p:animScale>
                                      <p:cBhvr>
                                        <p:cTn id="14" dur="83" decel="50000">
                                          <p:stCondLst>
                                            <p:cond delay="338"/>
                                          </p:stCondLst>
                                        </p:cTn>
                                        <p:tgtEl>
                                          <p:spTgt spid="13"/>
                                        </p:tgtEl>
                                      </p:cBhvr>
                                      <p:to x="100000" y="100000"/>
                                    </p:animScale>
                                    <p:animScale>
                                      <p:cBhvr>
                                        <p:cTn id="15" dur="13">
                                          <p:stCondLst>
                                            <p:cond delay="656"/>
                                          </p:stCondLst>
                                        </p:cTn>
                                        <p:tgtEl>
                                          <p:spTgt spid="13"/>
                                        </p:tgtEl>
                                      </p:cBhvr>
                                      <p:to x="100000" y="80000"/>
                                    </p:animScale>
                                    <p:animScale>
                                      <p:cBhvr>
                                        <p:cTn id="16" dur="83" decel="50000">
                                          <p:stCondLst>
                                            <p:cond delay="669"/>
                                          </p:stCondLst>
                                        </p:cTn>
                                        <p:tgtEl>
                                          <p:spTgt spid="13"/>
                                        </p:tgtEl>
                                      </p:cBhvr>
                                      <p:to x="100000" y="100000"/>
                                    </p:animScale>
                                    <p:animScale>
                                      <p:cBhvr>
                                        <p:cTn id="17" dur="13">
                                          <p:stCondLst>
                                            <p:cond delay="821"/>
                                          </p:stCondLst>
                                        </p:cTn>
                                        <p:tgtEl>
                                          <p:spTgt spid="13"/>
                                        </p:tgtEl>
                                      </p:cBhvr>
                                      <p:to x="100000" y="90000"/>
                                    </p:animScale>
                                    <p:animScale>
                                      <p:cBhvr>
                                        <p:cTn id="18" dur="83" decel="50000">
                                          <p:stCondLst>
                                            <p:cond delay="834"/>
                                          </p:stCondLst>
                                        </p:cTn>
                                        <p:tgtEl>
                                          <p:spTgt spid="13"/>
                                        </p:tgtEl>
                                      </p:cBhvr>
                                      <p:to x="100000" y="100000"/>
                                    </p:animScale>
                                    <p:animScale>
                                      <p:cBhvr>
                                        <p:cTn id="19" dur="13">
                                          <p:stCondLst>
                                            <p:cond delay="904"/>
                                          </p:stCondLst>
                                        </p:cTn>
                                        <p:tgtEl>
                                          <p:spTgt spid="13"/>
                                        </p:tgtEl>
                                      </p:cBhvr>
                                      <p:to x="100000" y="95000"/>
                                    </p:animScale>
                                    <p:animScale>
                                      <p:cBhvr>
                                        <p:cTn id="20" dur="83" decel="50000">
                                          <p:stCondLst>
                                            <p:cond delay="917"/>
                                          </p:stCondLst>
                                        </p:cTn>
                                        <p:tgtEl>
                                          <p:spTgt spid="1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290">
                                          <p:stCondLst>
                                            <p:cond delay="0"/>
                                          </p:stCondLst>
                                        </p:cTn>
                                        <p:tgtEl>
                                          <p:spTgt spid="12"/>
                                        </p:tgtEl>
                                      </p:cBhvr>
                                    </p:animEffect>
                                    <p:anim calcmode="lin" valueType="num">
                                      <p:cBhvr>
                                        <p:cTn id="24"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29" dur="13">
                                          <p:stCondLst>
                                            <p:cond delay="325"/>
                                          </p:stCondLst>
                                        </p:cTn>
                                        <p:tgtEl>
                                          <p:spTgt spid="12"/>
                                        </p:tgtEl>
                                      </p:cBhvr>
                                      <p:to x="100000" y="60000"/>
                                    </p:animScale>
                                    <p:animScale>
                                      <p:cBhvr>
                                        <p:cTn id="30" dur="83" decel="50000">
                                          <p:stCondLst>
                                            <p:cond delay="338"/>
                                          </p:stCondLst>
                                        </p:cTn>
                                        <p:tgtEl>
                                          <p:spTgt spid="12"/>
                                        </p:tgtEl>
                                      </p:cBhvr>
                                      <p:to x="100000" y="100000"/>
                                    </p:animScale>
                                    <p:animScale>
                                      <p:cBhvr>
                                        <p:cTn id="31" dur="13">
                                          <p:stCondLst>
                                            <p:cond delay="656"/>
                                          </p:stCondLst>
                                        </p:cTn>
                                        <p:tgtEl>
                                          <p:spTgt spid="12"/>
                                        </p:tgtEl>
                                      </p:cBhvr>
                                      <p:to x="100000" y="80000"/>
                                    </p:animScale>
                                    <p:animScale>
                                      <p:cBhvr>
                                        <p:cTn id="32" dur="83" decel="50000">
                                          <p:stCondLst>
                                            <p:cond delay="669"/>
                                          </p:stCondLst>
                                        </p:cTn>
                                        <p:tgtEl>
                                          <p:spTgt spid="12"/>
                                        </p:tgtEl>
                                      </p:cBhvr>
                                      <p:to x="100000" y="100000"/>
                                    </p:animScale>
                                    <p:animScale>
                                      <p:cBhvr>
                                        <p:cTn id="33" dur="13">
                                          <p:stCondLst>
                                            <p:cond delay="821"/>
                                          </p:stCondLst>
                                        </p:cTn>
                                        <p:tgtEl>
                                          <p:spTgt spid="12"/>
                                        </p:tgtEl>
                                      </p:cBhvr>
                                      <p:to x="100000" y="90000"/>
                                    </p:animScale>
                                    <p:animScale>
                                      <p:cBhvr>
                                        <p:cTn id="34" dur="83" decel="50000">
                                          <p:stCondLst>
                                            <p:cond delay="834"/>
                                          </p:stCondLst>
                                        </p:cTn>
                                        <p:tgtEl>
                                          <p:spTgt spid="12"/>
                                        </p:tgtEl>
                                      </p:cBhvr>
                                      <p:to x="100000" y="100000"/>
                                    </p:animScale>
                                    <p:animScale>
                                      <p:cBhvr>
                                        <p:cTn id="35" dur="13">
                                          <p:stCondLst>
                                            <p:cond delay="904"/>
                                          </p:stCondLst>
                                        </p:cTn>
                                        <p:tgtEl>
                                          <p:spTgt spid="12"/>
                                        </p:tgtEl>
                                      </p:cBhvr>
                                      <p:to x="100000" y="95000"/>
                                    </p:animScale>
                                    <p:animScale>
                                      <p:cBhvr>
                                        <p:cTn id="36" dur="83" decel="50000">
                                          <p:stCondLst>
                                            <p:cond delay="917"/>
                                          </p:stCondLst>
                                        </p:cTn>
                                        <p:tgtEl>
                                          <p:spTgt spid="12"/>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290">
                                          <p:stCondLst>
                                            <p:cond delay="0"/>
                                          </p:stCondLst>
                                        </p:cTn>
                                        <p:tgtEl>
                                          <p:spTgt spid="14"/>
                                        </p:tgtEl>
                                      </p:cBhvr>
                                    </p:animEffect>
                                    <p:anim calcmode="lin" valueType="num">
                                      <p:cBhvr>
                                        <p:cTn id="40"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1"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2"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43"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44"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45" dur="13">
                                          <p:stCondLst>
                                            <p:cond delay="325"/>
                                          </p:stCondLst>
                                        </p:cTn>
                                        <p:tgtEl>
                                          <p:spTgt spid="14"/>
                                        </p:tgtEl>
                                      </p:cBhvr>
                                      <p:to x="100000" y="60000"/>
                                    </p:animScale>
                                    <p:animScale>
                                      <p:cBhvr>
                                        <p:cTn id="46" dur="83" decel="50000">
                                          <p:stCondLst>
                                            <p:cond delay="338"/>
                                          </p:stCondLst>
                                        </p:cTn>
                                        <p:tgtEl>
                                          <p:spTgt spid="14"/>
                                        </p:tgtEl>
                                      </p:cBhvr>
                                      <p:to x="100000" y="100000"/>
                                    </p:animScale>
                                    <p:animScale>
                                      <p:cBhvr>
                                        <p:cTn id="47" dur="13">
                                          <p:stCondLst>
                                            <p:cond delay="656"/>
                                          </p:stCondLst>
                                        </p:cTn>
                                        <p:tgtEl>
                                          <p:spTgt spid="14"/>
                                        </p:tgtEl>
                                      </p:cBhvr>
                                      <p:to x="100000" y="80000"/>
                                    </p:animScale>
                                    <p:animScale>
                                      <p:cBhvr>
                                        <p:cTn id="48" dur="83" decel="50000">
                                          <p:stCondLst>
                                            <p:cond delay="669"/>
                                          </p:stCondLst>
                                        </p:cTn>
                                        <p:tgtEl>
                                          <p:spTgt spid="14"/>
                                        </p:tgtEl>
                                      </p:cBhvr>
                                      <p:to x="100000" y="100000"/>
                                    </p:animScale>
                                    <p:animScale>
                                      <p:cBhvr>
                                        <p:cTn id="49" dur="13">
                                          <p:stCondLst>
                                            <p:cond delay="821"/>
                                          </p:stCondLst>
                                        </p:cTn>
                                        <p:tgtEl>
                                          <p:spTgt spid="14"/>
                                        </p:tgtEl>
                                      </p:cBhvr>
                                      <p:to x="100000" y="90000"/>
                                    </p:animScale>
                                    <p:animScale>
                                      <p:cBhvr>
                                        <p:cTn id="50" dur="83" decel="50000">
                                          <p:stCondLst>
                                            <p:cond delay="834"/>
                                          </p:stCondLst>
                                        </p:cTn>
                                        <p:tgtEl>
                                          <p:spTgt spid="14"/>
                                        </p:tgtEl>
                                      </p:cBhvr>
                                      <p:to x="100000" y="100000"/>
                                    </p:animScale>
                                    <p:animScale>
                                      <p:cBhvr>
                                        <p:cTn id="51" dur="13">
                                          <p:stCondLst>
                                            <p:cond delay="904"/>
                                          </p:stCondLst>
                                        </p:cTn>
                                        <p:tgtEl>
                                          <p:spTgt spid="14"/>
                                        </p:tgtEl>
                                      </p:cBhvr>
                                      <p:to x="100000" y="95000"/>
                                    </p:animScale>
                                    <p:animScale>
                                      <p:cBhvr>
                                        <p:cTn id="52" dur="83" decel="50000">
                                          <p:stCondLst>
                                            <p:cond delay="917"/>
                                          </p:stCondLst>
                                        </p:cTn>
                                        <p:tgtEl>
                                          <p:spTgt spid="14"/>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290">
                                          <p:stCondLst>
                                            <p:cond delay="0"/>
                                          </p:stCondLst>
                                        </p:cTn>
                                        <p:tgtEl>
                                          <p:spTgt spid="15"/>
                                        </p:tgtEl>
                                      </p:cBhvr>
                                    </p:animEffect>
                                    <p:anim calcmode="lin" valueType="num">
                                      <p:cBhvr>
                                        <p:cTn id="56"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7"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8"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59"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60"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61" dur="13">
                                          <p:stCondLst>
                                            <p:cond delay="325"/>
                                          </p:stCondLst>
                                        </p:cTn>
                                        <p:tgtEl>
                                          <p:spTgt spid="15"/>
                                        </p:tgtEl>
                                      </p:cBhvr>
                                      <p:to x="100000" y="60000"/>
                                    </p:animScale>
                                    <p:animScale>
                                      <p:cBhvr>
                                        <p:cTn id="62" dur="83" decel="50000">
                                          <p:stCondLst>
                                            <p:cond delay="338"/>
                                          </p:stCondLst>
                                        </p:cTn>
                                        <p:tgtEl>
                                          <p:spTgt spid="15"/>
                                        </p:tgtEl>
                                      </p:cBhvr>
                                      <p:to x="100000" y="100000"/>
                                    </p:animScale>
                                    <p:animScale>
                                      <p:cBhvr>
                                        <p:cTn id="63" dur="13">
                                          <p:stCondLst>
                                            <p:cond delay="656"/>
                                          </p:stCondLst>
                                        </p:cTn>
                                        <p:tgtEl>
                                          <p:spTgt spid="15"/>
                                        </p:tgtEl>
                                      </p:cBhvr>
                                      <p:to x="100000" y="80000"/>
                                    </p:animScale>
                                    <p:animScale>
                                      <p:cBhvr>
                                        <p:cTn id="64" dur="83" decel="50000">
                                          <p:stCondLst>
                                            <p:cond delay="669"/>
                                          </p:stCondLst>
                                        </p:cTn>
                                        <p:tgtEl>
                                          <p:spTgt spid="15"/>
                                        </p:tgtEl>
                                      </p:cBhvr>
                                      <p:to x="100000" y="100000"/>
                                    </p:animScale>
                                    <p:animScale>
                                      <p:cBhvr>
                                        <p:cTn id="65" dur="13">
                                          <p:stCondLst>
                                            <p:cond delay="821"/>
                                          </p:stCondLst>
                                        </p:cTn>
                                        <p:tgtEl>
                                          <p:spTgt spid="15"/>
                                        </p:tgtEl>
                                      </p:cBhvr>
                                      <p:to x="100000" y="90000"/>
                                    </p:animScale>
                                    <p:animScale>
                                      <p:cBhvr>
                                        <p:cTn id="66" dur="83" decel="50000">
                                          <p:stCondLst>
                                            <p:cond delay="834"/>
                                          </p:stCondLst>
                                        </p:cTn>
                                        <p:tgtEl>
                                          <p:spTgt spid="15"/>
                                        </p:tgtEl>
                                      </p:cBhvr>
                                      <p:to x="100000" y="100000"/>
                                    </p:animScale>
                                    <p:animScale>
                                      <p:cBhvr>
                                        <p:cTn id="67" dur="13">
                                          <p:stCondLst>
                                            <p:cond delay="904"/>
                                          </p:stCondLst>
                                        </p:cTn>
                                        <p:tgtEl>
                                          <p:spTgt spid="15"/>
                                        </p:tgtEl>
                                      </p:cBhvr>
                                      <p:to x="100000" y="95000"/>
                                    </p:animScale>
                                    <p:animScale>
                                      <p:cBhvr>
                                        <p:cTn id="68" dur="83" decel="50000">
                                          <p:stCondLst>
                                            <p:cond delay="917"/>
                                          </p:stCondLst>
                                        </p:cTn>
                                        <p:tgtEl>
                                          <p:spTgt spid="15"/>
                                        </p:tgtEl>
                                      </p:cBhvr>
                                      <p:to x="100000" y="100000"/>
                                    </p:animScale>
                                  </p:childTnLst>
                                </p:cTn>
                              </p:par>
                            </p:childTnLst>
                          </p:cTn>
                        </p:par>
                        <p:par>
                          <p:cTn id="69" fill="hold">
                            <p:stCondLst>
                              <p:cond delay="1000"/>
                            </p:stCondLst>
                            <p:childTnLst>
                              <p:par>
                                <p:cTn id="70" presetID="22" presetClass="entr" presetSubtype="8" fill="hold" nodeType="after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wipe(left)">
                                      <p:cBhvr>
                                        <p:cTn id="72" dur="1000"/>
                                        <p:tgtEl>
                                          <p:spTgt spid="3"/>
                                        </p:tgtEl>
                                      </p:cBhvr>
                                    </p:animEffect>
                                  </p:childTnLst>
                                </p:cTn>
                              </p:par>
                              <p:par>
                                <p:cTn id="73" presetID="12" presetClass="entr" presetSubtype="4" fill="hold" grpId="0" nodeType="withEffect">
                                  <p:stCondLst>
                                    <p:cond delay="0"/>
                                  </p:stCondLst>
                                  <p:iterate type="lt">
                                    <p:tmPct val="5983"/>
                                  </p:iterate>
                                  <p:childTnLst>
                                    <p:set>
                                      <p:cBhvr>
                                        <p:cTn id="74" dur="1" fill="hold">
                                          <p:stCondLst>
                                            <p:cond delay="0"/>
                                          </p:stCondLst>
                                        </p:cTn>
                                        <p:tgtEl>
                                          <p:spTgt spid="10"/>
                                        </p:tgtEl>
                                        <p:attrNameLst>
                                          <p:attrName>style.visibility</p:attrName>
                                        </p:attrNameLst>
                                      </p:cBhvr>
                                      <p:to>
                                        <p:strVal val="visible"/>
                                      </p:to>
                                    </p:set>
                                    <p:anim calcmode="lin" valueType="num">
                                      <p:cBhvr>
                                        <p:cTn id="75" dur="300"/>
                                        <p:tgtEl>
                                          <p:spTgt spid="10"/>
                                        </p:tgtEl>
                                        <p:attrNameLst>
                                          <p:attrName>ppt_y</p:attrName>
                                        </p:attrNameLst>
                                      </p:cBhvr>
                                      <p:tavLst>
                                        <p:tav tm="0">
                                          <p:val>
                                            <p:strVal val="#ppt_y+#ppt_h*1.125000"/>
                                          </p:val>
                                        </p:tav>
                                        <p:tav tm="100000">
                                          <p:val>
                                            <p:strVal val="#ppt_y"/>
                                          </p:val>
                                        </p:tav>
                                      </p:tavLst>
                                    </p:anim>
                                    <p:animEffect transition="in" filter="wipe(up)">
                                      <p:cBhvr>
                                        <p:cTn id="76" dur="300"/>
                                        <p:tgtEl>
                                          <p:spTgt spid="10"/>
                                        </p:tgtEl>
                                      </p:cBhvr>
                                    </p:animEffect>
                                  </p:childTnLst>
                                </p:cTn>
                              </p:par>
                              <p:par>
                                <p:cTn id="77" presetID="22" presetClass="entr" presetSubtype="8" fill="hold" nodeType="withEffect">
                                  <p:stCondLst>
                                    <p:cond delay="1000"/>
                                  </p:stCondLst>
                                  <p:childTnLst>
                                    <p:set>
                                      <p:cBhvr>
                                        <p:cTn id="78" dur="1" fill="hold">
                                          <p:stCondLst>
                                            <p:cond delay="0"/>
                                          </p:stCondLst>
                                        </p:cTn>
                                        <p:tgtEl>
                                          <p:spTgt spid="6"/>
                                        </p:tgtEl>
                                        <p:attrNameLst>
                                          <p:attrName>style.visibility</p:attrName>
                                        </p:attrNameLst>
                                      </p:cBhvr>
                                      <p:to>
                                        <p:strVal val="visible"/>
                                      </p:to>
                                    </p:set>
                                    <p:animEffect transition="in" filter="wipe(left)">
                                      <p:cBhvr>
                                        <p:cTn id="79" dur="1000"/>
                                        <p:tgtEl>
                                          <p:spTgt spid="6"/>
                                        </p:tgtEl>
                                      </p:cBhvr>
                                    </p:animEffect>
                                  </p:childTnLst>
                                </p:cTn>
                              </p:par>
                              <p:par>
                                <p:cTn id="80" presetID="12" presetClass="entr" presetSubtype="4" fill="hold" grpId="0" nodeType="withEffect">
                                  <p:stCondLst>
                                    <p:cond delay="1000"/>
                                  </p:stCondLst>
                                  <p:iterate type="lt">
                                    <p:tmPct val="5983"/>
                                  </p:iterate>
                                  <p:childTnLst>
                                    <p:set>
                                      <p:cBhvr>
                                        <p:cTn id="81" dur="1" fill="hold">
                                          <p:stCondLst>
                                            <p:cond delay="0"/>
                                          </p:stCondLst>
                                        </p:cTn>
                                        <p:tgtEl>
                                          <p:spTgt spid="11"/>
                                        </p:tgtEl>
                                        <p:attrNameLst>
                                          <p:attrName>style.visibility</p:attrName>
                                        </p:attrNameLst>
                                      </p:cBhvr>
                                      <p:to>
                                        <p:strVal val="visible"/>
                                      </p:to>
                                    </p:set>
                                    <p:anim calcmode="lin" valueType="num">
                                      <p:cBhvr>
                                        <p:cTn id="82" dur="300"/>
                                        <p:tgtEl>
                                          <p:spTgt spid="11"/>
                                        </p:tgtEl>
                                        <p:attrNameLst>
                                          <p:attrName>ppt_y</p:attrName>
                                        </p:attrNameLst>
                                      </p:cBhvr>
                                      <p:tavLst>
                                        <p:tav tm="0">
                                          <p:val>
                                            <p:strVal val="#ppt_y+#ppt_h*1.125000"/>
                                          </p:val>
                                        </p:tav>
                                        <p:tav tm="100000">
                                          <p:val>
                                            <p:strVal val="#ppt_y"/>
                                          </p:val>
                                        </p:tav>
                                      </p:tavLst>
                                    </p:anim>
                                    <p:animEffect transition="in" filter="wipe(up)">
                                      <p:cBhvr>
                                        <p:cTn id="83"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p:bldP spid="14"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bwMode="auto">
          <a:xfrm>
            <a:off x="3818467" y="1877485"/>
            <a:ext cx="2559051" cy="908049"/>
            <a:chOff x="3666731" y="1984470"/>
            <a:chExt cx="2636520" cy="1447800"/>
          </a:xfrm>
        </p:grpSpPr>
        <p:sp>
          <p:nvSpPr>
            <p:cNvPr id="4" name="任意多边形 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535" b="1" noProof="1">
                <a:solidFill>
                  <a:schemeClr val="tx2">
                    <a:lumMod val="75000"/>
                  </a:schemeClr>
                </a:solidFill>
                <a:cs typeface="+mn-ea"/>
                <a:sym typeface="+mn-lt"/>
              </a:endParaRPr>
            </a:p>
          </p:txBody>
        </p:sp>
        <p:sp>
          <p:nvSpPr>
            <p:cNvPr id="28675" name="文本框 35"/>
            <p:cNvSpPr txBox="1">
              <a:spLocks noChangeArrowheads="1"/>
            </p:cNvSpPr>
            <p:nvPr/>
          </p:nvSpPr>
          <p:spPr bwMode="auto">
            <a:xfrm>
              <a:off x="3971726" y="2389405"/>
              <a:ext cx="2230360" cy="63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zh-CN" altLang="en-US" sz="2000" b="1">
                  <a:solidFill>
                    <a:srgbClr val="F2F2F2"/>
                  </a:solidFill>
                  <a:cs typeface="+mn-ea"/>
                  <a:sym typeface="+mn-lt"/>
                </a:rPr>
                <a:t>第二季度</a:t>
              </a:r>
              <a:endParaRPr lang="zh-CN" altLang="en-US" sz="2000" b="1" baseline="-3000">
                <a:solidFill>
                  <a:srgbClr val="F2F2F2"/>
                </a:solidFill>
                <a:cs typeface="+mn-ea"/>
                <a:sym typeface="+mn-lt"/>
              </a:endParaRPr>
            </a:p>
          </p:txBody>
        </p:sp>
      </p:grpSp>
      <p:grpSp>
        <p:nvGrpSpPr>
          <p:cNvPr id="6" name="组合 5"/>
          <p:cNvGrpSpPr/>
          <p:nvPr/>
        </p:nvGrpSpPr>
        <p:grpSpPr bwMode="auto">
          <a:xfrm>
            <a:off x="1682751" y="1877485"/>
            <a:ext cx="2556933" cy="908049"/>
            <a:chOff x="1436370" y="1984470"/>
            <a:chExt cx="2636520" cy="1447800"/>
          </a:xfrm>
        </p:grpSpPr>
        <p:sp>
          <p:nvSpPr>
            <p:cNvPr id="7" name="任意多边形 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535" b="1" noProof="1">
                <a:solidFill>
                  <a:schemeClr val="tx2">
                    <a:lumMod val="75000"/>
                  </a:schemeClr>
                </a:solidFill>
                <a:cs typeface="+mn-ea"/>
                <a:sym typeface="+mn-lt"/>
              </a:endParaRPr>
            </a:p>
          </p:txBody>
        </p:sp>
        <p:sp>
          <p:nvSpPr>
            <p:cNvPr id="28678" name="文本框 43"/>
            <p:cNvSpPr txBox="1">
              <a:spLocks noChangeArrowheads="1"/>
            </p:cNvSpPr>
            <p:nvPr/>
          </p:nvSpPr>
          <p:spPr bwMode="auto">
            <a:xfrm>
              <a:off x="1709209" y="2365273"/>
              <a:ext cx="2293959" cy="686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lnSpc>
                  <a:spcPct val="120000"/>
                </a:lnSpc>
              </a:pPr>
              <a:r>
                <a:rPr lang="zh-CN" altLang="en-US" sz="2000" b="1">
                  <a:solidFill>
                    <a:srgbClr val="F2F2F2"/>
                  </a:solidFill>
                  <a:cs typeface="+mn-ea"/>
                  <a:sym typeface="+mn-lt"/>
                </a:rPr>
                <a:t>第一季度</a:t>
              </a:r>
              <a:endParaRPr lang="zh-CN" altLang="en-US" sz="2000" b="1" baseline="-3000">
                <a:solidFill>
                  <a:srgbClr val="F2F2F2"/>
                </a:solidFill>
                <a:cs typeface="+mn-ea"/>
                <a:sym typeface="+mn-lt"/>
              </a:endParaRPr>
            </a:p>
          </p:txBody>
        </p:sp>
      </p:grpSp>
      <p:grpSp>
        <p:nvGrpSpPr>
          <p:cNvPr id="10" name="组合 9"/>
          <p:cNvGrpSpPr/>
          <p:nvPr/>
        </p:nvGrpSpPr>
        <p:grpSpPr bwMode="auto">
          <a:xfrm>
            <a:off x="8094134" y="1877485"/>
            <a:ext cx="2556933" cy="908049"/>
            <a:chOff x="8127453" y="1984470"/>
            <a:chExt cx="2636520" cy="1447800"/>
          </a:xfrm>
        </p:grpSpPr>
        <p:sp>
          <p:nvSpPr>
            <p:cNvPr id="11" name="任意多边形 10"/>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535" b="1" noProof="1">
                <a:solidFill>
                  <a:schemeClr val="tx2">
                    <a:lumMod val="75000"/>
                  </a:schemeClr>
                </a:solidFill>
                <a:cs typeface="+mn-ea"/>
                <a:sym typeface="+mn-lt"/>
              </a:endParaRPr>
            </a:p>
          </p:txBody>
        </p:sp>
        <p:sp>
          <p:nvSpPr>
            <p:cNvPr id="28681" name="文本框 46"/>
            <p:cNvSpPr txBox="1">
              <a:spLocks noChangeArrowheads="1"/>
            </p:cNvSpPr>
            <p:nvPr/>
          </p:nvSpPr>
          <p:spPr bwMode="auto">
            <a:xfrm>
              <a:off x="8439017" y="2365273"/>
              <a:ext cx="2230361" cy="686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lnSpc>
                  <a:spcPct val="120000"/>
                </a:lnSpc>
              </a:pPr>
              <a:r>
                <a:rPr lang="zh-CN" altLang="en-US" sz="2000" b="1">
                  <a:solidFill>
                    <a:srgbClr val="F2F2F2"/>
                  </a:solidFill>
                  <a:cs typeface="+mn-ea"/>
                  <a:sym typeface="+mn-lt"/>
                </a:rPr>
                <a:t>第四季度</a:t>
              </a:r>
              <a:endParaRPr lang="zh-CN" altLang="en-US" sz="2000" b="1" baseline="-3000">
                <a:solidFill>
                  <a:srgbClr val="F2F2F2"/>
                </a:solidFill>
                <a:cs typeface="+mn-ea"/>
                <a:sym typeface="+mn-lt"/>
              </a:endParaRPr>
            </a:p>
          </p:txBody>
        </p:sp>
      </p:grpSp>
      <p:grpSp>
        <p:nvGrpSpPr>
          <p:cNvPr id="13" name="组合 12"/>
          <p:cNvGrpSpPr/>
          <p:nvPr/>
        </p:nvGrpSpPr>
        <p:grpSpPr bwMode="auto">
          <a:xfrm>
            <a:off x="5956300" y="1877485"/>
            <a:ext cx="2556933" cy="908049"/>
            <a:chOff x="5897092" y="1984470"/>
            <a:chExt cx="2636520" cy="1447800"/>
          </a:xfrm>
        </p:grpSpPr>
        <p:sp>
          <p:nvSpPr>
            <p:cNvPr id="14" name="任意多边形 13"/>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535" b="1" noProof="1">
                <a:solidFill>
                  <a:schemeClr val="tx2">
                    <a:lumMod val="75000"/>
                  </a:schemeClr>
                </a:solidFill>
                <a:cs typeface="+mn-ea"/>
                <a:sym typeface="+mn-lt"/>
              </a:endParaRPr>
            </a:p>
          </p:txBody>
        </p:sp>
        <p:sp>
          <p:nvSpPr>
            <p:cNvPr id="28684" name="文本框 49"/>
            <p:cNvSpPr txBox="1">
              <a:spLocks noChangeArrowheads="1"/>
            </p:cNvSpPr>
            <p:nvPr/>
          </p:nvSpPr>
          <p:spPr bwMode="auto">
            <a:xfrm>
              <a:off x="6227711" y="2365278"/>
              <a:ext cx="2205655" cy="686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lnSpc>
                  <a:spcPct val="120000"/>
                </a:lnSpc>
              </a:pPr>
              <a:r>
                <a:rPr lang="zh-CN" altLang="en-US" sz="2000" b="1">
                  <a:solidFill>
                    <a:srgbClr val="F2F2F2"/>
                  </a:solidFill>
                  <a:cs typeface="+mn-ea"/>
                  <a:sym typeface="+mn-lt"/>
                </a:rPr>
                <a:t>第三季度</a:t>
              </a:r>
              <a:endParaRPr lang="zh-CN" altLang="en-US" sz="2000" b="1" baseline="-3000">
                <a:solidFill>
                  <a:srgbClr val="F2F2F2"/>
                </a:solidFill>
                <a:cs typeface="+mn-ea"/>
                <a:sym typeface="+mn-lt"/>
              </a:endParaRPr>
            </a:p>
          </p:txBody>
        </p:sp>
      </p:grpSp>
      <p:sp>
        <p:nvSpPr>
          <p:cNvPr id="16" name="矩形 47"/>
          <p:cNvSpPr>
            <a:spLocks noChangeArrowheads="1"/>
          </p:cNvSpPr>
          <p:nvPr/>
        </p:nvSpPr>
        <p:spPr bwMode="auto">
          <a:xfrm>
            <a:off x="1416051" y="5473701"/>
            <a:ext cx="9385300" cy="63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lnSpc>
                <a:spcPct val="120000"/>
              </a:lnSpc>
              <a:buFont typeface="Arial" panose="020B0604020202020204" pitchFamily="34" charset="0"/>
              <a:buNone/>
            </a:pPr>
            <a:r>
              <a:rPr lang="zh-CN" altLang="en-US" sz="1465">
                <a:cs typeface="+mn-ea"/>
                <a:sym typeface="+mn-lt"/>
              </a:rPr>
              <a:t>您的内容打在这里，或者通过复制您的文本后，在此框中选择粘贴，并选择只保留文字。在此录入上述图表的综合描述说明，您的内容打在这里，或者通过复制您的文本后，在此框中选择粘贴，并选择只保留文字。</a:t>
            </a:r>
          </a:p>
        </p:txBody>
      </p:sp>
      <p:sp>
        <p:nvSpPr>
          <p:cNvPr id="17" name="矩形 16"/>
          <p:cNvSpPr>
            <a:spLocks noChangeArrowheads="1"/>
          </p:cNvSpPr>
          <p:nvPr/>
        </p:nvSpPr>
        <p:spPr bwMode="auto">
          <a:xfrm>
            <a:off x="2184550" y="3062818"/>
            <a:ext cx="1415754"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1600" b="1">
                <a:cs typeface="+mn-ea"/>
                <a:sym typeface="+mn-lt"/>
              </a:rPr>
              <a:t>单击添加标题</a:t>
            </a:r>
            <a:endParaRPr lang="en-US" altLang="zh-CN" sz="1600" b="1">
              <a:cs typeface="+mn-ea"/>
              <a:sym typeface="+mn-lt"/>
            </a:endParaRPr>
          </a:p>
        </p:txBody>
      </p:sp>
      <p:sp>
        <p:nvSpPr>
          <p:cNvPr id="18" name="矩形 47"/>
          <p:cNvSpPr>
            <a:spLocks noChangeArrowheads="1"/>
          </p:cNvSpPr>
          <p:nvPr/>
        </p:nvSpPr>
        <p:spPr bwMode="auto">
          <a:xfrm>
            <a:off x="1940985" y="3541185"/>
            <a:ext cx="1907116" cy="14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lnSpc>
                <a:spcPct val="120000"/>
              </a:lnSpc>
              <a:buFont typeface="Arial" panose="020B0604020202020204" pitchFamily="34" charset="0"/>
              <a:buNone/>
            </a:pPr>
            <a:r>
              <a:rPr lang="zh-CN" altLang="en-US" sz="1465">
                <a:cs typeface="+mn-ea"/>
                <a:sym typeface="+mn-lt"/>
              </a:rPr>
              <a:t>在此录入上述图表的描述说明，在此录入上述图表的描述说明，在此录入上述图表的描述说明。</a:t>
            </a:r>
          </a:p>
        </p:txBody>
      </p:sp>
      <p:sp>
        <p:nvSpPr>
          <p:cNvPr id="19" name="矩形 18"/>
          <p:cNvSpPr>
            <a:spLocks noChangeArrowheads="1"/>
          </p:cNvSpPr>
          <p:nvPr/>
        </p:nvSpPr>
        <p:spPr bwMode="auto">
          <a:xfrm>
            <a:off x="4350958" y="3062818"/>
            <a:ext cx="1415754"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1600" b="1">
                <a:cs typeface="+mn-ea"/>
                <a:sym typeface="+mn-lt"/>
              </a:rPr>
              <a:t>单击添加标题</a:t>
            </a:r>
            <a:endParaRPr lang="en-US" altLang="zh-CN" sz="1600" b="1">
              <a:cs typeface="+mn-ea"/>
              <a:sym typeface="+mn-lt"/>
            </a:endParaRPr>
          </a:p>
        </p:txBody>
      </p:sp>
      <p:sp>
        <p:nvSpPr>
          <p:cNvPr id="20" name="矩形 47"/>
          <p:cNvSpPr>
            <a:spLocks noChangeArrowheads="1"/>
          </p:cNvSpPr>
          <p:nvPr/>
        </p:nvSpPr>
        <p:spPr bwMode="auto">
          <a:xfrm>
            <a:off x="4150785" y="3541185"/>
            <a:ext cx="1875367" cy="14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lnSpc>
                <a:spcPct val="120000"/>
              </a:lnSpc>
              <a:buFont typeface="Arial" panose="020B0604020202020204" pitchFamily="34" charset="0"/>
              <a:buNone/>
            </a:pPr>
            <a:r>
              <a:rPr lang="zh-CN" altLang="en-US" sz="1465">
                <a:cs typeface="+mn-ea"/>
                <a:sym typeface="+mn-lt"/>
              </a:rPr>
              <a:t>在此录入上述图表的描述说明，在此录入上述图表的描述说明，在此录入上述图表的描述说明。</a:t>
            </a:r>
          </a:p>
        </p:txBody>
      </p:sp>
      <p:sp>
        <p:nvSpPr>
          <p:cNvPr id="21" name="矩形 20"/>
          <p:cNvSpPr>
            <a:spLocks noChangeArrowheads="1"/>
          </p:cNvSpPr>
          <p:nvPr/>
        </p:nvSpPr>
        <p:spPr bwMode="auto">
          <a:xfrm>
            <a:off x="6518424" y="3062818"/>
            <a:ext cx="1415754"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1600" b="1">
                <a:cs typeface="+mn-ea"/>
                <a:sym typeface="+mn-lt"/>
              </a:rPr>
              <a:t>单击添加标题</a:t>
            </a:r>
            <a:endParaRPr lang="en-US" altLang="zh-CN" sz="1600" b="1">
              <a:cs typeface="+mn-ea"/>
              <a:sym typeface="+mn-lt"/>
            </a:endParaRPr>
          </a:p>
        </p:txBody>
      </p:sp>
      <p:sp>
        <p:nvSpPr>
          <p:cNvPr id="22" name="矩形 47"/>
          <p:cNvSpPr>
            <a:spLocks noChangeArrowheads="1"/>
          </p:cNvSpPr>
          <p:nvPr/>
        </p:nvSpPr>
        <p:spPr bwMode="auto">
          <a:xfrm>
            <a:off x="6328834" y="3541185"/>
            <a:ext cx="1892300" cy="14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lnSpc>
                <a:spcPct val="120000"/>
              </a:lnSpc>
              <a:buFont typeface="Arial" panose="020B0604020202020204" pitchFamily="34" charset="0"/>
              <a:buNone/>
            </a:pPr>
            <a:r>
              <a:rPr lang="zh-CN" altLang="en-US" sz="1465">
                <a:cs typeface="+mn-ea"/>
                <a:sym typeface="+mn-lt"/>
              </a:rPr>
              <a:t>在此录入上述图表的描述说明，在此录入上述图表的描述说明，在此录入上述图表的描述说明。</a:t>
            </a:r>
          </a:p>
        </p:txBody>
      </p:sp>
      <p:sp>
        <p:nvSpPr>
          <p:cNvPr id="23" name="矩形 22"/>
          <p:cNvSpPr>
            <a:spLocks noChangeArrowheads="1"/>
          </p:cNvSpPr>
          <p:nvPr/>
        </p:nvSpPr>
        <p:spPr bwMode="auto">
          <a:xfrm>
            <a:off x="8684832" y="3062818"/>
            <a:ext cx="1415754"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1600" b="1">
                <a:cs typeface="+mn-ea"/>
                <a:sym typeface="+mn-lt"/>
              </a:rPr>
              <a:t>单击添加标题</a:t>
            </a:r>
            <a:endParaRPr lang="en-US" altLang="zh-CN" sz="1600" b="1">
              <a:cs typeface="+mn-ea"/>
              <a:sym typeface="+mn-lt"/>
            </a:endParaRPr>
          </a:p>
        </p:txBody>
      </p:sp>
      <p:sp>
        <p:nvSpPr>
          <p:cNvPr id="24" name="矩形 47"/>
          <p:cNvSpPr>
            <a:spLocks noChangeArrowheads="1"/>
          </p:cNvSpPr>
          <p:nvPr/>
        </p:nvSpPr>
        <p:spPr bwMode="auto">
          <a:xfrm>
            <a:off x="8523818" y="3541185"/>
            <a:ext cx="1873249" cy="14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lnSpc>
                <a:spcPct val="120000"/>
              </a:lnSpc>
              <a:buFont typeface="Arial" panose="020B0604020202020204" pitchFamily="34" charset="0"/>
              <a:buNone/>
            </a:pPr>
            <a:r>
              <a:rPr lang="zh-CN" altLang="en-US" sz="1465">
                <a:cs typeface="+mn-ea"/>
                <a:sym typeface="+mn-lt"/>
              </a:rPr>
              <a:t>在此录入上述图表的描述说明，在此录入上述图表的描述说明，在此录入上述图表的描述说明。</a:t>
            </a:r>
          </a:p>
        </p:txBody>
      </p:sp>
      <p:cxnSp>
        <p:nvCxnSpPr>
          <p:cNvPr id="25" name="直接连接符 8"/>
          <p:cNvCxnSpPr/>
          <p:nvPr/>
        </p:nvCxnSpPr>
        <p:spPr>
          <a:xfrm>
            <a:off x="1428751" y="5350933"/>
            <a:ext cx="93599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0-#ppt_w/2"/>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17"/>
                                        </p:tgtEl>
                                        <p:attrNameLst>
                                          <p:attrName>style.visibility</p:attrName>
                                        </p:attrNameLst>
                                      </p:cBhvr>
                                      <p:to>
                                        <p:strVal val="visible"/>
                                      </p:to>
                                    </p:set>
                                    <p:anim calcmode="lin" valueType="num">
                                      <p:cBhvr>
                                        <p:cTn id="11" dur="400"/>
                                        <p:tgtEl>
                                          <p:spTgt spid="17"/>
                                        </p:tgtEl>
                                        <p:attrNameLst>
                                          <p:attrName>ppt_y</p:attrName>
                                        </p:attrNameLst>
                                      </p:cBhvr>
                                      <p:tavLst>
                                        <p:tav tm="0">
                                          <p:val>
                                            <p:strVal val="#ppt_y-#ppt_h*1.125000"/>
                                          </p:val>
                                        </p:tav>
                                        <p:tav tm="100000">
                                          <p:val>
                                            <p:strVal val="#ppt_y"/>
                                          </p:val>
                                        </p:tav>
                                      </p:tavLst>
                                    </p:anim>
                                    <p:animEffect transition="in" filter="wipe(down)">
                                      <p:cBhvr>
                                        <p:cTn id="12" dur="400"/>
                                        <p:tgtEl>
                                          <p:spTgt spid="17"/>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p:cTn id="15" dur="400"/>
                                        <p:tgtEl>
                                          <p:spTgt spid="18"/>
                                        </p:tgtEl>
                                        <p:attrNameLst>
                                          <p:attrName>ppt_y</p:attrName>
                                        </p:attrNameLst>
                                      </p:cBhvr>
                                      <p:tavLst>
                                        <p:tav tm="0">
                                          <p:val>
                                            <p:strVal val="#ppt_y-#ppt_h*1.125000"/>
                                          </p:val>
                                        </p:tav>
                                        <p:tav tm="100000">
                                          <p:val>
                                            <p:strVal val="#ppt_y"/>
                                          </p:val>
                                        </p:tav>
                                      </p:tavLst>
                                    </p:anim>
                                    <p:animEffect transition="in" filter="wipe(down)">
                                      <p:cBhvr>
                                        <p:cTn id="16" dur="400"/>
                                        <p:tgtEl>
                                          <p:spTgt spid="18"/>
                                        </p:tgtEl>
                                      </p:cBhvr>
                                    </p:animEffect>
                                  </p:childTnLst>
                                </p:cTn>
                              </p:par>
                            </p:childTnLst>
                          </p:cTn>
                        </p:par>
                        <p:par>
                          <p:cTn id="17" fill="hold">
                            <p:stCondLst>
                              <p:cond delay="500"/>
                            </p:stCondLst>
                            <p:childTnLst>
                              <p:par>
                                <p:cTn id="18" presetID="1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400"/>
                                        <p:tgtEl>
                                          <p:spTgt spid="3"/>
                                        </p:tgtEl>
                                        <p:attrNameLst>
                                          <p:attrName>ppt_x</p:attrName>
                                        </p:attrNameLst>
                                      </p:cBhvr>
                                      <p:tavLst>
                                        <p:tav tm="0">
                                          <p:val>
                                            <p:strVal val="#ppt_x-#ppt_w*1.125000"/>
                                          </p:val>
                                        </p:tav>
                                        <p:tav tm="100000">
                                          <p:val>
                                            <p:strVal val="#ppt_x"/>
                                          </p:val>
                                        </p:tav>
                                      </p:tavLst>
                                    </p:anim>
                                    <p:animEffect transition="in" filter="wipe(right)">
                                      <p:cBhvr>
                                        <p:cTn id="21" dur="400"/>
                                        <p:tgtEl>
                                          <p:spTgt spid="3"/>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p:cTn id="24" dur="400"/>
                                        <p:tgtEl>
                                          <p:spTgt spid="19"/>
                                        </p:tgtEl>
                                        <p:attrNameLst>
                                          <p:attrName>ppt_y</p:attrName>
                                        </p:attrNameLst>
                                      </p:cBhvr>
                                      <p:tavLst>
                                        <p:tav tm="0">
                                          <p:val>
                                            <p:strVal val="#ppt_y-#ppt_h*1.125000"/>
                                          </p:val>
                                        </p:tav>
                                        <p:tav tm="100000">
                                          <p:val>
                                            <p:strVal val="#ppt_y"/>
                                          </p:val>
                                        </p:tav>
                                      </p:tavLst>
                                    </p:anim>
                                    <p:animEffect transition="in" filter="wipe(down)">
                                      <p:cBhvr>
                                        <p:cTn id="25" dur="400"/>
                                        <p:tgtEl>
                                          <p:spTgt spid="19"/>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20"/>
                                        </p:tgtEl>
                                        <p:attrNameLst>
                                          <p:attrName>style.visibility</p:attrName>
                                        </p:attrNameLst>
                                      </p:cBhvr>
                                      <p:to>
                                        <p:strVal val="visible"/>
                                      </p:to>
                                    </p:set>
                                    <p:anim calcmode="lin" valueType="num">
                                      <p:cBhvr>
                                        <p:cTn id="28" dur="400"/>
                                        <p:tgtEl>
                                          <p:spTgt spid="20"/>
                                        </p:tgtEl>
                                        <p:attrNameLst>
                                          <p:attrName>ppt_y</p:attrName>
                                        </p:attrNameLst>
                                      </p:cBhvr>
                                      <p:tavLst>
                                        <p:tav tm="0">
                                          <p:val>
                                            <p:strVal val="#ppt_y-#ppt_h*1.125000"/>
                                          </p:val>
                                        </p:tav>
                                        <p:tav tm="100000">
                                          <p:val>
                                            <p:strVal val="#ppt_y"/>
                                          </p:val>
                                        </p:tav>
                                      </p:tavLst>
                                    </p:anim>
                                    <p:animEffect transition="in" filter="wipe(down)">
                                      <p:cBhvr>
                                        <p:cTn id="29" dur="400"/>
                                        <p:tgtEl>
                                          <p:spTgt spid="20"/>
                                        </p:tgtEl>
                                      </p:cBhvr>
                                    </p:animEffect>
                                  </p:childTnLst>
                                </p:cTn>
                              </p:par>
                            </p:childTnLst>
                          </p:cTn>
                        </p:par>
                        <p:par>
                          <p:cTn id="30" fill="hold">
                            <p:stCondLst>
                              <p:cond delay="1000"/>
                            </p:stCondLst>
                            <p:childTnLst>
                              <p:par>
                                <p:cTn id="31" presetID="1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400"/>
                                        <p:tgtEl>
                                          <p:spTgt spid="13"/>
                                        </p:tgtEl>
                                        <p:attrNameLst>
                                          <p:attrName>ppt_x</p:attrName>
                                        </p:attrNameLst>
                                      </p:cBhvr>
                                      <p:tavLst>
                                        <p:tav tm="0">
                                          <p:val>
                                            <p:strVal val="#ppt_x-#ppt_w*1.125000"/>
                                          </p:val>
                                        </p:tav>
                                        <p:tav tm="100000">
                                          <p:val>
                                            <p:strVal val="#ppt_x"/>
                                          </p:val>
                                        </p:tav>
                                      </p:tavLst>
                                    </p:anim>
                                    <p:animEffect transition="in" filter="wipe(right)">
                                      <p:cBhvr>
                                        <p:cTn id="34" dur="400"/>
                                        <p:tgtEl>
                                          <p:spTgt spid="13"/>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21"/>
                                        </p:tgtEl>
                                        <p:attrNameLst>
                                          <p:attrName>style.visibility</p:attrName>
                                        </p:attrNameLst>
                                      </p:cBhvr>
                                      <p:to>
                                        <p:strVal val="visible"/>
                                      </p:to>
                                    </p:set>
                                    <p:anim calcmode="lin" valueType="num">
                                      <p:cBhvr>
                                        <p:cTn id="37" dur="400"/>
                                        <p:tgtEl>
                                          <p:spTgt spid="21"/>
                                        </p:tgtEl>
                                        <p:attrNameLst>
                                          <p:attrName>ppt_y</p:attrName>
                                        </p:attrNameLst>
                                      </p:cBhvr>
                                      <p:tavLst>
                                        <p:tav tm="0">
                                          <p:val>
                                            <p:strVal val="#ppt_y-#ppt_h*1.125000"/>
                                          </p:val>
                                        </p:tav>
                                        <p:tav tm="100000">
                                          <p:val>
                                            <p:strVal val="#ppt_y"/>
                                          </p:val>
                                        </p:tav>
                                      </p:tavLst>
                                    </p:anim>
                                    <p:animEffect transition="in" filter="wipe(down)">
                                      <p:cBhvr>
                                        <p:cTn id="38" dur="400"/>
                                        <p:tgtEl>
                                          <p:spTgt spid="21"/>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22"/>
                                        </p:tgtEl>
                                        <p:attrNameLst>
                                          <p:attrName>style.visibility</p:attrName>
                                        </p:attrNameLst>
                                      </p:cBhvr>
                                      <p:to>
                                        <p:strVal val="visible"/>
                                      </p:to>
                                    </p:set>
                                    <p:anim calcmode="lin" valueType="num">
                                      <p:cBhvr>
                                        <p:cTn id="41" dur="400"/>
                                        <p:tgtEl>
                                          <p:spTgt spid="22"/>
                                        </p:tgtEl>
                                        <p:attrNameLst>
                                          <p:attrName>ppt_y</p:attrName>
                                        </p:attrNameLst>
                                      </p:cBhvr>
                                      <p:tavLst>
                                        <p:tav tm="0">
                                          <p:val>
                                            <p:strVal val="#ppt_y-#ppt_h*1.125000"/>
                                          </p:val>
                                        </p:tav>
                                        <p:tav tm="100000">
                                          <p:val>
                                            <p:strVal val="#ppt_y"/>
                                          </p:val>
                                        </p:tav>
                                      </p:tavLst>
                                    </p:anim>
                                    <p:animEffect transition="in" filter="wipe(down)">
                                      <p:cBhvr>
                                        <p:cTn id="42" dur="400"/>
                                        <p:tgtEl>
                                          <p:spTgt spid="22"/>
                                        </p:tgtEl>
                                      </p:cBhvr>
                                    </p:animEffect>
                                  </p:childTnLst>
                                </p:cTn>
                              </p:par>
                            </p:childTnLst>
                          </p:cTn>
                        </p:par>
                        <p:par>
                          <p:cTn id="43" fill="hold">
                            <p:stCondLst>
                              <p:cond delay="1500"/>
                            </p:stCondLst>
                            <p:childTnLst>
                              <p:par>
                                <p:cTn id="44" presetID="12" presetClass="entr" presetSubtype="8"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400"/>
                                        <p:tgtEl>
                                          <p:spTgt spid="10"/>
                                        </p:tgtEl>
                                        <p:attrNameLst>
                                          <p:attrName>ppt_x</p:attrName>
                                        </p:attrNameLst>
                                      </p:cBhvr>
                                      <p:tavLst>
                                        <p:tav tm="0">
                                          <p:val>
                                            <p:strVal val="#ppt_x-#ppt_w*1.125000"/>
                                          </p:val>
                                        </p:tav>
                                        <p:tav tm="100000">
                                          <p:val>
                                            <p:strVal val="#ppt_x"/>
                                          </p:val>
                                        </p:tav>
                                      </p:tavLst>
                                    </p:anim>
                                    <p:animEffect transition="in" filter="wipe(right)">
                                      <p:cBhvr>
                                        <p:cTn id="47" dur="400"/>
                                        <p:tgtEl>
                                          <p:spTgt spid="10"/>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23"/>
                                        </p:tgtEl>
                                        <p:attrNameLst>
                                          <p:attrName>style.visibility</p:attrName>
                                        </p:attrNameLst>
                                      </p:cBhvr>
                                      <p:to>
                                        <p:strVal val="visible"/>
                                      </p:to>
                                    </p:set>
                                    <p:anim calcmode="lin" valueType="num">
                                      <p:cBhvr>
                                        <p:cTn id="50" dur="400"/>
                                        <p:tgtEl>
                                          <p:spTgt spid="23"/>
                                        </p:tgtEl>
                                        <p:attrNameLst>
                                          <p:attrName>ppt_y</p:attrName>
                                        </p:attrNameLst>
                                      </p:cBhvr>
                                      <p:tavLst>
                                        <p:tav tm="0">
                                          <p:val>
                                            <p:strVal val="#ppt_y-#ppt_h*1.125000"/>
                                          </p:val>
                                        </p:tav>
                                        <p:tav tm="100000">
                                          <p:val>
                                            <p:strVal val="#ppt_y"/>
                                          </p:val>
                                        </p:tav>
                                      </p:tavLst>
                                    </p:anim>
                                    <p:animEffect transition="in" filter="wipe(down)">
                                      <p:cBhvr>
                                        <p:cTn id="51" dur="400"/>
                                        <p:tgtEl>
                                          <p:spTgt spid="23"/>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24"/>
                                        </p:tgtEl>
                                        <p:attrNameLst>
                                          <p:attrName>style.visibility</p:attrName>
                                        </p:attrNameLst>
                                      </p:cBhvr>
                                      <p:to>
                                        <p:strVal val="visible"/>
                                      </p:to>
                                    </p:set>
                                    <p:anim calcmode="lin" valueType="num">
                                      <p:cBhvr>
                                        <p:cTn id="54" dur="400"/>
                                        <p:tgtEl>
                                          <p:spTgt spid="24"/>
                                        </p:tgtEl>
                                        <p:attrNameLst>
                                          <p:attrName>ppt_y</p:attrName>
                                        </p:attrNameLst>
                                      </p:cBhvr>
                                      <p:tavLst>
                                        <p:tav tm="0">
                                          <p:val>
                                            <p:strVal val="#ppt_y-#ppt_h*1.125000"/>
                                          </p:val>
                                        </p:tav>
                                        <p:tav tm="100000">
                                          <p:val>
                                            <p:strVal val="#ppt_y"/>
                                          </p:val>
                                        </p:tav>
                                      </p:tavLst>
                                    </p:anim>
                                    <p:animEffect transition="in" filter="wipe(down)">
                                      <p:cBhvr>
                                        <p:cTn id="55" dur="400"/>
                                        <p:tgtEl>
                                          <p:spTgt spid="24"/>
                                        </p:tgtEl>
                                      </p:cBhvr>
                                    </p:animEffect>
                                  </p:childTnLst>
                                </p:cTn>
                              </p:par>
                            </p:childTnLst>
                          </p:cTn>
                        </p:par>
                        <p:par>
                          <p:cTn id="56" fill="hold">
                            <p:stCondLst>
                              <p:cond delay="2000"/>
                            </p:stCondLst>
                            <p:childTnLst>
                              <p:par>
                                <p:cTn id="57" presetID="16" presetClass="entr" presetSubtype="37"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barn(outVertical)">
                                      <p:cBhvr>
                                        <p:cTn id="59" dur="750"/>
                                        <p:tgtEl>
                                          <p:spTgt spid="25"/>
                                        </p:tgtEl>
                                      </p:cBhvr>
                                    </p:animEffect>
                                  </p:childTnLst>
                                </p:cTn>
                              </p:par>
                              <p:par>
                                <p:cTn id="60" presetID="53" presetClass="entr" presetSubtype="16"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23"/>
          <p:cNvGrpSpPr/>
          <p:nvPr/>
        </p:nvGrpSpPr>
        <p:grpSpPr>
          <a:xfrm rot="16200000">
            <a:off x="6378519" y="2305455"/>
            <a:ext cx="4759611" cy="3248119"/>
            <a:chOff x="260426" y="2358606"/>
            <a:chExt cx="4159174" cy="2194345"/>
          </a:xfrm>
          <a:solidFill>
            <a:schemeClr val="accent2">
              <a:lumMod val="75000"/>
            </a:schemeClr>
          </a:solidFill>
        </p:grpSpPr>
        <p:sp>
          <p:nvSpPr>
            <p:cNvPr id="59" name="Rectangle 21"/>
            <p:cNvSpPr/>
            <p:nvPr/>
          </p:nvSpPr>
          <p:spPr>
            <a:xfrm>
              <a:off x="260426" y="2610463"/>
              <a:ext cx="4159174" cy="19424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2400" noProof="1">
                <a:cs typeface="+mn-ea"/>
                <a:sym typeface="+mn-lt"/>
              </a:endParaRPr>
            </a:p>
          </p:txBody>
        </p:sp>
        <p:sp>
          <p:nvSpPr>
            <p:cNvPr id="60" name="Right Triangle 22"/>
            <p:cNvSpPr/>
            <p:nvPr/>
          </p:nvSpPr>
          <p:spPr>
            <a:xfrm flipH="1">
              <a:off x="2107958" y="2358606"/>
              <a:ext cx="556445" cy="64608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2400" noProof="1">
                <a:cs typeface="+mn-ea"/>
                <a:sym typeface="+mn-lt"/>
              </a:endParaRPr>
            </a:p>
          </p:txBody>
        </p:sp>
      </p:grpSp>
      <p:grpSp>
        <p:nvGrpSpPr>
          <p:cNvPr id="61" name="组合 60"/>
          <p:cNvGrpSpPr/>
          <p:nvPr/>
        </p:nvGrpSpPr>
        <p:grpSpPr>
          <a:xfrm>
            <a:off x="1786705" y="1929641"/>
            <a:ext cx="4184895" cy="3692057"/>
            <a:chOff x="2209559" y="721211"/>
            <a:chExt cx="4369160" cy="3684607"/>
          </a:xfrm>
          <a:solidFill>
            <a:schemeClr val="bg1">
              <a:lumMod val="75000"/>
            </a:schemeClr>
          </a:solidFill>
        </p:grpSpPr>
        <p:sp>
          <p:nvSpPr>
            <p:cNvPr id="62" name="Freeform 6"/>
            <p:cNvSpPr/>
            <p:nvPr/>
          </p:nvSpPr>
          <p:spPr bwMode="auto">
            <a:xfrm>
              <a:off x="5901001" y="3569840"/>
              <a:ext cx="292326" cy="452166"/>
            </a:xfrm>
            <a:custGeom>
              <a:avLst/>
              <a:gdLst>
                <a:gd name="T0" fmla="*/ 242 w 501"/>
                <a:gd name="T1" fmla="*/ 1207 h 1207"/>
                <a:gd name="T2" fmla="*/ 150 w 501"/>
                <a:gd name="T3" fmla="*/ 1064 h 1207"/>
                <a:gd name="T4" fmla="*/ 93 w 501"/>
                <a:gd name="T5" fmla="*/ 1046 h 1207"/>
                <a:gd name="T6" fmla="*/ 14 w 501"/>
                <a:gd name="T7" fmla="*/ 904 h 1207"/>
                <a:gd name="T8" fmla="*/ 11 w 501"/>
                <a:gd name="T9" fmla="*/ 835 h 1207"/>
                <a:gd name="T10" fmla="*/ 38 w 501"/>
                <a:gd name="T11" fmla="*/ 662 h 1207"/>
                <a:gd name="T12" fmla="*/ 109 w 501"/>
                <a:gd name="T13" fmla="*/ 434 h 1207"/>
                <a:gd name="T14" fmla="*/ 129 w 501"/>
                <a:gd name="T15" fmla="*/ 327 h 1207"/>
                <a:gd name="T16" fmla="*/ 271 w 501"/>
                <a:gd name="T17" fmla="*/ 82 h 1207"/>
                <a:gd name="T18" fmla="*/ 367 w 501"/>
                <a:gd name="T19" fmla="*/ 2 h 1207"/>
                <a:gd name="T20" fmla="*/ 473 w 501"/>
                <a:gd name="T21" fmla="*/ 2 h 1207"/>
                <a:gd name="T22" fmla="*/ 491 w 501"/>
                <a:gd name="T23" fmla="*/ 136 h 1207"/>
                <a:gd name="T24" fmla="*/ 457 w 501"/>
                <a:gd name="T25" fmla="*/ 541 h 1207"/>
                <a:gd name="T26" fmla="*/ 324 w 501"/>
                <a:gd name="T27" fmla="*/ 839 h 1207"/>
                <a:gd name="T28" fmla="*/ 301 w 501"/>
                <a:gd name="T29" fmla="*/ 898 h 1207"/>
                <a:gd name="T30" fmla="*/ 268 w 501"/>
                <a:gd name="T31" fmla="*/ 1185 h 1207"/>
                <a:gd name="T32" fmla="*/ 242 w 501"/>
                <a:gd name="T3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1" h="1207">
                  <a:moveTo>
                    <a:pt x="242" y="1207"/>
                  </a:moveTo>
                  <a:cubicBezTo>
                    <a:pt x="210" y="1157"/>
                    <a:pt x="179" y="1111"/>
                    <a:pt x="150" y="1064"/>
                  </a:cubicBezTo>
                  <a:cubicBezTo>
                    <a:pt x="131" y="1057"/>
                    <a:pt x="112" y="1050"/>
                    <a:pt x="93" y="1046"/>
                  </a:cubicBezTo>
                  <a:cubicBezTo>
                    <a:pt x="77" y="984"/>
                    <a:pt x="36" y="914"/>
                    <a:pt x="14" y="904"/>
                  </a:cubicBezTo>
                  <a:cubicBezTo>
                    <a:pt x="11" y="881"/>
                    <a:pt x="11" y="858"/>
                    <a:pt x="11" y="835"/>
                  </a:cubicBezTo>
                  <a:cubicBezTo>
                    <a:pt x="21" y="766"/>
                    <a:pt x="37" y="718"/>
                    <a:pt x="38" y="662"/>
                  </a:cubicBezTo>
                  <a:cubicBezTo>
                    <a:pt x="0" y="537"/>
                    <a:pt x="54" y="512"/>
                    <a:pt x="109" y="434"/>
                  </a:cubicBezTo>
                  <a:cubicBezTo>
                    <a:pt x="116" y="399"/>
                    <a:pt x="122" y="363"/>
                    <a:pt x="129" y="327"/>
                  </a:cubicBezTo>
                  <a:cubicBezTo>
                    <a:pt x="174" y="220"/>
                    <a:pt x="197" y="155"/>
                    <a:pt x="271" y="82"/>
                  </a:cubicBezTo>
                  <a:cubicBezTo>
                    <a:pt x="303" y="53"/>
                    <a:pt x="335" y="28"/>
                    <a:pt x="367" y="2"/>
                  </a:cubicBezTo>
                  <a:cubicBezTo>
                    <a:pt x="403" y="0"/>
                    <a:pt x="438" y="1"/>
                    <a:pt x="473" y="2"/>
                  </a:cubicBezTo>
                  <a:cubicBezTo>
                    <a:pt x="473" y="15"/>
                    <a:pt x="501" y="97"/>
                    <a:pt x="491" y="136"/>
                  </a:cubicBezTo>
                  <a:cubicBezTo>
                    <a:pt x="424" y="226"/>
                    <a:pt x="461" y="391"/>
                    <a:pt x="457" y="541"/>
                  </a:cubicBezTo>
                  <a:cubicBezTo>
                    <a:pt x="431" y="629"/>
                    <a:pt x="373" y="746"/>
                    <a:pt x="324" y="839"/>
                  </a:cubicBezTo>
                  <a:cubicBezTo>
                    <a:pt x="314" y="859"/>
                    <a:pt x="308" y="878"/>
                    <a:pt x="301" y="898"/>
                  </a:cubicBezTo>
                  <a:cubicBezTo>
                    <a:pt x="288" y="992"/>
                    <a:pt x="278" y="1087"/>
                    <a:pt x="268" y="1185"/>
                  </a:cubicBezTo>
                  <a:cubicBezTo>
                    <a:pt x="258" y="1191"/>
                    <a:pt x="249" y="1198"/>
                    <a:pt x="242" y="1207"/>
                  </a:cubicBezTo>
                  <a:close/>
                </a:path>
              </a:pathLst>
            </a:custGeom>
            <a:grpFill/>
            <a:ln w="8" cap="flat">
              <a:solidFill>
                <a:srgbClr val="FFFFFF"/>
              </a:solidFill>
              <a:prstDash val="solid"/>
              <a:miter lim="800000"/>
            </a:ln>
          </p:spPr>
          <p:txBody>
            <a:bodyPr lIns="121899" tIns="60949" rIns="121899" bIns="60949"/>
            <a:lstStyle/>
            <a:p>
              <a:pPr fontAlgn="auto"/>
              <a:endParaRPr lang="zh-CN" altLang="en-US" sz="2400" noProof="1">
                <a:solidFill>
                  <a:srgbClr val="000000"/>
                </a:solidFill>
                <a:cs typeface="+mn-ea"/>
                <a:sym typeface="+mn-lt"/>
              </a:endParaRPr>
            </a:p>
          </p:txBody>
        </p:sp>
        <p:sp>
          <p:nvSpPr>
            <p:cNvPr id="63" name="Freeform 7"/>
            <p:cNvSpPr/>
            <p:nvPr/>
          </p:nvSpPr>
          <p:spPr bwMode="auto">
            <a:xfrm>
              <a:off x="4902561" y="4228107"/>
              <a:ext cx="222927" cy="177711"/>
            </a:xfrm>
            <a:custGeom>
              <a:avLst/>
              <a:gdLst>
                <a:gd name="T0" fmla="*/ 277 w 776"/>
                <a:gd name="T1" fmla="*/ 619 h 619"/>
                <a:gd name="T2" fmla="*/ 98 w 776"/>
                <a:gd name="T3" fmla="*/ 552 h 619"/>
                <a:gd name="T4" fmla="*/ 33 w 776"/>
                <a:gd name="T5" fmla="*/ 337 h 619"/>
                <a:gd name="T6" fmla="*/ 126 w 776"/>
                <a:gd name="T7" fmla="*/ 228 h 619"/>
                <a:gd name="T8" fmla="*/ 161 w 776"/>
                <a:gd name="T9" fmla="*/ 200 h 619"/>
                <a:gd name="T10" fmla="*/ 168 w 776"/>
                <a:gd name="T11" fmla="*/ 85 h 619"/>
                <a:gd name="T12" fmla="*/ 181 w 776"/>
                <a:gd name="T13" fmla="*/ 82 h 619"/>
                <a:gd name="T14" fmla="*/ 290 w 776"/>
                <a:gd name="T15" fmla="*/ 95 h 619"/>
                <a:gd name="T16" fmla="*/ 443 w 776"/>
                <a:gd name="T17" fmla="*/ 10 h 619"/>
                <a:gd name="T18" fmla="*/ 696 w 776"/>
                <a:gd name="T19" fmla="*/ 0 h 619"/>
                <a:gd name="T20" fmla="*/ 775 w 776"/>
                <a:gd name="T21" fmla="*/ 114 h 619"/>
                <a:gd name="T22" fmla="*/ 691 w 776"/>
                <a:gd name="T23" fmla="*/ 233 h 619"/>
                <a:gd name="T24" fmla="*/ 604 w 776"/>
                <a:gd name="T25" fmla="*/ 437 h 619"/>
                <a:gd name="T26" fmla="*/ 331 w 776"/>
                <a:gd name="T27" fmla="*/ 607 h 619"/>
                <a:gd name="T28" fmla="*/ 277 w 776"/>
                <a:gd name="T29"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6" h="619">
                  <a:moveTo>
                    <a:pt x="277" y="619"/>
                  </a:moveTo>
                  <a:cubicBezTo>
                    <a:pt x="216" y="594"/>
                    <a:pt x="156" y="573"/>
                    <a:pt x="98" y="552"/>
                  </a:cubicBezTo>
                  <a:cubicBezTo>
                    <a:pt x="0" y="474"/>
                    <a:pt x="32" y="422"/>
                    <a:pt x="33" y="337"/>
                  </a:cubicBezTo>
                  <a:cubicBezTo>
                    <a:pt x="49" y="230"/>
                    <a:pt x="30" y="249"/>
                    <a:pt x="126" y="228"/>
                  </a:cubicBezTo>
                  <a:cubicBezTo>
                    <a:pt x="135" y="219"/>
                    <a:pt x="148" y="209"/>
                    <a:pt x="161" y="200"/>
                  </a:cubicBezTo>
                  <a:cubicBezTo>
                    <a:pt x="161" y="160"/>
                    <a:pt x="165" y="121"/>
                    <a:pt x="168" y="85"/>
                  </a:cubicBezTo>
                  <a:cubicBezTo>
                    <a:pt x="171" y="82"/>
                    <a:pt x="175" y="82"/>
                    <a:pt x="181" y="82"/>
                  </a:cubicBezTo>
                  <a:cubicBezTo>
                    <a:pt x="203" y="93"/>
                    <a:pt x="245" y="100"/>
                    <a:pt x="290" y="95"/>
                  </a:cubicBezTo>
                  <a:cubicBezTo>
                    <a:pt x="341" y="67"/>
                    <a:pt x="392" y="39"/>
                    <a:pt x="443" y="10"/>
                  </a:cubicBezTo>
                  <a:cubicBezTo>
                    <a:pt x="527" y="6"/>
                    <a:pt x="610" y="2"/>
                    <a:pt x="696" y="0"/>
                  </a:cubicBezTo>
                  <a:cubicBezTo>
                    <a:pt x="718" y="17"/>
                    <a:pt x="776" y="42"/>
                    <a:pt x="775" y="114"/>
                  </a:cubicBezTo>
                  <a:cubicBezTo>
                    <a:pt x="749" y="156"/>
                    <a:pt x="723" y="201"/>
                    <a:pt x="691" y="233"/>
                  </a:cubicBezTo>
                  <a:cubicBezTo>
                    <a:pt x="665" y="298"/>
                    <a:pt x="624" y="349"/>
                    <a:pt x="604" y="437"/>
                  </a:cubicBezTo>
                  <a:cubicBezTo>
                    <a:pt x="511" y="493"/>
                    <a:pt x="421" y="550"/>
                    <a:pt x="331" y="607"/>
                  </a:cubicBezTo>
                  <a:cubicBezTo>
                    <a:pt x="312" y="610"/>
                    <a:pt x="293" y="612"/>
                    <a:pt x="277" y="619"/>
                  </a:cubicBezTo>
                  <a:close/>
                </a:path>
              </a:pathLst>
            </a:custGeom>
            <a:grpFill/>
            <a:ln w="8" cap="flat">
              <a:solidFill>
                <a:srgbClr val="FFFFFF"/>
              </a:solidFill>
              <a:prstDash val="solid"/>
              <a:miter lim="800000"/>
            </a:ln>
          </p:spPr>
          <p:txBody>
            <a:bodyPr lIns="121899" tIns="60949" rIns="121899" bIns="60949"/>
            <a:lstStyle/>
            <a:p>
              <a:pPr fontAlgn="auto"/>
              <a:endParaRPr lang="zh-CN" altLang="en-US" sz="2400" noProof="1">
                <a:solidFill>
                  <a:srgbClr val="000000"/>
                </a:solidFill>
                <a:cs typeface="+mn-ea"/>
                <a:sym typeface="+mn-lt"/>
              </a:endParaRPr>
            </a:p>
          </p:txBody>
        </p:sp>
        <p:sp>
          <p:nvSpPr>
            <p:cNvPr id="64" name="Freeform 8"/>
            <p:cNvSpPr/>
            <p:nvPr/>
          </p:nvSpPr>
          <p:spPr bwMode="auto">
            <a:xfrm>
              <a:off x="3913059" y="3247015"/>
              <a:ext cx="767627" cy="846494"/>
            </a:xfrm>
            <a:custGeom>
              <a:avLst/>
              <a:gdLst>
                <a:gd name="T0" fmla="*/ 1076 w 2678"/>
                <a:gd name="T1" fmla="*/ 2846 h 2954"/>
                <a:gd name="T2" fmla="*/ 1033 w 2678"/>
                <a:gd name="T3" fmla="*/ 2648 h 2954"/>
                <a:gd name="T4" fmla="*/ 783 w 2678"/>
                <a:gd name="T5" fmla="*/ 2721 h 2954"/>
                <a:gd name="T6" fmla="*/ 519 w 2678"/>
                <a:gd name="T7" fmla="*/ 2517 h 2954"/>
                <a:gd name="T8" fmla="*/ 486 w 2678"/>
                <a:gd name="T9" fmla="*/ 2160 h 2954"/>
                <a:gd name="T10" fmla="*/ 340 w 2678"/>
                <a:gd name="T11" fmla="*/ 1946 h 2954"/>
                <a:gd name="T12" fmla="*/ 172 w 2678"/>
                <a:gd name="T13" fmla="*/ 1759 h 2954"/>
                <a:gd name="T14" fmla="*/ 2 w 2678"/>
                <a:gd name="T15" fmla="*/ 1817 h 2954"/>
                <a:gd name="T16" fmla="*/ 46 w 2678"/>
                <a:gd name="T17" fmla="*/ 1438 h 2954"/>
                <a:gd name="T18" fmla="*/ 329 w 2678"/>
                <a:gd name="T19" fmla="*/ 1183 h 2954"/>
                <a:gd name="T20" fmla="*/ 368 w 2678"/>
                <a:gd name="T21" fmla="*/ 994 h 2954"/>
                <a:gd name="T22" fmla="*/ 390 w 2678"/>
                <a:gd name="T23" fmla="*/ 585 h 2954"/>
                <a:gd name="T24" fmla="*/ 263 w 2678"/>
                <a:gd name="T25" fmla="*/ 369 h 2954"/>
                <a:gd name="T26" fmla="*/ 367 w 2678"/>
                <a:gd name="T27" fmla="*/ 68 h 2954"/>
                <a:gd name="T28" fmla="*/ 564 w 2678"/>
                <a:gd name="T29" fmla="*/ 315 h 2954"/>
                <a:gd name="T30" fmla="*/ 670 w 2678"/>
                <a:gd name="T31" fmla="*/ 173 h 2954"/>
                <a:gd name="T32" fmla="*/ 775 w 2678"/>
                <a:gd name="T33" fmla="*/ 310 h 2954"/>
                <a:gd name="T34" fmla="*/ 1013 w 2678"/>
                <a:gd name="T35" fmla="*/ 506 h 2954"/>
                <a:gd name="T36" fmla="*/ 1232 w 2678"/>
                <a:gd name="T37" fmla="*/ 872 h 2954"/>
                <a:gd name="T38" fmla="*/ 1189 w 2678"/>
                <a:gd name="T39" fmla="*/ 1058 h 2954"/>
                <a:gd name="T40" fmla="*/ 1437 w 2678"/>
                <a:gd name="T41" fmla="*/ 1241 h 2954"/>
                <a:gd name="T42" fmla="*/ 1744 w 2678"/>
                <a:gd name="T43" fmla="*/ 1140 h 2954"/>
                <a:gd name="T44" fmla="*/ 1698 w 2678"/>
                <a:gd name="T45" fmla="*/ 877 h 2954"/>
                <a:gd name="T46" fmla="*/ 1888 w 2678"/>
                <a:gd name="T47" fmla="*/ 620 h 2954"/>
                <a:gd name="T48" fmla="*/ 1829 w 2678"/>
                <a:gd name="T49" fmla="*/ 425 h 2954"/>
                <a:gd name="T50" fmla="*/ 1873 w 2678"/>
                <a:gd name="T51" fmla="*/ 394 h 2954"/>
                <a:gd name="T52" fmla="*/ 2116 w 2678"/>
                <a:gd name="T53" fmla="*/ 459 h 2954"/>
                <a:gd name="T54" fmla="*/ 2307 w 2678"/>
                <a:gd name="T55" fmla="*/ 549 h 2954"/>
                <a:gd name="T56" fmla="*/ 2426 w 2678"/>
                <a:gd name="T57" fmla="*/ 509 h 2954"/>
                <a:gd name="T58" fmla="*/ 2293 w 2678"/>
                <a:gd name="T59" fmla="*/ 728 h 2954"/>
                <a:gd name="T60" fmla="*/ 1954 w 2678"/>
                <a:gd name="T61" fmla="*/ 746 h 2954"/>
                <a:gd name="T62" fmla="*/ 1934 w 2678"/>
                <a:gd name="T63" fmla="*/ 939 h 2954"/>
                <a:gd name="T64" fmla="*/ 2182 w 2678"/>
                <a:gd name="T65" fmla="*/ 1106 h 2954"/>
                <a:gd name="T66" fmla="*/ 2231 w 2678"/>
                <a:gd name="T67" fmla="*/ 1460 h 2954"/>
                <a:gd name="T68" fmla="*/ 2217 w 2678"/>
                <a:gd name="T69" fmla="*/ 1748 h 2954"/>
                <a:gd name="T70" fmla="*/ 2513 w 2678"/>
                <a:gd name="T71" fmla="*/ 1919 h 2954"/>
                <a:gd name="T72" fmla="*/ 2663 w 2678"/>
                <a:gd name="T73" fmla="*/ 1976 h 2954"/>
                <a:gd name="T74" fmla="*/ 2646 w 2678"/>
                <a:gd name="T75" fmla="*/ 2096 h 2954"/>
                <a:gd name="T76" fmla="*/ 2259 w 2678"/>
                <a:gd name="T77" fmla="*/ 2257 h 2954"/>
                <a:gd name="T78" fmla="*/ 2066 w 2678"/>
                <a:gd name="T79" fmla="*/ 2360 h 2954"/>
                <a:gd name="T80" fmla="*/ 1737 w 2678"/>
                <a:gd name="T81" fmla="*/ 2427 h 2954"/>
                <a:gd name="T82" fmla="*/ 1433 w 2678"/>
                <a:gd name="T83" fmla="*/ 2439 h 2954"/>
                <a:gd name="T84" fmla="*/ 1255 w 2678"/>
                <a:gd name="T85" fmla="*/ 2408 h 2954"/>
                <a:gd name="T86" fmla="*/ 1237 w 2678"/>
                <a:gd name="T87" fmla="*/ 2732 h 2954"/>
                <a:gd name="T88" fmla="*/ 1223 w 2678"/>
                <a:gd name="T89" fmla="*/ 2954 h 2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78" h="2954">
                  <a:moveTo>
                    <a:pt x="1223" y="2954"/>
                  </a:moveTo>
                  <a:cubicBezTo>
                    <a:pt x="1172" y="2901"/>
                    <a:pt x="1121" y="2867"/>
                    <a:pt x="1076" y="2846"/>
                  </a:cubicBezTo>
                  <a:cubicBezTo>
                    <a:pt x="1083" y="2764"/>
                    <a:pt x="1090" y="2725"/>
                    <a:pt x="1061" y="2675"/>
                  </a:cubicBezTo>
                  <a:cubicBezTo>
                    <a:pt x="1052" y="2665"/>
                    <a:pt x="1042" y="2655"/>
                    <a:pt x="1033" y="2648"/>
                  </a:cubicBezTo>
                  <a:cubicBezTo>
                    <a:pt x="953" y="2646"/>
                    <a:pt x="908" y="2684"/>
                    <a:pt x="869" y="2742"/>
                  </a:cubicBezTo>
                  <a:cubicBezTo>
                    <a:pt x="840" y="2735"/>
                    <a:pt x="812" y="2728"/>
                    <a:pt x="783" y="2721"/>
                  </a:cubicBezTo>
                  <a:cubicBezTo>
                    <a:pt x="751" y="2661"/>
                    <a:pt x="732" y="2637"/>
                    <a:pt x="704" y="2617"/>
                  </a:cubicBezTo>
                  <a:cubicBezTo>
                    <a:pt x="621" y="2497"/>
                    <a:pt x="634" y="2527"/>
                    <a:pt x="519" y="2517"/>
                  </a:cubicBezTo>
                  <a:cubicBezTo>
                    <a:pt x="465" y="2460"/>
                    <a:pt x="481" y="2379"/>
                    <a:pt x="482" y="2336"/>
                  </a:cubicBezTo>
                  <a:cubicBezTo>
                    <a:pt x="505" y="2268"/>
                    <a:pt x="518" y="2203"/>
                    <a:pt x="486" y="2160"/>
                  </a:cubicBezTo>
                  <a:cubicBezTo>
                    <a:pt x="358" y="2114"/>
                    <a:pt x="371" y="2131"/>
                    <a:pt x="372" y="2052"/>
                  </a:cubicBezTo>
                  <a:cubicBezTo>
                    <a:pt x="359" y="2016"/>
                    <a:pt x="350" y="1979"/>
                    <a:pt x="340" y="1946"/>
                  </a:cubicBezTo>
                  <a:cubicBezTo>
                    <a:pt x="328" y="1927"/>
                    <a:pt x="318" y="1910"/>
                    <a:pt x="309" y="1893"/>
                  </a:cubicBezTo>
                  <a:cubicBezTo>
                    <a:pt x="281" y="1771"/>
                    <a:pt x="261" y="1761"/>
                    <a:pt x="172" y="1759"/>
                  </a:cubicBezTo>
                  <a:cubicBezTo>
                    <a:pt x="121" y="1784"/>
                    <a:pt x="53" y="1828"/>
                    <a:pt x="12" y="1827"/>
                  </a:cubicBezTo>
                  <a:cubicBezTo>
                    <a:pt x="9" y="1823"/>
                    <a:pt x="6" y="1820"/>
                    <a:pt x="2" y="1817"/>
                  </a:cubicBezTo>
                  <a:cubicBezTo>
                    <a:pt x="0" y="1725"/>
                    <a:pt x="0" y="1633"/>
                    <a:pt x="1" y="1545"/>
                  </a:cubicBezTo>
                  <a:cubicBezTo>
                    <a:pt x="14" y="1509"/>
                    <a:pt x="30" y="1474"/>
                    <a:pt x="46" y="1438"/>
                  </a:cubicBezTo>
                  <a:cubicBezTo>
                    <a:pt x="117" y="1348"/>
                    <a:pt x="155" y="1320"/>
                    <a:pt x="258" y="1250"/>
                  </a:cubicBezTo>
                  <a:cubicBezTo>
                    <a:pt x="281" y="1228"/>
                    <a:pt x="303" y="1205"/>
                    <a:pt x="329" y="1183"/>
                  </a:cubicBezTo>
                  <a:cubicBezTo>
                    <a:pt x="332" y="1137"/>
                    <a:pt x="336" y="1092"/>
                    <a:pt x="339" y="1049"/>
                  </a:cubicBezTo>
                  <a:cubicBezTo>
                    <a:pt x="349" y="1030"/>
                    <a:pt x="359" y="1010"/>
                    <a:pt x="368" y="994"/>
                  </a:cubicBezTo>
                  <a:cubicBezTo>
                    <a:pt x="369" y="909"/>
                    <a:pt x="363" y="801"/>
                    <a:pt x="402" y="763"/>
                  </a:cubicBezTo>
                  <a:cubicBezTo>
                    <a:pt x="412" y="694"/>
                    <a:pt x="415" y="629"/>
                    <a:pt x="390" y="585"/>
                  </a:cubicBezTo>
                  <a:cubicBezTo>
                    <a:pt x="345" y="545"/>
                    <a:pt x="304" y="505"/>
                    <a:pt x="263" y="468"/>
                  </a:cubicBezTo>
                  <a:cubicBezTo>
                    <a:pt x="263" y="435"/>
                    <a:pt x="263" y="402"/>
                    <a:pt x="263" y="369"/>
                  </a:cubicBezTo>
                  <a:cubicBezTo>
                    <a:pt x="302" y="370"/>
                    <a:pt x="340" y="362"/>
                    <a:pt x="388" y="340"/>
                  </a:cubicBezTo>
                  <a:cubicBezTo>
                    <a:pt x="421" y="236"/>
                    <a:pt x="367" y="140"/>
                    <a:pt x="367" y="68"/>
                  </a:cubicBezTo>
                  <a:cubicBezTo>
                    <a:pt x="399" y="42"/>
                    <a:pt x="422" y="0"/>
                    <a:pt x="476" y="57"/>
                  </a:cubicBezTo>
                  <a:cubicBezTo>
                    <a:pt x="508" y="127"/>
                    <a:pt x="549" y="203"/>
                    <a:pt x="564" y="315"/>
                  </a:cubicBezTo>
                  <a:cubicBezTo>
                    <a:pt x="593" y="345"/>
                    <a:pt x="583" y="335"/>
                    <a:pt x="640" y="346"/>
                  </a:cubicBezTo>
                  <a:cubicBezTo>
                    <a:pt x="676" y="295"/>
                    <a:pt x="670" y="209"/>
                    <a:pt x="670" y="173"/>
                  </a:cubicBezTo>
                  <a:cubicBezTo>
                    <a:pt x="683" y="161"/>
                    <a:pt x="696" y="151"/>
                    <a:pt x="709" y="142"/>
                  </a:cubicBezTo>
                  <a:cubicBezTo>
                    <a:pt x="734" y="178"/>
                    <a:pt x="753" y="234"/>
                    <a:pt x="775" y="310"/>
                  </a:cubicBezTo>
                  <a:cubicBezTo>
                    <a:pt x="800" y="354"/>
                    <a:pt x="832" y="417"/>
                    <a:pt x="895" y="484"/>
                  </a:cubicBezTo>
                  <a:cubicBezTo>
                    <a:pt x="934" y="491"/>
                    <a:pt x="972" y="499"/>
                    <a:pt x="1013" y="506"/>
                  </a:cubicBezTo>
                  <a:cubicBezTo>
                    <a:pt x="1048" y="576"/>
                    <a:pt x="1083" y="649"/>
                    <a:pt x="1121" y="722"/>
                  </a:cubicBezTo>
                  <a:cubicBezTo>
                    <a:pt x="1156" y="772"/>
                    <a:pt x="1194" y="822"/>
                    <a:pt x="1232" y="872"/>
                  </a:cubicBezTo>
                  <a:cubicBezTo>
                    <a:pt x="1232" y="888"/>
                    <a:pt x="1231" y="905"/>
                    <a:pt x="1235" y="924"/>
                  </a:cubicBezTo>
                  <a:cubicBezTo>
                    <a:pt x="1193" y="979"/>
                    <a:pt x="1190" y="963"/>
                    <a:pt x="1189" y="1058"/>
                  </a:cubicBezTo>
                  <a:cubicBezTo>
                    <a:pt x="1230" y="1111"/>
                    <a:pt x="1246" y="1154"/>
                    <a:pt x="1342" y="1183"/>
                  </a:cubicBezTo>
                  <a:cubicBezTo>
                    <a:pt x="1361" y="1196"/>
                    <a:pt x="1377" y="1219"/>
                    <a:pt x="1437" y="1241"/>
                  </a:cubicBezTo>
                  <a:cubicBezTo>
                    <a:pt x="1463" y="1238"/>
                    <a:pt x="1491" y="1235"/>
                    <a:pt x="1520" y="1233"/>
                  </a:cubicBezTo>
                  <a:cubicBezTo>
                    <a:pt x="1594" y="1202"/>
                    <a:pt x="1668" y="1171"/>
                    <a:pt x="1744" y="1140"/>
                  </a:cubicBezTo>
                  <a:cubicBezTo>
                    <a:pt x="1786" y="1073"/>
                    <a:pt x="1783" y="1030"/>
                    <a:pt x="1784" y="971"/>
                  </a:cubicBezTo>
                  <a:cubicBezTo>
                    <a:pt x="1755" y="908"/>
                    <a:pt x="1724" y="901"/>
                    <a:pt x="1698" y="877"/>
                  </a:cubicBezTo>
                  <a:cubicBezTo>
                    <a:pt x="1699" y="802"/>
                    <a:pt x="1689" y="795"/>
                    <a:pt x="1718" y="757"/>
                  </a:cubicBezTo>
                  <a:cubicBezTo>
                    <a:pt x="1779" y="729"/>
                    <a:pt x="1843" y="688"/>
                    <a:pt x="1888" y="620"/>
                  </a:cubicBezTo>
                  <a:cubicBezTo>
                    <a:pt x="1888" y="591"/>
                    <a:pt x="1888" y="564"/>
                    <a:pt x="1892" y="538"/>
                  </a:cubicBezTo>
                  <a:cubicBezTo>
                    <a:pt x="1870" y="469"/>
                    <a:pt x="1854" y="452"/>
                    <a:pt x="1829" y="425"/>
                  </a:cubicBezTo>
                  <a:cubicBezTo>
                    <a:pt x="1825" y="415"/>
                    <a:pt x="1825" y="409"/>
                    <a:pt x="1825" y="402"/>
                  </a:cubicBezTo>
                  <a:cubicBezTo>
                    <a:pt x="1841" y="399"/>
                    <a:pt x="1857" y="397"/>
                    <a:pt x="1873" y="394"/>
                  </a:cubicBezTo>
                  <a:cubicBezTo>
                    <a:pt x="1967" y="301"/>
                    <a:pt x="1871" y="250"/>
                    <a:pt x="2053" y="274"/>
                  </a:cubicBezTo>
                  <a:cubicBezTo>
                    <a:pt x="2072" y="333"/>
                    <a:pt x="2094" y="396"/>
                    <a:pt x="2116" y="459"/>
                  </a:cubicBezTo>
                  <a:cubicBezTo>
                    <a:pt x="2138" y="486"/>
                    <a:pt x="2151" y="509"/>
                    <a:pt x="2198" y="546"/>
                  </a:cubicBezTo>
                  <a:cubicBezTo>
                    <a:pt x="2234" y="547"/>
                    <a:pt x="2269" y="548"/>
                    <a:pt x="2307" y="549"/>
                  </a:cubicBezTo>
                  <a:cubicBezTo>
                    <a:pt x="2339" y="523"/>
                    <a:pt x="2374" y="501"/>
                    <a:pt x="2410" y="479"/>
                  </a:cubicBezTo>
                  <a:cubicBezTo>
                    <a:pt x="2413" y="489"/>
                    <a:pt x="2419" y="499"/>
                    <a:pt x="2426" y="509"/>
                  </a:cubicBezTo>
                  <a:cubicBezTo>
                    <a:pt x="2425" y="555"/>
                    <a:pt x="2428" y="663"/>
                    <a:pt x="2376" y="714"/>
                  </a:cubicBezTo>
                  <a:cubicBezTo>
                    <a:pt x="2338" y="723"/>
                    <a:pt x="2328" y="729"/>
                    <a:pt x="2293" y="728"/>
                  </a:cubicBezTo>
                  <a:cubicBezTo>
                    <a:pt x="2258" y="708"/>
                    <a:pt x="2226" y="688"/>
                    <a:pt x="2195" y="670"/>
                  </a:cubicBezTo>
                  <a:cubicBezTo>
                    <a:pt x="2073" y="667"/>
                    <a:pt x="2038" y="676"/>
                    <a:pt x="1954" y="746"/>
                  </a:cubicBezTo>
                  <a:cubicBezTo>
                    <a:pt x="1942" y="765"/>
                    <a:pt x="1932" y="785"/>
                    <a:pt x="1922" y="804"/>
                  </a:cubicBezTo>
                  <a:cubicBezTo>
                    <a:pt x="1922" y="844"/>
                    <a:pt x="1906" y="876"/>
                    <a:pt x="1934" y="939"/>
                  </a:cubicBezTo>
                  <a:cubicBezTo>
                    <a:pt x="1934" y="975"/>
                    <a:pt x="1978" y="1071"/>
                    <a:pt x="2055" y="1020"/>
                  </a:cubicBezTo>
                  <a:cubicBezTo>
                    <a:pt x="2129" y="1009"/>
                    <a:pt x="2183" y="978"/>
                    <a:pt x="2182" y="1106"/>
                  </a:cubicBezTo>
                  <a:cubicBezTo>
                    <a:pt x="2166" y="1154"/>
                    <a:pt x="2153" y="1203"/>
                    <a:pt x="2140" y="1252"/>
                  </a:cubicBezTo>
                  <a:cubicBezTo>
                    <a:pt x="2059" y="1355"/>
                    <a:pt x="2094" y="1408"/>
                    <a:pt x="2231" y="1460"/>
                  </a:cubicBezTo>
                  <a:cubicBezTo>
                    <a:pt x="2228" y="1490"/>
                    <a:pt x="2228" y="1519"/>
                    <a:pt x="2228" y="1549"/>
                  </a:cubicBezTo>
                  <a:cubicBezTo>
                    <a:pt x="2218" y="1588"/>
                    <a:pt x="2176" y="1682"/>
                    <a:pt x="2217" y="1748"/>
                  </a:cubicBezTo>
                  <a:cubicBezTo>
                    <a:pt x="2245" y="1785"/>
                    <a:pt x="2277" y="1822"/>
                    <a:pt x="2309" y="1859"/>
                  </a:cubicBezTo>
                  <a:cubicBezTo>
                    <a:pt x="2376" y="1877"/>
                    <a:pt x="2443" y="1898"/>
                    <a:pt x="2513" y="1919"/>
                  </a:cubicBezTo>
                  <a:cubicBezTo>
                    <a:pt x="2535" y="1933"/>
                    <a:pt x="2542" y="1950"/>
                    <a:pt x="2583" y="1967"/>
                  </a:cubicBezTo>
                  <a:cubicBezTo>
                    <a:pt x="2609" y="1968"/>
                    <a:pt x="2634" y="1972"/>
                    <a:pt x="2663" y="1976"/>
                  </a:cubicBezTo>
                  <a:cubicBezTo>
                    <a:pt x="2666" y="1995"/>
                    <a:pt x="2672" y="2018"/>
                    <a:pt x="2678" y="2041"/>
                  </a:cubicBezTo>
                  <a:cubicBezTo>
                    <a:pt x="2666" y="2058"/>
                    <a:pt x="2656" y="2077"/>
                    <a:pt x="2646" y="2096"/>
                  </a:cubicBezTo>
                  <a:cubicBezTo>
                    <a:pt x="2601" y="2128"/>
                    <a:pt x="2560" y="2147"/>
                    <a:pt x="2528" y="2159"/>
                  </a:cubicBezTo>
                  <a:cubicBezTo>
                    <a:pt x="2409" y="2156"/>
                    <a:pt x="2339" y="2197"/>
                    <a:pt x="2259" y="2257"/>
                  </a:cubicBezTo>
                  <a:cubicBezTo>
                    <a:pt x="2243" y="2286"/>
                    <a:pt x="2223" y="2335"/>
                    <a:pt x="2185" y="2360"/>
                  </a:cubicBezTo>
                  <a:cubicBezTo>
                    <a:pt x="2143" y="2359"/>
                    <a:pt x="2105" y="2358"/>
                    <a:pt x="2066" y="2360"/>
                  </a:cubicBezTo>
                  <a:cubicBezTo>
                    <a:pt x="2034" y="2389"/>
                    <a:pt x="1986" y="2469"/>
                    <a:pt x="1925" y="2455"/>
                  </a:cubicBezTo>
                  <a:cubicBezTo>
                    <a:pt x="1862" y="2332"/>
                    <a:pt x="1798" y="2383"/>
                    <a:pt x="1737" y="2427"/>
                  </a:cubicBezTo>
                  <a:cubicBezTo>
                    <a:pt x="1650" y="2454"/>
                    <a:pt x="1628" y="2392"/>
                    <a:pt x="1593" y="2368"/>
                  </a:cubicBezTo>
                  <a:cubicBezTo>
                    <a:pt x="1495" y="2333"/>
                    <a:pt x="1472" y="2378"/>
                    <a:pt x="1433" y="2439"/>
                  </a:cubicBezTo>
                  <a:cubicBezTo>
                    <a:pt x="1388" y="2484"/>
                    <a:pt x="1318" y="2426"/>
                    <a:pt x="1299" y="2409"/>
                  </a:cubicBezTo>
                  <a:cubicBezTo>
                    <a:pt x="1283" y="2409"/>
                    <a:pt x="1267" y="2409"/>
                    <a:pt x="1255" y="2408"/>
                  </a:cubicBezTo>
                  <a:cubicBezTo>
                    <a:pt x="1193" y="2462"/>
                    <a:pt x="1203" y="2450"/>
                    <a:pt x="1193" y="2548"/>
                  </a:cubicBezTo>
                  <a:cubicBezTo>
                    <a:pt x="1225" y="2604"/>
                    <a:pt x="1266" y="2638"/>
                    <a:pt x="1237" y="2732"/>
                  </a:cubicBezTo>
                  <a:cubicBezTo>
                    <a:pt x="1236" y="2781"/>
                    <a:pt x="1258" y="2837"/>
                    <a:pt x="1267" y="2923"/>
                  </a:cubicBezTo>
                  <a:cubicBezTo>
                    <a:pt x="1248" y="2942"/>
                    <a:pt x="1239" y="2951"/>
                    <a:pt x="1223" y="2954"/>
                  </a:cubicBezTo>
                  <a:close/>
                </a:path>
              </a:pathLst>
            </a:custGeom>
            <a:grpFill/>
            <a:ln w="8" cap="flat">
              <a:solidFill>
                <a:srgbClr val="FFFFFF"/>
              </a:solidFill>
              <a:prstDash val="solid"/>
              <a:miter lim="800000"/>
            </a:ln>
          </p:spPr>
          <p:txBody>
            <a:bodyPr lIns="121899" tIns="60949" rIns="121899" bIns="60949"/>
            <a:lstStyle/>
            <a:p>
              <a:pPr fontAlgn="auto"/>
              <a:endParaRPr lang="zh-CN" altLang="en-US" sz="2400" noProof="1">
                <a:solidFill>
                  <a:srgbClr val="000000"/>
                </a:solidFill>
                <a:cs typeface="+mn-ea"/>
                <a:sym typeface="+mn-lt"/>
              </a:endParaRPr>
            </a:p>
          </p:txBody>
        </p:sp>
        <p:sp>
          <p:nvSpPr>
            <p:cNvPr id="65" name="Freeform 9"/>
            <p:cNvSpPr/>
            <p:nvPr/>
          </p:nvSpPr>
          <p:spPr bwMode="auto">
            <a:xfrm>
              <a:off x="4559756" y="3580356"/>
              <a:ext cx="653009" cy="496329"/>
            </a:xfrm>
            <a:custGeom>
              <a:avLst/>
              <a:gdLst>
                <a:gd name="T0" fmla="*/ 1361 w 2275"/>
                <a:gd name="T1" fmla="*/ 1675 h 1731"/>
                <a:gd name="T2" fmla="*/ 1298 w 2275"/>
                <a:gd name="T3" fmla="*/ 1637 h 1731"/>
                <a:gd name="T4" fmla="*/ 1179 w 2275"/>
                <a:gd name="T5" fmla="*/ 1654 h 1731"/>
                <a:gd name="T6" fmla="*/ 844 w 2275"/>
                <a:gd name="T7" fmla="*/ 1632 h 1731"/>
                <a:gd name="T8" fmla="*/ 659 w 2275"/>
                <a:gd name="T9" fmla="*/ 1523 h 1731"/>
                <a:gd name="T10" fmla="*/ 615 w 2275"/>
                <a:gd name="T11" fmla="*/ 1463 h 1731"/>
                <a:gd name="T12" fmla="*/ 642 w 2275"/>
                <a:gd name="T13" fmla="*/ 1234 h 1731"/>
                <a:gd name="T14" fmla="*/ 566 w 2275"/>
                <a:gd name="T15" fmla="*/ 1167 h 1731"/>
                <a:gd name="T16" fmla="*/ 246 w 2275"/>
                <a:gd name="T17" fmla="*/ 1110 h 1731"/>
                <a:gd name="T18" fmla="*/ 311 w 2275"/>
                <a:gd name="T19" fmla="*/ 1026 h 1731"/>
                <a:gd name="T20" fmla="*/ 427 w 2275"/>
                <a:gd name="T21" fmla="*/ 784 h 1731"/>
                <a:gd name="T22" fmla="*/ 57 w 2275"/>
                <a:gd name="T23" fmla="*/ 650 h 1731"/>
                <a:gd name="T24" fmla="*/ 186 w 2275"/>
                <a:gd name="T25" fmla="*/ 437 h 1731"/>
                <a:gd name="T26" fmla="*/ 362 w 2275"/>
                <a:gd name="T27" fmla="*/ 553 h 1731"/>
                <a:gd name="T28" fmla="*/ 727 w 2275"/>
                <a:gd name="T29" fmla="*/ 346 h 1731"/>
                <a:gd name="T30" fmla="*/ 804 w 2275"/>
                <a:gd name="T31" fmla="*/ 272 h 1731"/>
                <a:gd name="T32" fmla="*/ 985 w 2275"/>
                <a:gd name="T33" fmla="*/ 398 h 1731"/>
                <a:gd name="T34" fmla="*/ 1171 w 2275"/>
                <a:gd name="T35" fmla="*/ 360 h 1731"/>
                <a:gd name="T36" fmla="*/ 1370 w 2275"/>
                <a:gd name="T37" fmla="*/ 215 h 1731"/>
                <a:gd name="T38" fmla="*/ 1677 w 2275"/>
                <a:gd name="T39" fmla="*/ 111 h 1731"/>
                <a:gd name="T40" fmla="*/ 1990 w 2275"/>
                <a:gd name="T41" fmla="*/ 119 h 1731"/>
                <a:gd name="T42" fmla="*/ 1944 w 2275"/>
                <a:gd name="T43" fmla="*/ 350 h 1731"/>
                <a:gd name="T44" fmla="*/ 2043 w 2275"/>
                <a:gd name="T45" fmla="*/ 451 h 1731"/>
                <a:gd name="T46" fmla="*/ 2099 w 2275"/>
                <a:gd name="T47" fmla="*/ 583 h 1731"/>
                <a:gd name="T48" fmla="*/ 2274 w 2275"/>
                <a:gd name="T49" fmla="*/ 755 h 1731"/>
                <a:gd name="T50" fmla="*/ 2181 w 2275"/>
                <a:gd name="T51" fmla="*/ 838 h 1731"/>
                <a:gd name="T52" fmla="*/ 2125 w 2275"/>
                <a:gd name="T53" fmla="*/ 1062 h 1731"/>
                <a:gd name="T54" fmla="*/ 1871 w 2275"/>
                <a:gd name="T55" fmla="*/ 1311 h 1731"/>
                <a:gd name="T56" fmla="*/ 1733 w 2275"/>
                <a:gd name="T57" fmla="*/ 1442 h 1731"/>
                <a:gd name="T58" fmla="*/ 1714 w 2275"/>
                <a:gd name="T59" fmla="*/ 1458 h 1731"/>
                <a:gd name="T60" fmla="*/ 1614 w 2275"/>
                <a:gd name="T61" fmla="*/ 1554 h 1731"/>
                <a:gd name="T62" fmla="*/ 1412 w 2275"/>
                <a:gd name="T63" fmla="*/ 1729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75" h="1731">
                  <a:moveTo>
                    <a:pt x="1361" y="1731"/>
                  </a:moveTo>
                  <a:cubicBezTo>
                    <a:pt x="1361" y="1711"/>
                    <a:pt x="1361" y="1691"/>
                    <a:pt x="1361" y="1675"/>
                  </a:cubicBezTo>
                  <a:cubicBezTo>
                    <a:pt x="1345" y="1675"/>
                    <a:pt x="1339" y="1655"/>
                    <a:pt x="1333" y="1645"/>
                  </a:cubicBezTo>
                  <a:cubicBezTo>
                    <a:pt x="1320" y="1641"/>
                    <a:pt x="1307" y="1638"/>
                    <a:pt x="1298" y="1637"/>
                  </a:cubicBezTo>
                  <a:cubicBezTo>
                    <a:pt x="1276" y="1558"/>
                    <a:pt x="1237" y="1560"/>
                    <a:pt x="1199" y="1576"/>
                  </a:cubicBezTo>
                  <a:cubicBezTo>
                    <a:pt x="1192" y="1602"/>
                    <a:pt x="1186" y="1628"/>
                    <a:pt x="1179" y="1654"/>
                  </a:cubicBezTo>
                  <a:cubicBezTo>
                    <a:pt x="1109" y="1655"/>
                    <a:pt x="1039" y="1660"/>
                    <a:pt x="972" y="1665"/>
                  </a:cubicBezTo>
                  <a:cubicBezTo>
                    <a:pt x="927" y="1654"/>
                    <a:pt x="885" y="1643"/>
                    <a:pt x="844" y="1632"/>
                  </a:cubicBezTo>
                  <a:cubicBezTo>
                    <a:pt x="809" y="1625"/>
                    <a:pt x="774" y="1621"/>
                    <a:pt x="739" y="1617"/>
                  </a:cubicBezTo>
                  <a:cubicBezTo>
                    <a:pt x="710" y="1583"/>
                    <a:pt x="685" y="1553"/>
                    <a:pt x="659" y="1523"/>
                  </a:cubicBezTo>
                  <a:cubicBezTo>
                    <a:pt x="647" y="1503"/>
                    <a:pt x="637" y="1483"/>
                    <a:pt x="628" y="1463"/>
                  </a:cubicBezTo>
                  <a:cubicBezTo>
                    <a:pt x="621" y="1463"/>
                    <a:pt x="618" y="1463"/>
                    <a:pt x="615" y="1463"/>
                  </a:cubicBezTo>
                  <a:cubicBezTo>
                    <a:pt x="590" y="1384"/>
                    <a:pt x="612" y="1361"/>
                    <a:pt x="641" y="1316"/>
                  </a:cubicBezTo>
                  <a:cubicBezTo>
                    <a:pt x="642" y="1287"/>
                    <a:pt x="642" y="1261"/>
                    <a:pt x="642" y="1234"/>
                  </a:cubicBezTo>
                  <a:cubicBezTo>
                    <a:pt x="616" y="1217"/>
                    <a:pt x="591" y="1200"/>
                    <a:pt x="569" y="1183"/>
                  </a:cubicBezTo>
                  <a:cubicBezTo>
                    <a:pt x="566" y="1177"/>
                    <a:pt x="566" y="1170"/>
                    <a:pt x="566" y="1167"/>
                  </a:cubicBezTo>
                  <a:cubicBezTo>
                    <a:pt x="463" y="1164"/>
                    <a:pt x="380" y="1152"/>
                    <a:pt x="313" y="1141"/>
                  </a:cubicBezTo>
                  <a:cubicBezTo>
                    <a:pt x="291" y="1131"/>
                    <a:pt x="269" y="1120"/>
                    <a:pt x="246" y="1110"/>
                  </a:cubicBezTo>
                  <a:cubicBezTo>
                    <a:pt x="237" y="1083"/>
                    <a:pt x="228" y="1057"/>
                    <a:pt x="218" y="1030"/>
                  </a:cubicBezTo>
                  <a:cubicBezTo>
                    <a:pt x="247" y="1028"/>
                    <a:pt x="279" y="1025"/>
                    <a:pt x="311" y="1026"/>
                  </a:cubicBezTo>
                  <a:cubicBezTo>
                    <a:pt x="340" y="1017"/>
                    <a:pt x="391" y="979"/>
                    <a:pt x="423" y="951"/>
                  </a:cubicBezTo>
                  <a:cubicBezTo>
                    <a:pt x="465" y="880"/>
                    <a:pt x="462" y="830"/>
                    <a:pt x="427" y="784"/>
                  </a:cubicBezTo>
                  <a:cubicBezTo>
                    <a:pt x="398" y="780"/>
                    <a:pt x="370" y="776"/>
                    <a:pt x="344" y="775"/>
                  </a:cubicBezTo>
                  <a:cubicBezTo>
                    <a:pt x="246" y="700"/>
                    <a:pt x="131" y="688"/>
                    <a:pt x="57" y="650"/>
                  </a:cubicBezTo>
                  <a:cubicBezTo>
                    <a:pt x="19" y="603"/>
                    <a:pt x="0" y="570"/>
                    <a:pt x="0" y="550"/>
                  </a:cubicBezTo>
                  <a:cubicBezTo>
                    <a:pt x="65" y="463"/>
                    <a:pt x="59" y="434"/>
                    <a:pt x="186" y="437"/>
                  </a:cubicBezTo>
                  <a:cubicBezTo>
                    <a:pt x="215" y="448"/>
                    <a:pt x="244" y="458"/>
                    <a:pt x="276" y="472"/>
                  </a:cubicBezTo>
                  <a:cubicBezTo>
                    <a:pt x="304" y="499"/>
                    <a:pt x="333" y="526"/>
                    <a:pt x="362" y="553"/>
                  </a:cubicBezTo>
                  <a:cubicBezTo>
                    <a:pt x="409" y="564"/>
                    <a:pt x="451" y="571"/>
                    <a:pt x="521" y="557"/>
                  </a:cubicBezTo>
                  <a:cubicBezTo>
                    <a:pt x="592" y="506"/>
                    <a:pt x="656" y="406"/>
                    <a:pt x="727" y="346"/>
                  </a:cubicBezTo>
                  <a:cubicBezTo>
                    <a:pt x="727" y="323"/>
                    <a:pt x="727" y="300"/>
                    <a:pt x="731" y="277"/>
                  </a:cubicBezTo>
                  <a:cubicBezTo>
                    <a:pt x="753" y="274"/>
                    <a:pt x="779" y="272"/>
                    <a:pt x="804" y="272"/>
                  </a:cubicBezTo>
                  <a:cubicBezTo>
                    <a:pt x="814" y="286"/>
                    <a:pt x="823" y="299"/>
                    <a:pt x="833" y="316"/>
                  </a:cubicBezTo>
                  <a:cubicBezTo>
                    <a:pt x="871" y="330"/>
                    <a:pt x="912" y="373"/>
                    <a:pt x="985" y="398"/>
                  </a:cubicBezTo>
                  <a:cubicBezTo>
                    <a:pt x="1005" y="399"/>
                    <a:pt x="1024" y="399"/>
                    <a:pt x="1043" y="400"/>
                  </a:cubicBezTo>
                  <a:cubicBezTo>
                    <a:pt x="1085" y="384"/>
                    <a:pt x="1126" y="372"/>
                    <a:pt x="1171" y="360"/>
                  </a:cubicBezTo>
                  <a:cubicBezTo>
                    <a:pt x="1226" y="306"/>
                    <a:pt x="1264" y="278"/>
                    <a:pt x="1335" y="250"/>
                  </a:cubicBezTo>
                  <a:cubicBezTo>
                    <a:pt x="1344" y="237"/>
                    <a:pt x="1351" y="224"/>
                    <a:pt x="1370" y="215"/>
                  </a:cubicBezTo>
                  <a:cubicBezTo>
                    <a:pt x="1422" y="137"/>
                    <a:pt x="1473" y="119"/>
                    <a:pt x="1565" y="112"/>
                  </a:cubicBezTo>
                  <a:cubicBezTo>
                    <a:pt x="1601" y="109"/>
                    <a:pt x="1639" y="110"/>
                    <a:pt x="1677" y="111"/>
                  </a:cubicBezTo>
                  <a:cubicBezTo>
                    <a:pt x="1770" y="51"/>
                    <a:pt x="1796" y="0"/>
                    <a:pt x="1927" y="3"/>
                  </a:cubicBezTo>
                  <a:cubicBezTo>
                    <a:pt x="1946" y="39"/>
                    <a:pt x="1968" y="79"/>
                    <a:pt x="1990" y="119"/>
                  </a:cubicBezTo>
                  <a:cubicBezTo>
                    <a:pt x="2009" y="136"/>
                    <a:pt x="2028" y="153"/>
                    <a:pt x="2048" y="173"/>
                  </a:cubicBezTo>
                  <a:cubicBezTo>
                    <a:pt x="2015" y="231"/>
                    <a:pt x="1970" y="282"/>
                    <a:pt x="1944" y="350"/>
                  </a:cubicBezTo>
                  <a:cubicBezTo>
                    <a:pt x="1941" y="380"/>
                    <a:pt x="1941" y="409"/>
                    <a:pt x="1941" y="439"/>
                  </a:cubicBezTo>
                  <a:cubicBezTo>
                    <a:pt x="1950" y="449"/>
                    <a:pt x="2001" y="450"/>
                    <a:pt x="2043" y="451"/>
                  </a:cubicBezTo>
                  <a:cubicBezTo>
                    <a:pt x="2052" y="481"/>
                    <a:pt x="2062" y="510"/>
                    <a:pt x="2071" y="543"/>
                  </a:cubicBezTo>
                  <a:cubicBezTo>
                    <a:pt x="2080" y="557"/>
                    <a:pt x="2090" y="570"/>
                    <a:pt x="2099" y="583"/>
                  </a:cubicBezTo>
                  <a:cubicBezTo>
                    <a:pt x="2141" y="578"/>
                    <a:pt x="2186" y="573"/>
                    <a:pt x="2230" y="570"/>
                  </a:cubicBezTo>
                  <a:cubicBezTo>
                    <a:pt x="2259" y="610"/>
                    <a:pt x="2275" y="673"/>
                    <a:pt x="2274" y="755"/>
                  </a:cubicBezTo>
                  <a:cubicBezTo>
                    <a:pt x="2258" y="774"/>
                    <a:pt x="2242" y="797"/>
                    <a:pt x="2204" y="815"/>
                  </a:cubicBezTo>
                  <a:cubicBezTo>
                    <a:pt x="2203" y="828"/>
                    <a:pt x="2187" y="835"/>
                    <a:pt x="2181" y="838"/>
                  </a:cubicBezTo>
                  <a:cubicBezTo>
                    <a:pt x="2174" y="883"/>
                    <a:pt x="2168" y="932"/>
                    <a:pt x="2161" y="981"/>
                  </a:cubicBezTo>
                  <a:cubicBezTo>
                    <a:pt x="2148" y="1007"/>
                    <a:pt x="2135" y="1033"/>
                    <a:pt x="2125" y="1062"/>
                  </a:cubicBezTo>
                  <a:cubicBezTo>
                    <a:pt x="2100" y="1078"/>
                    <a:pt x="2068" y="1090"/>
                    <a:pt x="2068" y="1116"/>
                  </a:cubicBezTo>
                  <a:cubicBezTo>
                    <a:pt x="1988" y="1131"/>
                    <a:pt x="1942" y="1277"/>
                    <a:pt x="1871" y="1311"/>
                  </a:cubicBezTo>
                  <a:cubicBezTo>
                    <a:pt x="1871" y="1324"/>
                    <a:pt x="1827" y="1349"/>
                    <a:pt x="1817" y="1352"/>
                  </a:cubicBezTo>
                  <a:cubicBezTo>
                    <a:pt x="1788" y="1381"/>
                    <a:pt x="1759" y="1410"/>
                    <a:pt x="1733" y="1442"/>
                  </a:cubicBezTo>
                  <a:cubicBezTo>
                    <a:pt x="1730" y="1445"/>
                    <a:pt x="1730" y="1452"/>
                    <a:pt x="1730" y="1458"/>
                  </a:cubicBezTo>
                  <a:cubicBezTo>
                    <a:pt x="1724" y="1458"/>
                    <a:pt x="1717" y="1458"/>
                    <a:pt x="1714" y="1458"/>
                  </a:cubicBezTo>
                  <a:cubicBezTo>
                    <a:pt x="1714" y="1461"/>
                    <a:pt x="1714" y="1468"/>
                    <a:pt x="1714" y="1474"/>
                  </a:cubicBezTo>
                  <a:cubicBezTo>
                    <a:pt x="1669" y="1473"/>
                    <a:pt x="1634" y="1531"/>
                    <a:pt x="1614" y="1554"/>
                  </a:cubicBezTo>
                  <a:cubicBezTo>
                    <a:pt x="1598" y="1589"/>
                    <a:pt x="1582" y="1625"/>
                    <a:pt x="1569" y="1661"/>
                  </a:cubicBezTo>
                  <a:cubicBezTo>
                    <a:pt x="1489" y="1675"/>
                    <a:pt x="1463" y="1691"/>
                    <a:pt x="1412" y="1729"/>
                  </a:cubicBezTo>
                  <a:cubicBezTo>
                    <a:pt x="1393" y="1728"/>
                    <a:pt x="1377" y="1728"/>
                    <a:pt x="1361" y="1731"/>
                  </a:cubicBezTo>
                  <a:close/>
                </a:path>
              </a:pathLst>
            </a:custGeom>
            <a:grpFill/>
            <a:ln w="8" cap="flat">
              <a:solidFill>
                <a:srgbClr val="FFFFFF"/>
              </a:solidFill>
              <a:prstDash val="solid"/>
              <a:miter lim="800000"/>
            </a:ln>
          </p:spPr>
          <p:txBody>
            <a:bodyPr lIns="121899" tIns="60949" rIns="121899" bIns="60949"/>
            <a:lstStyle/>
            <a:p>
              <a:pPr fontAlgn="auto"/>
              <a:endParaRPr lang="zh-CN" altLang="en-US" sz="2400" noProof="1">
                <a:solidFill>
                  <a:srgbClr val="000000"/>
                </a:solidFill>
                <a:cs typeface="+mn-ea"/>
                <a:sym typeface="+mn-lt"/>
              </a:endParaRPr>
            </a:p>
          </p:txBody>
        </p:sp>
        <p:sp>
          <p:nvSpPr>
            <p:cNvPr id="66" name="Freeform 10"/>
            <p:cNvSpPr/>
            <p:nvPr/>
          </p:nvSpPr>
          <p:spPr bwMode="auto">
            <a:xfrm>
              <a:off x="5577651" y="3329036"/>
              <a:ext cx="365937" cy="481607"/>
            </a:xfrm>
            <a:custGeom>
              <a:avLst/>
              <a:gdLst>
                <a:gd name="T0" fmla="*/ 422 w 1277"/>
                <a:gd name="T1" fmla="*/ 1680 h 1680"/>
                <a:gd name="T2" fmla="*/ 362 w 1277"/>
                <a:gd name="T3" fmla="*/ 1571 h 1680"/>
                <a:gd name="T4" fmla="*/ 359 w 1277"/>
                <a:gd name="T5" fmla="*/ 1554 h 1680"/>
                <a:gd name="T6" fmla="*/ 188 w 1277"/>
                <a:gd name="T7" fmla="*/ 1321 h 1680"/>
                <a:gd name="T8" fmla="*/ 16 w 1277"/>
                <a:gd name="T9" fmla="*/ 1297 h 1680"/>
                <a:gd name="T10" fmla="*/ 30 w 1277"/>
                <a:gd name="T11" fmla="*/ 1114 h 1680"/>
                <a:gd name="T12" fmla="*/ 37 w 1277"/>
                <a:gd name="T13" fmla="*/ 947 h 1680"/>
                <a:gd name="T14" fmla="*/ 133 w 1277"/>
                <a:gd name="T15" fmla="*/ 835 h 1680"/>
                <a:gd name="T16" fmla="*/ 150 w 1277"/>
                <a:gd name="T17" fmla="*/ 760 h 1680"/>
                <a:gd name="T18" fmla="*/ 157 w 1277"/>
                <a:gd name="T19" fmla="*/ 590 h 1680"/>
                <a:gd name="T20" fmla="*/ 241 w 1277"/>
                <a:gd name="T21" fmla="*/ 539 h 1680"/>
                <a:gd name="T22" fmla="*/ 302 w 1277"/>
                <a:gd name="T23" fmla="*/ 472 h 1680"/>
                <a:gd name="T24" fmla="*/ 328 w 1277"/>
                <a:gd name="T25" fmla="*/ 414 h 1680"/>
                <a:gd name="T26" fmla="*/ 325 w 1277"/>
                <a:gd name="T27" fmla="*/ 358 h 1680"/>
                <a:gd name="T28" fmla="*/ 380 w 1277"/>
                <a:gd name="T29" fmla="*/ 189 h 1680"/>
                <a:gd name="T30" fmla="*/ 540 w 1277"/>
                <a:gd name="T31" fmla="*/ 154 h 1680"/>
                <a:gd name="T32" fmla="*/ 640 w 1277"/>
                <a:gd name="T33" fmla="*/ 12 h 1680"/>
                <a:gd name="T34" fmla="*/ 723 w 1277"/>
                <a:gd name="T35" fmla="*/ 31 h 1680"/>
                <a:gd name="T36" fmla="*/ 868 w 1277"/>
                <a:gd name="T37" fmla="*/ 310 h 1680"/>
                <a:gd name="T38" fmla="*/ 1037 w 1277"/>
                <a:gd name="T39" fmla="*/ 327 h 1680"/>
                <a:gd name="T40" fmla="*/ 1245 w 1277"/>
                <a:gd name="T41" fmla="*/ 286 h 1680"/>
                <a:gd name="T42" fmla="*/ 1277 w 1277"/>
                <a:gd name="T43" fmla="*/ 304 h 1680"/>
                <a:gd name="T44" fmla="*/ 1184 w 1277"/>
                <a:gd name="T45" fmla="*/ 406 h 1680"/>
                <a:gd name="T46" fmla="*/ 1180 w 1277"/>
                <a:gd name="T47" fmla="*/ 504 h 1680"/>
                <a:gd name="T48" fmla="*/ 1010 w 1277"/>
                <a:gd name="T49" fmla="*/ 575 h 1680"/>
                <a:gd name="T50" fmla="*/ 1074 w 1277"/>
                <a:gd name="T51" fmla="*/ 636 h 1680"/>
                <a:gd name="T52" fmla="*/ 1122 w 1277"/>
                <a:gd name="T53" fmla="*/ 670 h 1680"/>
                <a:gd name="T54" fmla="*/ 1080 w 1277"/>
                <a:gd name="T55" fmla="*/ 708 h 1680"/>
                <a:gd name="T56" fmla="*/ 1066 w 1277"/>
                <a:gd name="T57" fmla="*/ 940 h 1680"/>
                <a:gd name="T58" fmla="*/ 1098 w 1277"/>
                <a:gd name="T59" fmla="*/ 967 h 1680"/>
                <a:gd name="T60" fmla="*/ 1098 w 1277"/>
                <a:gd name="T61" fmla="*/ 977 h 1680"/>
                <a:gd name="T62" fmla="*/ 1078 w 1277"/>
                <a:gd name="T63" fmla="*/ 970 h 1680"/>
                <a:gd name="T64" fmla="*/ 992 w 1277"/>
                <a:gd name="T65" fmla="*/ 971 h 1680"/>
                <a:gd name="T66" fmla="*/ 982 w 1277"/>
                <a:gd name="T67" fmla="*/ 1062 h 1680"/>
                <a:gd name="T68" fmla="*/ 888 w 1277"/>
                <a:gd name="T69" fmla="*/ 1211 h 1680"/>
                <a:gd name="T70" fmla="*/ 824 w 1277"/>
                <a:gd name="T71" fmla="*/ 1281 h 1680"/>
                <a:gd name="T72" fmla="*/ 719 w 1277"/>
                <a:gd name="T73" fmla="*/ 1285 h 1680"/>
                <a:gd name="T74" fmla="*/ 741 w 1277"/>
                <a:gd name="T75" fmla="*/ 1380 h 1680"/>
                <a:gd name="T76" fmla="*/ 522 w 1277"/>
                <a:gd name="T77" fmla="*/ 1562 h 1680"/>
                <a:gd name="T78" fmla="*/ 512 w 1277"/>
                <a:gd name="T79" fmla="*/ 1607 h 1680"/>
                <a:gd name="T80" fmla="*/ 422 w 1277"/>
                <a:gd name="T81" fmla="*/ 168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7" h="1680">
                  <a:moveTo>
                    <a:pt x="422" y="1680"/>
                  </a:moveTo>
                  <a:cubicBezTo>
                    <a:pt x="423" y="1621"/>
                    <a:pt x="381" y="1581"/>
                    <a:pt x="362" y="1571"/>
                  </a:cubicBezTo>
                  <a:cubicBezTo>
                    <a:pt x="359" y="1564"/>
                    <a:pt x="359" y="1558"/>
                    <a:pt x="359" y="1554"/>
                  </a:cubicBezTo>
                  <a:cubicBezTo>
                    <a:pt x="302" y="1474"/>
                    <a:pt x="245" y="1397"/>
                    <a:pt x="188" y="1321"/>
                  </a:cubicBezTo>
                  <a:cubicBezTo>
                    <a:pt x="108" y="1292"/>
                    <a:pt x="60" y="1311"/>
                    <a:pt x="16" y="1297"/>
                  </a:cubicBezTo>
                  <a:cubicBezTo>
                    <a:pt x="0" y="1211"/>
                    <a:pt x="16" y="1179"/>
                    <a:pt x="30" y="1114"/>
                  </a:cubicBezTo>
                  <a:cubicBezTo>
                    <a:pt x="62" y="1049"/>
                    <a:pt x="37" y="999"/>
                    <a:pt x="37" y="947"/>
                  </a:cubicBezTo>
                  <a:cubicBezTo>
                    <a:pt x="69" y="908"/>
                    <a:pt x="101" y="870"/>
                    <a:pt x="133" y="835"/>
                  </a:cubicBezTo>
                  <a:cubicBezTo>
                    <a:pt x="137" y="809"/>
                    <a:pt x="143" y="783"/>
                    <a:pt x="150" y="760"/>
                  </a:cubicBezTo>
                  <a:cubicBezTo>
                    <a:pt x="150" y="704"/>
                    <a:pt x="132" y="615"/>
                    <a:pt x="157" y="590"/>
                  </a:cubicBezTo>
                  <a:cubicBezTo>
                    <a:pt x="183" y="571"/>
                    <a:pt x="212" y="555"/>
                    <a:pt x="241" y="539"/>
                  </a:cubicBezTo>
                  <a:cubicBezTo>
                    <a:pt x="260" y="517"/>
                    <a:pt x="279" y="495"/>
                    <a:pt x="302" y="472"/>
                  </a:cubicBezTo>
                  <a:cubicBezTo>
                    <a:pt x="308" y="453"/>
                    <a:pt x="318" y="433"/>
                    <a:pt x="328" y="414"/>
                  </a:cubicBezTo>
                  <a:cubicBezTo>
                    <a:pt x="325" y="394"/>
                    <a:pt x="325" y="375"/>
                    <a:pt x="325" y="358"/>
                  </a:cubicBezTo>
                  <a:cubicBezTo>
                    <a:pt x="274" y="252"/>
                    <a:pt x="300" y="240"/>
                    <a:pt x="380" y="189"/>
                  </a:cubicBezTo>
                  <a:cubicBezTo>
                    <a:pt x="435" y="174"/>
                    <a:pt x="479" y="182"/>
                    <a:pt x="540" y="154"/>
                  </a:cubicBezTo>
                  <a:cubicBezTo>
                    <a:pt x="582" y="129"/>
                    <a:pt x="621" y="58"/>
                    <a:pt x="640" y="12"/>
                  </a:cubicBezTo>
                  <a:cubicBezTo>
                    <a:pt x="669" y="3"/>
                    <a:pt x="685" y="0"/>
                    <a:pt x="723" y="31"/>
                  </a:cubicBezTo>
                  <a:cubicBezTo>
                    <a:pt x="758" y="107"/>
                    <a:pt x="747" y="241"/>
                    <a:pt x="868" y="310"/>
                  </a:cubicBezTo>
                  <a:cubicBezTo>
                    <a:pt x="923" y="314"/>
                    <a:pt x="980" y="319"/>
                    <a:pt x="1037" y="327"/>
                  </a:cubicBezTo>
                  <a:cubicBezTo>
                    <a:pt x="1082" y="282"/>
                    <a:pt x="1172" y="288"/>
                    <a:pt x="1245" y="286"/>
                  </a:cubicBezTo>
                  <a:cubicBezTo>
                    <a:pt x="1255" y="290"/>
                    <a:pt x="1264" y="297"/>
                    <a:pt x="1277" y="304"/>
                  </a:cubicBezTo>
                  <a:cubicBezTo>
                    <a:pt x="1242" y="339"/>
                    <a:pt x="1213" y="354"/>
                    <a:pt x="1184" y="406"/>
                  </a:cubicBezTo>
                  <a:cubicBezTo>
                    <a:pt x="1181" y="439"/>
                    <a:pt x="1180" y="471"/>
                    <a:pt x="1180" y="504"/>
                  </a:cubicBezTo>
                  <a:cubicBezTo>
                    <a:pt x="1100" y="502"/>
                    <a:pt x="992" y="473"/>
                    <a:pt x="1010" y="575"/>
                  </a:cubicBezTo>
                  <a:cubicBezTo>
                    <a:pt x="1033" y="589"/>
                    <a:pt x="1052" y="602"/>
                    <a:pt x="1074" y="636"/>
                  </a:cubicBezTo>
                  <a:cubicBezTo>
                    <a:pt x="1090" y="646"/>
                    <a:pt x="1106" y="656"/>
                    <a:pt x="1122" y="670"/>
                  </a:cubicBezTo>
                  <a:cubicBezTo>
                    <a:pt x="1106" y="682"/>
                    <a:pt x="1093" y="695"/>
                    <a:pt x="1080" y="708"/>
                  </a:cubicBezTo>
                  <a:cubicBezTo>
                    <a:pt x="1080" y="780"/>
                    <a:pt x="1022" y="867"/>
                    <a:pt x="1066" y="940"/>
                  </a:cubicBezTo>
                  <a:cubicBezTo>
                    <a:pt x="1075" y="947"/>
                    <a:pt x="1085" y="957"/>
                    <a:pt x="1098" y="967"/>
                  </a:cubicBezTo>
                  <a:cubicBezTo>
                    <a:pt x="1098" y="970"/>
                    <a:pt x="1098" y="974"/>
                    <a:pt x="1098" y="977"/>
                  </a:cubicBezTo>
                  <a:cubicBezTo>
                    <a:pt x="1091" y="973"/>
                    <a:pt x="1085" y="970"/>
                    <a:pt x="1078" y="970"/>
                  </a:cubicBezTo>
                  <a:cubicBezTo>
                    <a:pt x="1050" y="969"/>
                    <a:pt x="1021" y="968"/>
                    <a:pt x="992" y="971"/>
                  </a:cubicBezTo>
                  <a:cubicBezTo>
                    <a:pt x="966" y="996"/>
                    <a:pt x="992" y="1004"/>
                    <a:pt x="982" y="1062"/>
                  </a:cubicBezTo>
                  <a:cubicBezTo>
                    <a:pt x="899" y="1119"/>
                    <a:pt x="912" y="1097"/>
                    <a:pt x="888" y="1211"/>
                  </a:cubicBezTo>
                  <a:cubicBezTo>
                    <a:pt x="866" y="1233"/>
                    <a:pt x="843" y="1255"/>
                    <a:pt x="824" y="1281"/>
                  </a:cubicBezTo>
                  <a:cubicBezTo>
                    <a:pt x="789" y="1280"/>
                    <a:pt x="754" y="1283"/>
                    <a:pt x="719" y="1285"/>
                  </a:cubicBezTo>
                  <a:cubicBezTo>
                    <a:pt x="696" y="1307"/>
                    <a:pt x="690" y="1340"/>
                    <a:pt x="741" y="1380"/>
                  </a:cubicBezTo>
                  <a:cubicBezTo>
                    <a:pt x="635" y="1404"/>
                    <a:pt x="587" y="1485"/>
                    <a:pt x="522" y="1562"/>
                  </a:cubicBezTo>
                  <a:cubicBezTo>
                    <a:pt x="519" y="1575"/>
                    <a:pt x="516" y="1591"/>
                    <a:pt x="512" y="1607"/>
                  </a:cubicBezTo>
                  <a:cubicBezTo>
                    <a:pt x="480" y="1646"/>
                    <a:pt x="454" y="1661"/>
                    <a:pt x="422" y="1680"/>
                  </a:cubicBezTo>
                  <a:close/>
                </a:path>
              </a:pathLst>
            </a:custGeom>
            <a:grpFill/>
            <a:ln w="8" cap="flat">
              <a:solidFill>
                <a:srgbClr val="FFFFFF"/>
              </a:solidFill>
              <a:prstDash val="solid"/>
              <a:miter lim="800000"/>
            </a:ln>
          </p:spPr>
          <p:txBody>
            <a:bodyPr lIns="121899" tIns="60949" rIns="121899" bIns="60949"/>
            <a:lstStyle/>
            <a:p>
              <a:pPr fontAlgn="auto"/>
              <a:endParaRPr lang="zh-CN" altLang="en-US" sz="2400" noProof="1">
                <a:solidFill>
                  <a:srgbClr val="000000"/>
                </a:solidFill>
                <a:cs typeface="+mn-ea"/>
                <a:sym typeface="+mn-lt"/>
              </a:endParaRPr>
            </a:p>
          </p:txBody>
        </p:sp>
        <p:sp>
          <p:nvSpPr>
            <p:cNvPr id="67" name="Freeform 11"/>
            <p:cNvSpPr/>
            <p:nvPr/>
          </p:nvSpPr>
          <p:spPr bwMode="auto">
            <a:xfrm>
              <a:off x="4472480" y="3260688"/>
              <a:ext cx="526823" cy="473194"/>
            </a:xfrm>
            <a:custGeom>
              <a:avLst/>
              <a:gdLst>
                <a:gd name="T0" fmla="*/ 724 w 1839"/>
                <a:gd name="T1" fmla="*/ 1648 h 1648"/>
                <a:gd name="T2" fmla="*/ 584 w 1839"/>
                <a:gd name="T3" fmla="*/ 1546 h 1648"/>
                <a:gd name="T4" fmla="*/ 520 w 1839"/>
                <a:gd name="T5" fmla="*/ 1521 h 1648"/>
                <a:gd name="T6" fmla="*/ 335 w 1839"/>
                <a:gd name="T7" fmla="*/ 1562 h 1648"/>
                <a:gd name="T8" fmla="*/ 287 w 1839"/>
                <a:gd name="T9" fmla="*/ 1627 h 1648"/>
                <a:gd name="T10" fmla="*/ 310 w 1839"/>
                <a:gd name="T11" fmla="*/ 1516 h 1648"/>
                <a:gd name="T12" fmla="*/ 317 w 1839"/>
                <a:gd name="T13" fmla="*/ 1388 h 1648"/>
                <a:gd name="T14" fmla="*/ 183 w 1839"/>
                <a:gd name="T15" fmla="*/ 1323 h 1648"/>
                <a:gd name="T16" fmla="*/ 206 w 1839"/>
                <a:gd name="T17" fmla="*/ 1255 h 1648"/>
                <a:gd name="T18" fmla="*/ 255 w 1839"/>
                <a:gd name="T19" fmla="*/ 1086 h 1648"/>
                <a:gd name="T20" fmla="*/ 255 w 1839"/>
                <a:gd name="T21" fmla="*/ 971 h 1648"/>
                <a:gd name="T22" fmla="*/ 214 w 1839"/>
                <a:gd name="T23" fmla="*/ 924 h 1648"/>
                <a:gd name="T24" fmla="*/ 60 w 1839"/>
                <a:gd name="T25" fmla="*/ 950 h 1648"/>
                <a:gd name="T26" fmla="*/ 16 w 1839"/>
                <a:gd name="T27" fmla="*/ 873 h 1648"/>
                <a:gd name="T28" fmla="*/ 0 w 1839"/>
                <a:gd name="T29" fmla="*/ 837 h 1648"/>
                <a:gd name="T30" fmla="*/ 180 w 1839"/>
                <a:gd name="T31" fmla="*/ 651 h 1648"/>
                <a:gd name="T32" fmla="*/ 228 w 1839"/>
                <a:gd name="T33" fmla="*/ 653 h 1648"/>
                <a:gd name="T34" fmla="*/ 439 w 1839"/>
                <a:gd name="T35" fmla="*/ 697 h 1648"/>
                <a:gd name="T36" fmla="*/ 481 w 1839"/>
                <a:gd name="T37" fmla="*/ 649 h 1648"/>
                <a:gd name="T38" fmla="*/ 497 w 1839"/>
                <a:gd name="T39" fmla="*/ 591 h 1648"/>
                <a:gd name="T40" fmla="*/ 529 w 1839"/>
                <a:gd name="T41" fmla="*/ 588 h 1648"/>
                <a:gd name="T42" fmla="*/ 765 w 1839"/>
                <a:gd name="T43" fmla="*/ 624 h 1648"/>
                <a:gd name="T44" fmla="*/ 811 w 1839"/>
                <a:gd name="T45" fmla="*/ 441 h 1648"/>
                <a:gd name="T46" fmla="*/ 601 w 1839"/>
                <a:gd name="T47" fmla="*/ 318 h 1648"/>
                <a:gd name="T48" fmla="*/ 659 w 1839"/>
                <a:gd name="T49" fmla="*/ 231 h 1648"/>
                <a:gd name="T50" fmla="*/ 726 w 1839"/>
                <a:gd name="T51" fmla="*/ 279 h 1648"/>
                <a:gd name="T52" fmla="*/ 850 w 1839"/>
                <a:gd name="T53" fmla="*/ 308 h 1648"/>
                <a:gd name="T54" fmla="*/ 1181 w 1839"/>
                <a:gd name="T55" fmla="*/ 94 h 1648"/>
                <a:gd name="T56" fmla="*/ 1315 w 1839"/>
                <a:gd name="T57" fmla="*/ 2 h 1648"/>
                <a:gd name="T58" fmla="*/ 1429 w 1839"/>
                <a:gd name="T59" fmla="*/ 211 h 1648"/>
                <a:gd name="T60" fmla="*/ 1604 w 1839"/>
                <a:gd name="T61" fmla="*/ 416 h 1648"/>
                <a:gd name="T62" fmla="*/ 1699 w 1839"/>
                <a:gd name="T63" fmla="*/ 454 h 1648"/>
                <a:gd name="T64" fmla="*/ 1698 w 1839"/>
                <a:gd name="T65" fmla="*/ 647 h 1648"/>
                <a:gd name="T66" fmla="*/ 1537 w 1839"/>
                <a:gd name="T67" fmla="*/ 827 h 1648"/>
                <a:gd name="T68" fmla="*/ 1617 w 1839"/>
                <a:gd name="T69" fmla="*/ 812 h 1648"/>
                <a:gd name="T70" fmla="*/ 1742 w 1839"/>
                <a:gd name="T71" fmla="*/ 812 h 1648"/>
                <a:gd name="T72" fmla="*/ 1728 w 1839"/>
                <a:gd name="T73" fmla="*/ 1031 h 1648"/>
                <a:gd name="T74" fmla="*/ 1801 w 1839"/>
                <a:gd name="T75" fmla="*/ 1121 h 1648"/>
                <a:gd name="T76" fmla="*/ 1839 w 1839"/>
                <a:gd name="T77" fmla="*/ 1191 h 1648"/>
                <a:gd name="T78" fmla="*/ 1682 w 1839"/>
                <a:gd name="T79" fmla="*/ 1253 h 1648"/>
                <a:gd name="T80" fmla="*/ 1460 w 1839"/>
                <a:gd name="T81" fmla="*/ 1437 h 1648"/>
                <a:gd name="T82" fmla="*/ 1272 w 1839"/>
                <a:gd name="T83" fmla="*/ 1471 h 1648"/>
                <a:gd name="T84" fmla="*/ 1186 w 1839"/>
                <a:gd name="T85" fmla="*/ 1420 h 1648"/>
                <a:gd name="T86" fmla="*/ 1039 w 1839"/>
                <a:gd name="T87" fmla="*/ 1351 h 1648"/>
                <a:gd name="T88" fmla="*/ 1004 w 1839"/>
                <a:gd name="T89" fmla="*/ 1373 h 1648"/>
                <a:gd name="T90" fmla="*/ 997 w 1839"/>
                <a:gd name="T91" fmla="*/ 1442 h 1648"/>
                <a:gd name="T92" fmla="*/ 843 w 1839"/>
                <a:gd name="T93" fmla="*/ 1618 h 1648"/>
                <a:gd name="T94" fmla="*/ 724 w 1839"/>
                <a:gd name="T95" fmla="*/ 1648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9" h="1648">
                  <a:moveTo>
                    <a:pt x="724" y="1648"/>
                  </a:moveTo>
                  <a:cubicBezTo>
                    <a:pt x="638" y="1613"/>
                    <a:pt x="619" y="1570"/>
                    <a:pt x="584" y="1546"/>
                  </a:cubicBezTo>
                  <a:cubicBezTo>
                    <a:pt x="562" y="1535"/>
                    <a:pt x="540" y="1528"/>
                    <a:pt x="520" y="1521"/>
                  </a:cubicBezTo>
                  <a:cubicBezTo>
                    <a:pt x="421" y="1519"/>
                    <a:pt x="402" y="1508"/>
                    <a:pt x="335" y="1562"/>
                  </a:cubicBezTo>
                  <a:cubicBezTo>
                    <a:pt x="319" y="1582"/>
                    <a:pt x="303" y="1604"/>
                    <a:pt x="287" y="1627"/>
                  </a:cubicBezTo>
                  <a:cubicBezTo>
                    <a:pt x="287" y="1578"/>
                    <a:pt x="300" y="1542"/>
                    <a:pt x="310" y="1516"/>
                  </a:cubicBezTo>
                  <a:cubicBezTo>
                    <a:pt x="310" y="1473"/>
                    <a:pt x="313" y="1431"/>
                    <a:pt x="317" y="1388"/>
                  </a:cubicBezTo>
                  <a:cubicBezTo>
                    <a:pt x="272" y="1364"/>
                    <a:pt x="227" y="1344"/>
                    <a:pt x="183" y="1323"/>
                  </a:cubicBezTo>
                  <a:cubicBezTo>
                    <a:pt x="183" y="1297"/>
                    <a:pt x="193" y="1271"/>
                    <a:pt x="206" y="1255"/>
                  </a:cubicBezTo>
                  <a:cubicBezTo>
                    <a:pt x="222" y="1196"/>
                    <a:pt x="238" y="1141"/>
                    <a:pt x="255" y="1086"/>
                  </a:cubicBezTo>
                  <a:cubicBezTo>
                    <a:pt x="283" y="1057"/>
                    <a:pt x="255" y="981"/>
                    <a:pt x="255" y="971"/>
                  </a:cubicBezTo>
                  <a:cubicBezTo>
                    <a:pt x="239" y="954"/>
                    <a:pt x="227" y="938"/>
                    <a:pt x="214" y="924"/>
                  </a:cubicBezTo>
                  <a:cubicBezTo>
                    <a:pt x="163" y="923"/>
                    <a:pt x="112" y="938"/>
                    <a:pt x="60" y="950"/>
                  </a:cubicBezTo>
                  <a:cubicBezTo>
                    <a:pt x="9" y="948"/>
                    <a:pt x="16" y="880"/>
                    <a:pt x="16" y="873"/>
                  </a:cubicBezTo>
                  <a:cubicBezTo>
                    <a:pt x="10" y="860"/>
                    <a:pt x="4" y="847"/>
                    <a:pt x="0" y="837"/>
                  </a:cubicBezTo>
                  <a:cubicBezTo>
                    <a:pt x="1" y="683"/>
                    <a:pt x="68" y="678"/>
                    <a:pt x="180" y="651"/>
                  </a:cubicBezTo>
                  <a:cubicBezTo>
                    <a:pt x="196" y="652"/>
                    <a:pt x="212" y="652"/>
                    <a:pt x="228" y="653"/>
                  </a:cubicBezTo>
                  <a:cubicBezTo>
                    <a:pt x="282" y="687"/>
                    <a:pt x="352" y="738"/>
                    <a:pt x="439" y="697"/>
                  </a:cubicBezTo>
                  <a:cubicBezTo>
                    <a:pt x="452" y="681"/>
                    <a:pt x="465" y="665"/>
                    <a:pt x="481" y="649"/>
                  </a:cubicBezTo>
                  <a:cubicBezTo>
                    <a:pt x="484" y="630"/>
                    <a:pt x="491" y="610"/>
                    <a:pt x="497" y="591"/>
                  </a:cubicBezTo>
                  <a:cubicBezTo>
                    <a:pt x="507" y="588"/>
                    <a:pt x="516" y="588"/>
                    <a:pt x="529" y="588"/>
                  </a:cubicBezTo>
                  <a:cubicBezTo>
                    <a:pt x="558" y="618"/>
                    <a:pt x="689" y="622"/>
                    <a:pt x="765" y="624"/>
                  </a:cubicBezTo>
                  <a:cubicBezTo>
                    <a:pt x="823" y="566"/>
                    <a:pt x="811" y="504"/>
                    <a:pt x="811" y="441"/>
                  </a:cubicBezTo>
                  <a:cubicBezTo>
                    <a:pt x="732" y="358"/>
                    <a:pt x="671" y="353"/>
                    <a:pt x="601" y="318"/>
                  </a:cubicBezTo>
                  <a:cubicBezTo>
                    <a:pt x="569" y="249"/>
                    <a:pt x="595" y="230"/>
                    <a:pt x="659" y="231"/>
                  </a:cubicBezTo>
                  <a:cubicBezTo>
                    <a:pt x="681" y="245"/>
                    <a:pt x="704" y="262"/>
                    <a:pt x="726" y="279"/>
                  </a:cubicBezTo>
                  <a:cubicBezTo>
                    <a:pt x="767" y="286"/>
                    <a:pt x="809" y="297"/>
                    <a:pt x="850" y="308"/>
                  </a:cubicBezTo>
                  <a:cubicBezTo>
                    <a:pt x="972" y="311"/>
                    <a:pt x="1126" y="204"/>
                    <a:pt x="1181" y="94"/>
                  </a:cubicBezTo>
                  <a:cubicBezTo>
                    <a:pt x="1181" y="5"/>
                    <a:pt x="1242" y="0"/>
                    <a:pt x="1315" y="2"/>
                  </a:cubicBezTo>
                  <a:cubicBezTo>
                    <a:pt x="1376" y="33"/>
                    <a:pt x="1417" y="113"/>
                    <a:pt x="1429" y="211"/>
                  </a:cubicBezTo>
                  <a:cubicBezTo>
                    <a:pt x="1477" y="275"/>
                    <a:pt x="1521" y="345"/>
                    <a:pt x="1604" y="416"/>
                  </a:cubicBezTo>
                  <a:cubicBezTo>
                    <a:pt x="1636" y="426"/>
                    <a:pt x="1667" y="440"/>
                    <a:pt x="1699" y="454"/>
                  </a:cubicBezTo>
                  <a:cubicBezTo>
                    <a:pt x="1709" y="500"/>
                    <a:pt x="1750" y="580"/>
                    <a:pt x="1698" y="647"/>
                  </a:cubicBezTo>
                  <a:cubicBezTo>
                    <a:pt x="1592" y="717"/>
                    <a:pt x="1522" y="662"/>
                    <a:pt x="1537" y="827"/>
                  </a:cubicBezTo>
                  <a:cubicBezTo>
                    <a:pt x="1560" y="827"/>
                    <a:pt x="1592" y="825"/>
                    <a:pt x="1617" y="812"/>
                  </a:cubicBezTo>
                  <a:cubicBezTo>
                    <a:pt x="1659" y="810"/>
                    <a:pt x="1700" y="811"/>
                    <a:pt x="1742" y="812"/>
                  </a:cubicBezTo>
                  <a:cubicBezTo>
                    <a:pt x="1735" y="884"/>
                    <a:pt x="1731" y="956"/>
                    <a:pt x="1728" y="1031"/>
                  </a:cubicBezTo>
                  <a:cubicBezTo>
                    <a:pt x="1740" y="1061"/>
                    <a:pt x="1756" y="1074"/>
                    <a:pt x="1801" y="1121"/>
                  </a:cubicBezTo>
                  <a:cubicBezTo>
                    <a:pt x="1813" y="1145"/>
                    <a:pt x="1826" y="1168"/>
                    <a:pt x="1839" y="1191"/>
                  </a:cubicBezTo>
                  <a:cubicBezTo>
                    <a:pt x="1765" y="1189"/>
                    <a:pt x="1730" y="1224"/>
                    <a:pt x="1682" y="1253"/>
                  </a:cubicBezTo>
                  <a:cubicBezTo>
                    <a:pt x="1627" y="1336"/>
                    <a:pt x="1531" y="1367"/>
                    <a:pt x="1460" y="1437"/>
                  </a:cubicBezTo>
                  <a:cubicBezTo>
                    <a:pt x="1403" y="1458"/>
                    <a:pt x="1326" y="1479"/>
                    <a:pt x="1272" y="1471"/>
                  </a:cubicBezTo>
                  <a:cubicBezTo>
                    <a:pt x="1243" y="1454"/>
                    <a:pt x="1214" y="1437"/>
                    <a:pt x="1186" y="1420"/>
                  </a:cubicBezTo>
                  <a:cubicBezTo>
                    <a:pt x="1106" y="1326"/>
                    <a:pt x="1119" y="1360"/>
                    <a:pt x="1039" y="1351"/>
                  </a:cubicBezTo>
                  <a:cubicBezTo>
                    <a:pt x="1026" y="1357"/>
                    <a:pt x="1013" y="1363"/>
                    <a:pt x="1004" y="1373"/>
                  </a:cubicBezTo>
                  <a:cubicBezTo>
                    <a:pt x="1000" y="1396"/>
                    <a:pt x="997" y="1419"/>
                    <a:pt x="997" y="1442"/>
                  </a:cubicBezTo>
                  <a:cubicBezTo>
                    <a:pt x="942" y="1496"/>
                    <a:pt x="884" y="1553"/>
                    <a:pt x="843" y="1618"/>
                  </a:cubicBezTo>
                  <a:cubicBezTo>
                    <a:pt x="788" y="1643"/>
                    <a:pt x="750" y="1645"/>
                    <a:pt x="724" y="1648"/>
                  </a:cubicBezTo>
                  <a:close/>
                </a:path>
              </a:pathLst>
            </a:custGeom>
            <a:grpFill/>
            <a:ln w="8" cap="flat">
              <a:solidFill>
                <a:srgbClr val="FFFFFF"/>
              </a:solidFill>
              <a:prstDash val="solid"/>
              <a:miter lim="800000"/>
            </a:ln>
          </p:spPr>
          <p:txBody>
            <a:bodyPr lIns="121899" tIns="60949" rIns="121899" bIns="60949"/>
            <a:lstStyle/>
            <a:p>
              <a:pPr fontAlgn="auto"/>
              <a:endParaRPr lang="zh-CN" altLang="en-US" sz="2400" noProof="1">
                <a:solidFill>
                  <a:srgbClr val="000000"/>
                </a:solidFill>
                <a:cs typeface="+mn-ea"/>
                <a:sym typeface="+mn-lt"/>
              </a:endParaRPr>
            </a:p>
          </p:txBody>
        </p:sp>
        <p:sp>
          <p:nvSpPr>
            <p:cNvPr id="68" name="Freeform 12"/>
            <p:cNvSpPr/>
            <p:nvPr/>
          </p:nvSpPr>
          <p:spPr bwMode="auto">
            <a:xfrm>
              <a:off x="4921487" y="3161840"/>
              <a:ext cx="467937" cy="580453"/>
            </a:xfrm>
            <a:custGeom>
              <a:avLst/>
              <a:gdLst>
                <a:gd name="T0" fmla="*/ 1005 w 1633"/>
                <a:gd name="T1" fmla="*/ 2024 h 2024"/>
                <a:gd name="T2" fmla="*/ 858 w 1633"/>
                <a:gd name="T3" fmla="*/ 2014 h 2024"/>
                <a:gd name="T4" fmla="*/ 829 w 1633"/>
                <a:gd name="T5" fmla="*/ 1964 h 2024"/>
                <a:gd name="T6" fmla="*/ 708 w 1633"/>
                <a:gd name="T7" fmla="*/ 1879 h 2024"/>
                <a:gd name="T8" fmla="*/ 709 w 1633"/>
                <a:gd name="T9" fmla="*/ 1836 h 2024"/>
                <a:gd name="T10" fmla="*/ 815 w 1633"/>
                <a:gd name="T11" fmla="*/ 1613 h 2024"/>
                <a:gd name="T12" fmla="*/ 717 w 1633"/>
                <a:gd name="T13" fmla="*/ 1470 h 2024"/>
                <a:gd name="T14" fmla="*/ 622 w 1633"/>
                <a:gd name="T15" fmla="*/ 1425 h 2024"/>
                <a:gd name="T16" fmla="*/ 526 w 1633"/>
                <a:gd name="T17" fmla="*/ 1445 h 2024"/>
                <a:gd name="T18" fmla="*/ 401 w 1633"/>
                <a:gd name="T19" fmla="*/ 1534 h 2024"/>
                <a:gd name="T20" fmla="*/ 301 w 1633"/>
                <a:gd name="T21" fmla="*/ 1538 h 2024"/>
                <a:gd name="T22" fmla="*/ 210 w 1633"/>
                <a:gd name="T23" fmla="*/ 1395 h 2024"/>
                <a:gd name="T24" fmla="*/ 194 w 1633"/>
                <a:gd name="T25" fmla="*/ 1365 h 2024"/>
                <a:gd name="T26" fmla="*/ 198 w 1633"/>
                <a:gd name="T27" fmla="*/ 1119 h 2024"/>
                <a:gd name="T28" fmla="*/ 0 w 1633"/>
                <a:gd name="T29" fmla="*/ 1137 h 2024"/>
                <a:gd name="T30" fmla="*/ 100 w 1633"/>
                <a:gd name="T31" fmla="*/ 1058 h 2024"/>
                <a:gd name="T32" fmla="*/ 193 w 1633"/>
                <a:gd name="T33" fmla="*/ 900 h 2024"/>
                <a:gd name="T34" fmla="*/ 150 w 1633"/>
                <a:gd name="T35" fmla="*/ 715 h 2024"/>
                <a:gd name="T36" fmla="*/ 145 w 1633"/>
                <a:gd name="T37" fmla="*/ 496 h 2024"/>
                <a:gd name="T38" fmla="*/ 126 w 1633"/>
                <a:gd name="T39" fmla="*/ 420 h 2024"/>
                <a:gd name="T40" fmla="*/ 251 w 1633"/>
                <a:gd name="T41" fmla="*/ 259 h 2024"/>
                <a:gd name="T42" fmla="*/ 440 w 1633"/>
                <a:gd name="T43" fmla="*/ 202 h 2024"/>
                <a:gd name="T44" fmla="*/ 520 w 1633"/>
                <a:gd name="T45" fmla="*/ 158 h 2024"/>
                <a:gd name="T46" fmla="*/ 473 w 1633"/>
                <a:gd name="T47" fmla="*/ 52 h 2024"/>
                <a:gd name="T48" fmla="*/ 646 w 1633"/>
                <a:gd name="T49" fmla="*/ 66 h 2024"/>
                <a:gd name="T50" fmla="*/ 735 w 1633"/>
                <a:gd name="T51" fmla="*/ 78 h 2024"/>
                <a:gd name="T52" fmla="*/ 955 w 1633"/>
                <a:gd name="T53" fmla="*/ 212 h 2024"/>
                <a:gd name="T54" fmla="*/ 1047 w 1633"/>
                <a:gd name="T55" fmla="*/ 247 h 2024"/>
                <a:gd name="T56" fmla="*/ 1137 w 1633"/>
                <a:gd name="T57" fmla="*/ 252 h 2024"/>
                <a:gd name="T58" fmla="*/ 1201 w 1633"/>
                <a:gd name="T59" fmla="*/ 179 h 2024"/>
                <a:gd name="T60" fmla="*/ 1319 w 1633"/>
                <a:gd name="T61" fmla="*/ 270 h 2024"/>
                <a:gd name="T62" fmla="*/ 1379 w 1633"/>
                <a:gd name="T63" fmla="*/ 304 h 2024"/>
                <a:gd name="T64" fmla="*/ 1573 w 1633"/>
                <a:gd name="T65" fmla="*/ 470 h 2024"/>
                <a:gd name="T66" fmla="*/ 1575 w 1633"/>
                <a:gd name="T67" fmla="*/ 715 h 2024"/>
                <a:gd name="T68" fmla="*/ 1506 w 1633"/>
                <a:gd name="T69" fmla="*/ 1044 h 2024"/>
                <a:gd name="T70" fmla="*/ 1521 w 1633"/>
                <a:gd name="T71" fmla="*/ 1107 h 2024"/>
                <a:gd name="T72" fmla="*/ 1587 w 1633"/>
                <a:gd name="T73" fmla="*/ 1344 h 2024"/>
                <a:gd name="T74" fmla="*/ 1605 w 1633"/>
                <a:gd name="T75" fmla="*/ 1525 h 2024"/>
                <a:gd name="T76" fmla="*/ 1633 w 1633"/>
                <a:gd name="T77" fmla="*/ 1722 h 2024"/>
                <a:gd name="T78" fmla="*/ 1297 w 1633"/>
                <a:gd name="T79" fmla="*/ 1727 h 2024"/>
                <a:gd name="T80" fmla="*/ 1357 w 1633"/>
                <a:gd name="T81" fmla="*/ 1856 h 2024"/>
                <a:gd name="T82" fmla="*/ 1341 w 1633"/>
                <a:gd name="T83" fmla="*/ 1911 h 2024"/>
                <a:gd name="T84" fmla="*/ 1223 w 1633"/>
                <a:gd name="T85" fmla="*/ 1810 h 2024"/>
                <a:gd name="T86" fmla="*/ 1121 w 1633"/>
                <a:gd name="T87" fmla="*/ 1804 h 2024"/>
                <a:gd name="T88" fmla="*/ 1063 w 1633"/>
                <a:gd name="T89" fmla="*/ 1891 h 2024"/>
                <a:gd name="T90" fmla="*/ 1005 w 1633"/>
                <a:gd name="T91" fmla="*/ 2024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33" h="2024">
                  <a:moveTo>
                    <a:pt x="1005" y="2024"/>
                  </a:moveTo>
                  <a:cubicBezTo>
                    <a:pt x="954" y="1970"/>
                    <a:pt x="899" y="2005"/>
                    <a:pt x="858" y="2014"/>
                  </a:cubicBezTo>
                  <a:cubicBezTo>
                    <a:pt x="848" y="1997"/>
                    <a:pt x="839" y="1980"/>
                    <a:pt x="829" y="1964"/>
                  </a:cubicBezTo>
                  <a:cubicBezTo>
                    <a:pt x="830" y="1852"/>
                    <a:pt x="753" y="1880"/>
                    <a:pt x="708" y="1879"/>
                  </a:cubicBezTo>
                  <a:cubicBezTo>
                    <a:pt x="708" y="1862"/>
                    <a:pt x="709" y="1849"/>
                    <a:pt x="709" y="1836"/>
                  </a:cubicBezTo>
                  <a:cubicBezTo>
                    <a:pt x="751" y="1762"/>
                    <a:pt x="805" y="1678"/>
                    <a:pt x="815" y="1613"/>
                  </a:cubicBezTo>
                  <a:cubicBezTo>
                    <a:pt x="765" y="1559"/>
                    <a:pt x="723" y="1516"/>
                    <a:pt x="717" y="1470"/>
                  </a:cubicBezTo>
                  <a:cubicBezTo>
                    <a:pt x="673" y="1410"/>
                    <a:pt x="654" y="1425"/>
                    <a:pt x="622" y="1425"/>
                  </a:cubicBezTo>
                  <a:cubicBezTo>
                    <a:pt x="590" y="1430"/>
                    <a:pt x="558" y="1436"/>
                    <a:pt x="526" y="1445"/>
                  </a:cubicBezTo>
                  <a:cubicBezTo>
                    <a:pt x="484" y="1487"/>
                    <a:pt x="439" y="1512"/>
                    <a:pt x="401" y="1534"/>
                  </a:cubicBezTo>
                  <a:cubicBezTo>
                    <a:pt x="365" y="1533"/>
                    <a:pt x="333" y="1535"/>
                    <a:pt x="301" y="1538"/>
                  </a:cubicBezTo>
                  <a:cubicBezTo>
                    <a:pt x="289" y="1452"/>
                    <a:pt x="235" y="1421"/>
                    <a:pt x="210" y="1395"/>
                  </a:cubicBezTo>
                  <a:cubicBezTo>
                    <a:pt x="203" y="1385"/>
                    <a:pt x="197" y="1375"/>
                    <a:pt x="194" y="1365"/>
                  </a:cubicBezTo>
                  <a:cubicBezTo>
                    <a:pt x="194" y="1283"/>
                    <a:pt x="195" y="1201"/>
                    <a:pt x="198" y="1119"/>
                  </a:cubicBezTo>
                  <a:cubicBezTo>
                    <a:pt x="119" y="1117"/>
                    <a:pt x="58" y="1119"/>
                    <a:pt x="0" y="1137"/>
                  </a:cubicBezTo>
                  <a:cubicBezTo>
                    <a:pt x="1" y="1055"/>
                    <a:pt x="33" y="1076"/>
                    <a:pt x="100" y="1058"/>
                  </a:cubicBezTo>
                  <a:cubicBezTo>
                    <a:pt x="161" y="1030"/>
                    <a:pt x="193" y="959"/>
                    <a:pt x="193" y="900"/>
                  </a:cubicBezTo>
                  <a:cubicBezTo>
                    <a:pt x="178" y="837"/>
                    <a:pt x="162" y="775"/>
                    <a:pt x="150" y="715"/>
                  </a:cubicBezTo>
                  <a:cubicBezTo>
                    <a:pt x="147" y="640"/>
                    <a:pt x="144" y="568"/>
                    <a:pt x="145" y="496"/>
                  </a:cubicBezTo>
                  <a:cubicBezTo>
                    <a:pt x="138" y="469"/>
                    <a:pt x="132" y="443"/>
                    <a:pt x="126" y="420"/>
                  </a:cubicBezTo>
                  <a:cubicBezTo>
                    <a:pt x="193" y="389"/>
                    <a:pt x="222" y="324"/>
                    <a:pt x="251" y="259"/>
                  </a:cubicBezTo>
                  <a:cubicBezTo>
                    <a:pt x="309" y="225"/>
                    <a:pt x="351" y="170"/>
                    <a:pt x="440" y="202"/>
                  </a:cubicBezTo>
                  <a:cubicBezTo>
                    <a:pt x="469" y="203"/>
                    <a:pt x="507" y="197"/>
                    <a:pt x="520" y="158"/>
                  </a:cubicBezTo>
                  <a:cubicBezTo>
                    <a:pt x="521" y="89"/>
                    <a:pt x="499" y="79"/>
                    <a:pt x="473" y="52"/>
                  </a:cubicBezTo>
                  <a:cubicBezTo>
                    <a:pt x="483" y="0"/>
                    <a:pt x="585" y="42"/>
                    <a:pt x="646" y="66"/>
                  </a:cubicBezTo>
                  <a:cubicBezTo>
                    <a:pt x="674" y="70"/>
                    <a:pt x="703" y="74"/>
                    <a:pt x="735" y="78"/>
                  </a:cubicBezTo>
                  <a:cubicBezTo>
                    <a:pt x="792" y="113"/>
                    <a:pt x="885" y="158"/>
                    <a:pt x="955" y="212"/>
                  </a:cubicBezTo>
                  <a:cubicBezTo>
                    <a:pt x="983" y="222"/>
                    <a:pt x="1015" y="233"/>
                    <a:pt x="1047" y="247"/>
                  </a:cubicBezTo>
                  <a:cubicBezTo>
                    <a:pt x="1076" y="247"/>
                    <a:pt x="1105" y="248"/>
                    <a:pt x="1137" y="252"/>
                  </a:cubicBezTo>
                  <a:cubicBezTo>
                    <a:pt x="1156" y="227"/>
                    <a:pt x="1178" y="201"/>
                    <a:pt x="1201" y="179"/>
                  </a:cubicBezTo>
                  <a:cubicBezTo>
                    <a:pt x="1230" y="179"/>
                    <a:pt x="1274" y="210"/>
                    <a:pt x="1319" y="270"/>
                  </a:cubicBezTo>
                  <a:cubicBezTo>
                    <a:pt x="1338" y="280"/>
                    <a:pt x="1357" y="291"/>
                    <a:pt x="1379" y="304"/>
                  </a:cubicBezTo>
                  <a:cubicBezTo>
                    <a:pt x="1430" y="319"/>
                    <a:pt x="1516" y="390"/>
                    <a:pt x="1573" y="470"/>
                  </a:cubicBezTo>
                  <a:cubicBezTo>
                    <a:pt x="1592" y="542"/>
                    <a:pt x="1614" y="618"/>
                    <a:pt x="1575" y="715"/>
                  </a:cubicBezTo>
                  <a:cubicBezTo>
                    <a:pt x="1475" y="824"/>
                    <a:pt x="1417" y="878"/>
                    <a:pt x="1506" y="1044"/>
                  </a:cubicBezTo>
                  <a:cubicBezTo>
                    <a:pt x="1509" y="1064"/>
                    <a:pt x="1515" y="1084"/>
                    <a:pt x="1521" y="1107"/>
                  </a:cubicBezTo>
                  <a:cubicBezTo>
                    <a:pt x="1544" y="1130"/>
                    <a:pt x="1575" y="1278"/>
                    <a:pt x="1587" y="1344"/>
                  </a:cubicBezTo>
                  <a:cubicBezTo>
                    <a:pt x="1628" y="1401"/>
                    <a:pt x="1628" y="1440"/>
                    <a:pt x="1605" y="1525"/>
                  </a:cubicBezTo>
                  <a:cubicBezTo>
                    <a:pt x="1605" y="1577"/>
                    <a:pt x="1601" y="1639"/>
                    <a:pt x="1633" y="1722"/>
                  </a:cubicBezTo>
                  <a:cubicBezTo>
                    <a:pt x="1521" y="1722"/>
                    <a:pt x="1409" y="1723"/>
                    <a:pt x="1297" y="1727"/>
                  </a:cubicBezTo>
                  <a:cubicBezTo>
                    <a:pt x="1271" y="1752"/>
                    <a:pt x="1319" y="1809"/>
                    <a:pt x="1357" y="1856"/>
                  </a:cubicBezTo>
                  <a:cubicBezTo>
                    <a:pt x="1351" y="1872"/>
                    <a:pt x="1344" y="1892"/>
                    <a:pt x="1341" y="1911"/>
                  </a:cubicBezTo>
                  <a:cubicBezTo>
                    <a:pt x="1293" y="1910"/>
                    <a:pt x="1230" y="1817"/>
                    <a:pt x="1223" y="1810"/>
                  </a:cubicBezTo>
                  <a:cubicBezTo>
                    <a:pt x="1188" y="1806"/>
                    <a:pt x="1153" y="1805"/>
                    <a:pt x="1121" y="1804"/>
                  </a:cubicBezTo>
                  <a:cubicBezTo>
                    <a:pt x="1102" y="1833"/>
                    <a:pt x="1082" y="1862"/>
                    <a:pt x="1063" y="1891"/>
                  </a:cubicBezTo>
                  <a:cubicBezTo>
                    <a:pt x="1060" y="1920"/>
                    <a:pt x="1056" y="1999"/>
                    <a:pt x="1005" y="2024"/>
                  </a:cubicBezTo>
                  <a:close/>
                </a:path>
              </a:pathLst>
            </a:custGeom>
            <a:grpFill/>
            <a:ln w="8" cap="flat">
              <a:solidFill>
                <a:srgbClr val="FFFFFF"/>
              </a:solidFill>
              <a:prstDash val="solid"/>
              <a:miter lim="800000"/>
            </a:ln>
          </p:spPr>
          <p:txBody>
            <a:bodyPr lIns="121899" tIns="60949" rIns="121899" bIns="60949"/>
            <a:lstStyle/>
            <a:p>
              <a:pPr fontAlgn="auto"/>
              <a:endParaRPr lang="zh-CN" altLang="en-US" sz="2400" noProof="1">
                <a:solidFill>
                  <a:srgbClr val="000000"/>
                </a:solidFill>
                <a:cs typeface="+mn-ea"/>
                <a:sym typeface="+mn-lt"/>
              </a:endParaRPr>
            </a:p>
          </p:txBody>
        </p:sp>
        <p:sp>
          <p:nvSpPr>
            <p:cNvPr id="69" name="Freeform 13"/>
            <p:cNvSpPr/>
            <p:nvPr/>
          </p:nvSpPr>
          <p:spPr bwMode="auto">
            <a:xfrm>
              <a:off x="5344209" y="3148171"/>
              <a:ext cx="412205" cy="593071"/>
            </a:xfrm>
            <a:custGeom>
              <a:avLst/>
              <a:gdLst>
                <a:gd name="T0" fmla="*/ 373 w 1437"/>
                <a:gd name="T1" fmla="*/ 2065 h 2065"/>
                <a:gd name="T2" fmla="*/ 300 w 1437"/>
                <a:gd name="T3" fmla="*/ 2034 h 2065"/>
                <a:gd name="T4" fmla="*/ 297 w 1437"/>
                <a:gd name="T5" fmla="*/ 2014 h 2065"/>
                <a:gd name="T6" fmla="*/ 422 w 1437"/>
                <a:gd name="T7" fmla="*/ 1860 h 2065"/>
                <a:gd name="T8" fmla="*/ 404 w 1437"/>
                <a:gd name="T9" fmla="*/ 1755 h 2065"/>
                <a:gd name="T10" fmla="*/ 282 w 1437"/>
                <a:gd name="T11" fmla="*/ 1784 h 2065"/>
                <a:gd name="T12" fmla="*/ 196 w 1437"/>
                <a:gd name="T13" fmla="*/ 1785 h 2065"/>
                <a:gd name="T14" fmla="*/ 162 w 1437"/>
                <a:gd name="T15" fmla="*/ 1660 h 2065"/>
                <a:gd name="T16" fmla="*/ 173 w 1437"/>
                <a:gd name="T17" fmla="*/ 1408 h 2065"/>
                <a:gd name="T18" fmla="*/ 144 w 1437"/>
                <a:gd name="T19" fmla="*/ 1378 h 2065"/>
                <a:gd name="T20" fmla="*/ 69 w 1437"/>
                <a:gd name="T21" fmla="*/ 1094 h 2065"/>
                <a:gd name="T22" fmla="*/ 54 w 1437"/>
                <a:gd name="T23" fmla="*/ 865 h 2065"/>
                <a:gd name="T24" fmla="*/ 151 w 1437"/>
                <a:gd name="T25" fmla="*/ 736 h 2065"/>
                <a:gd name="T26" fmla="*/ 152 w 1437"/>
                <a:gd name="T27" fmla="*/ 569 h 2065"/>
                <a:gd name="T28" fmla="*/ 114 w 1437"/>
                <a:gd name="T29" fmla="*/ 470 h 2065"/>
                <a:gd name="T30" fmla="*/ 89 w 1437"/>
                <a:gd name="T31" fmla="*/ 440 h 2065"/>
                <a:gd name="T32" fmla="*/ 163 w 1437"/>
                <a:gd name="T33" fmla="*/ 376 h 2065"/>
                <a:gd name="T34" fmla="*/ 268 w 1437"/>
                <a:gd name="T35" fmla="*/ 346 h 2065"/>
                <a:gd name="T36" fmla="*/ 291 w 1437"/>
                <a:gd name="T37" fmla="*/ 344 h 2065"/>
                <a:gd name="T38" fmla="*/ 512 w 1437"/>
                <a:gd name="T39" fmla="*/ 182 h 2065"/>
                <a:gd name="T40" fmla="*/ 784 w 1437"/>
                <a:gd name="T41" fmla="*/ 68 h 2065"/>
                <a:gd name="T42" fmla="*/ 890 w 1437"/>
                <a:gd name="T43" fmla="*/ 2 h 2065"/>
                <a:gd name="T44" fmla="*/ 896 w 1437"/>
                <a:gd name="T45" fmla="*/ 153 h 2065"/>
                <a:gd name="T46" fmla="*/ 979 w 1437"/>
                <a:gd name="T47" fmla="*/ 181 h 2065"/>
                <a:gd name="T48" fmla="*/ 1040 w 1437"/>
                <a:gd name="T49" fmla="*/ 55 h 2065"/>
                <a:gd name="T50" fmla="*/ 1151 w 1437"/>
                <a:gd name="T51" fmla="*/ 179 h 2065"/>
                <a:gd name="T52" fmla="*/ 1314 w 1437"/>
                <a:gd name="T53" fmla="*/ 144 h 2065"/>
                <a:gd name="T54" fmla="*/ 1369 w 1437"/>
                <a:gd name="T55" fmla="*/ 145 h 2065"/>
                <a:gd name="T56" fmla="*/ 1285 w 1437"/>
                <a:gd name="T57" fmla="*/ 316 h 2065"/>
                <a:gd name="T58" fmla="*/ 1437 w 1437"/>
                <a:gd name="T59" fmla="*/ 540 h 2065"/>
                <a:gd name="T60" fmla="*/ 1433 w 1437"/>
                <a:gd name="T61" fmla="*/ 615 h 2065"/>
                <a:gd name="T62" fmla="*/ 1388 w 1437"/>
                <a:gd name="T63" fmla="*/ 699 h 2065"/>
                <a:gd name="T64" fmla="*/ 1167 w 1437"/>
                <a:gd name="T65" fmla="*/ 791 h 2065"/>
                <a:gd name="T66" fmla="*/ 1079 w 1437"/>
                <a:gd name="T67" fmla="*/ 956 h 2065"/>
                <a:gd name="T68" fmla="*/ 1082 w 1437"/>
                <a:gd name="T69" fmla="*/ 1084 h 2065"/>
                <a:gd name="T70" fmla="*/ 1018 w 1437"/>
                <a:gd name="T71" fmla="*/ 1151 h 2065"/>
                <a:gd name="T72" fmla="*/ 930 w 1437"/>
                <a:gd name="T73" fmla="*/ 1375 h 2065"/>
                <a:gd name="T74" fmla="*/ 907 w 1437"/>
                <a:gd name="T75" fmla="*/ 1463 h 2065"/>
                <a:gd name="T76" fmla="*/ 817 w 1437"/>
                <a:gd name="T77" fmla="*/ 1631 h 2065"/>
                <a:gd name="T78" fmla="*/ 826 w 1437"/>
                <a:gd name="T79" fmla="*/ 1703 h 2065"/>
                <a:gd name="T80" fmla="*/ 786 w 1437"/>
                <a:gd name="T81" fmla="*/ 1918 h 2065"/>
                <a:gd name="T82" fmla="*/ 805 w 1437"/>
                <a:gd name="T83" fmla="*/ 1964 h 2065"/>
                <a:gd name="T84" fmla="*/ 696 w 1437"/>
                <a:gd name="T85" fmla="*/ 2024 h 2065"/>
                <a:gd name="T86" fmla="*/ 466 w 1437"/>
                <a:gd name="T87" fmla="*/ 2034 h 2065"/>
                <a:gd name="T88" fmla="*/ 373 w 1437"/>
                <a:gd name="T89" fmla="*/ 2065 h 2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37" h="2065">
                  <a:moveTo>
                    <a:pt x="373" y="2065"/>
                  </a:moveTo>
                  <a:cubicBezTo>
                    <a:pt x="351" y="2041"/>
                    <a:pt x="322" y="2044"/>
                    <a:pt x="300" y="2034"/>
                  </a:cubicBezTo>
                  <a:cubicBezTo>
                    <a:pt x="297" y="2027"/>
                    <a:pt x="297" y="2020"/>
                    <a:pt x="297" y="2014"/>
                  </a:cubicBezTo>
                  <a:cubicBezTo>
                    <a:pt x="339" y="1962"/>
                    <a:pt x="380" y="1911"/>
                    <a:pt x="422" y="1860"/>
                  </a:cubicBezTo>
                  <a:cubicBezTo>
                    <a:pt x="423" y="1798"/>
                    <a:pt x="416" y="1784"/>
                    <a:pt x="404" y="1755"/>
                  </a:cubicBezTo>
                  <a:cubicBezTo>
                    <a:pt x="340" y="1753"/>
                    <a:pt x="321" y="1762"/>
                    <a:pt x="282" y="1784"/>
                  </a:cubicBezTo>
                  <a:cubicBezTo>
                    <a:pt x="253" y="1783"/>
                    <a:pt x="225" y="1783"/>
                    <a:pt x="196" y="1785"/>
                  </a:cubicBezTo>
                  <a:cubicBezTo>
                    <a:pt x="183" y="1742"/>
                    <a:pt x="171" y="1700"/>
                    <a:pt x="162" y="1660"/>
                  </a:cubicBezTo>
                  <a:cubicBezTo>
                    <a:pt x="162" y="1562"/>
                    <a:pt x="191" y="1484"/>
                    <a:pt x="173" y="1408"/>
                  </a:cubicBezTo>
                  <a:cubicBezTo>
                    <a:pt x="163" y="1398"/>
                    <a:pt x="154" y="1388"/>
                    <a:pt x="144" y="1378"/>
                  </a:cubicBezTo>
                  <a:cubicBezTo>
                    <a:pt x="145" y="1273"/>
                    <a:pt x="81" y="1170"/>
                    <a:pt x="69" y="1094"/>
                  </a:cubicBezTo>
                  <a:cubicBezTo>
                    <a:pt x="22" y="992"/>
                    <a:pt x="0" y="942"/>
                    <a:pt x="54" y="865"/>
                  </a:cubicBezTo>
                  <a:cubicBezTo>
                    <a:pt x="86" y="856"/>
                    <a:pt x="135" y="765"/>
                    <a:pt x="151" y="736"/>
                  </a:cubicBezTo>
                  <a:cubicBezTo>
                    <a:pt x="151" y="681"/>
                    <a:pt x="152" y="625"/>
                    <a:pt x="152" y="569"/>
                  </a:cubicBezTo>
                  <a:cubicBezTo>
                    <a:pt x="139" y="536"/>
                    <a:pt x="127" y="503"/>
                    <a:pt x="114" y="470"/>
                  </a:cubicBezTo>
                  <a:cubicBezTo>
                    <a:pt x="105" y="460"/>
                    <a:pt x="95" y="450"/>
                    <a:pt x="89" y="440"/>
                  </a:cubicBezTo>
                  <a:cubicBezTo>
                    <a:pt x="111" y="418"/>
                    <a:pt x="137" y="395"/>
                    <a:pt x="163" y="376"/>
                  </a:cubicBezTo>
                  <a:cubicBezTo>
                    <a:pt x="166" y="377"/>
                    <a:pt x="259" y="366"/>
                    <a:pt x="268" y="346"/>
                  </a:cubicBezTo>
                  <a:cubicBezTo>
                    <a:pt x="275" y="343"/>
                    <a:pt x="281" y="343"/>
                    <a:pt x="291" y="344"/>
                  </a:cubicBezTo>
                  <a:cubicBezTo>
                    <a:pt x="339" y="270"/>
                    <a:pt x="445" y="236"/>
                    <a:pt x="512" y="182"/>
                  </a:cubicBezTo>
                  <a:cubicBezTo>
                    <a:pt x="554" y="98"/>
                    <a:pt x="698" y="131"/>
                    <a:pt x="784" y="68"/>
                  </a:cubicBezTo>
                  <a:cubicBezTo>
                    <a:pt x="810" y="0"/>
                    <a:pt x="810" y="0"/>
                    <a:pt x="890" y="2"/>
                  </a:cubicBezTo>
                  <a:cubicBezTo>
                    <a:pt x="890" y="51"/>
                    <a:pt x="893" y="100"/>
                    <a:pt x="896" y="153"/>
                  </a:cubicBezTo>
                  <a:cubicBezTo>
                    <a:pt x="912" y="179"/>
                    <a:pt x="943" y="177"/>
                    <a:pt x="979" y="181"/>
                  </a:cubicBezTo>
                  <a:cubicBezTo>
                    <a:pt x="1030" y="140"/>
                    <a:pt x="1014" y="80"/>
                    <a:pt x="1040" y="55"/>
                  </a:cubicBezTo>
                  <a:cubicBezTo>
                    <a:pt x="1050" y="78"/>
                    <a:pt x="1078" y="160"/>
                    <a:pt x="1151" y="179"/>
                  </a:cubicBezTo>
                  <a:cubicBezTo>
                    <a:pt x="1205" y="180"/>
                    <a:pt x="1250" y="175"/>
                    <a:pt x="1314" y="144"/>
                  </a:cubicBezTo>
                  <a:cubicBezTo>
                    <a:pt x="1330" y="144"/>
                    <a:pt x="1349" y="144"/>
                    <a:pt x="1369" y="145"/>
                  </a:cubicBezTo>
                  <a:cubicBezTo>
                    <a:pt x="1340" y="206"/>
                    <a:pt x="1266" y="237"/>
                    <a:pt x="1285" y="316"/>
                  </a:cubicBezTo>
                  <a:cubicBezTo>
                    <a:pt x="1339" y="377"/>
                    <a:pt x="1386" y="443"/>
                    <a:pt x="1437" y="540"/>
                  </a:cubicBezTo>
                  <a:cubicBezTo>
                    <a:pt x="1433" y="562"/>
                    <a:pt x="1433" y="589"/>
                    <a:pt x="1433" y="615"/>
                  </a:cubicBezTo>
                  <a:cubicBezTo>
                    <a:pt x="1414" y="634"/>
                    <a:pt x="1407" y="660"/>
                    <a:pt x="1388" y="699"/>
                  </a:cubicBezTo>
                  <a:cubicBezTo>
                    <a:pt x="1310" y="795"/>
                    <a:pt x="1244" y="754"/>
                    <a:pt x="1167" y="791"/>
                  </a:cubicBezTo>
                  <a:cubicBezTo>
                    <a:pt x="1086" y="858"/>
                    <a:pt x="1067" y="838"/>
                    <a:pt x="1079" y="956"/>
                  </a:cubicBezTo>
                  <a:cubicBezTo>
                    <a:pt x="1111" y="990"/>
                    <a:pt x="1108" y="1032"/>
                    <a:pt x="1082" y="1084"/>
                  </a:cubicBezTo>
                  <a:cubicBezTo>
                    <a:pt x="1059" y="1106"/>
                    <a:pt x="1037" y="1129"/>
                    <a:pt x="1018" y="1151"/>
                  </a:cubicBezTo>
                  <a:cubicBezTo>
                    <a:pt x="905" y="1227"/>
                    <a:pt x="912" y="1207"/>
                    <a:pt x="930" y="1375"/>
                  </a:cubicBezTo>
                  <a:cubicBezTo>
                    <a:pt x="920" y="1404"/>
                    <a:pt x="914" y="1433"/>
                    <a:pt x="907" y="1463"/>
                  </a:cubicBezTo>
                  <a:cubicBezTo>
                    <a:pt x="836" y="1523"/>
                    <a:pt x="817" y="1526"/>
                    <a:pt x="817" y="1631"/>
                  </a:cubicBezTo>
                  <a:cubicBezTo>
                    <a:pt x="820" y="1654"/>
                    <a:pt x="823" y="1677"/>
                    <a:pt x="826" y="1703"/>
                  </a:cubicBezTo>
                  <a:cubicBezTo>
                    <a:pt x="803" y="1752"/>
                    <a:pt x="777" y="1843"/>
                    <a:pt x="786" y="1918"/>
                  </a:cubicBezTo>
                  <a:cubicBezTo>
                    <a:pt x="793" y="1931"/>
                    <a:pt x="799" y="1948"/>
                    <a:pt x="805" y="1964"/>
                  </a:cubicBezTo>
                  <a:cubicBezTo>
                    <a:pt x="767" y="1983"/>
                    <a:pt x="731" y="2002"/>
                    <a:pt x="696" y="2024"/>
                  </a:cubicBezTo>
                  <a:cubicBezTo>
                    <a:pt x="620" y="1943"/>
                    <a:pt x="546" y="2000"/>
                    <a:pt x="466" y="2034"/>
                  </a:cubicBezTo>
                  <a:cubicBezTo>
                    <a:pt x="434" y="2043"/>
                    <a:pt x="402" y="2052"/>
                    <a:pt x="373" y="2065"/>
                  </a:cubicBezTo>
                  <a:close/>
                </a:path>
              </a:pathLst>
            </a:custGeom>
            <a:grpFill/>
            <a:ln w="8" cap="flat">
              <a:solidFill>
                <a:srgbClr val="FFFFFF"/>
              </a:solidFill>
              <a:prstDash val="solid"/>
              <a:miter lim="800000"/>
            </a:ln>
          </p:spPr>
          <p:txBody>
            <a:bodyPr lIns="121899" tIns="60949" rIns="121899" bIns="60949"/>
            <a:lstStyle/>
            <a:p>
              <a:pPr fontAlgn="auto"/>
              <a:endParaRPr lang="zh-CN" altLang="en-US" sz="2400" noProof="1">
                <a:solidFill>
                  <a:srgbClr val="000000"/>
                </a:solidFill>
                <a:cs typeface="+mn-ea"/>
                <a:sym typeface="+mn-lt"/>
              </a:endParaRPr>
            </a:p>
          </p:txBody>
        </p:sp>
        <p:sp>
          <p:nvSpPr>
            <p:cNvPr id="70" name="Freeform 14"/>
            <p:cNvSpPr/>
            <p:nvPr/>
          </p:nvSpPr>
          <p:spPr bwMode="auto">
            <a:xfrm>
              <a:off x="3956172" y="2732812"/>
              <a:ext cx="849647" cy="862266"/>
            </a:xfrm>
            <a:custGeom>
              <a:avLst/>
              <a:gdLst>
                <a:gd name="T0" fmla="*/ 1276 w 2963"/>
                <a:gd name="T1" fmla="*/ 2996 h 3007"/>
                <a:gd name="T2" fmla="*/ 1069 w 2963"/>
                <a:gd name="T3" fmla="*/ 2837 h 3007"/>
                <a:gd name="T4" fmla="*/ 1061 w 2963"/>
                <a:gd name="T5" fmla="*/ 2565 h 3007"/>
                <a:gd name="T6" fmla="*/ 804 w 2963"/>
                <a:gd name="T7" fmla="*/ 2257 h 3007"/>
                <a:gd name="T8" fmla="*/ 677 w 2963"/>
                <a:gd name="T9" fmla="*/ 2123 h 3007"/>
                <a:gd name="T10" fmla="*/ 579 w 2963"/>
                <a:gd name="T11" fmla="*/ 1901 h 3007"/>
                <a:gd name="T12" fmla="*/ 447 w 2963"/>
                <a:gd name="T13" fmla="*/ 2095 h 3007"/>
                <a:gd name="T14" fmla="*/ 420 w 2963"/>
                <a:gd name="T15" fmla="*/ 1802 h 3007"/>
                <a:gd name="T16" fmla="*/ 396 w 2963"/>
                <a:gd name="T17" fmla="*/ 1458 h 3007"/>
                <a:gd name="T18" fmla="*/ 446 w 2963"/>
                <a:gd name="T19" fmla="*/ 1240 h 3007"/>
                <a:gd name="T20" fmla="*/ 320 w 2963"/>
                <a:gd name="T21" fmla="*/ 935 h 3007"/>
                <a:gd name="T22" fmla="*/ 41 w 2963"/>
                <a:gd name="T23" fmla="*/ 581 h 3007"/>
                <a:gd name="T24" fmla="*/ 9 w 2963"/>
                <a:gd name="T25" fmla="*/ 551 h 3007"/>
                <a:gd name="T26" fmla="*/ 84 w 2963"/>
                <a:gd name="T27" fmla="*/ 248 h 3007"/>
                <a:gd name="T28" fmla="*/ 12 w 2963"/>
                <a:gd name="T29" fmla="*/ 83 h 3007"/>
                <a:gd name="T30" fmla="*/ 346 w 2963"/>
                <a:gd name="T31" fmla="*/ 206 h 3007"/>
                <a:gd name="T32" fmla="*/ 613 w 2963"/>
                <a:gd name="T33" fmla="*/ 543 h 3007"/>
                <a:gd name="T34" fmla="*/ 744 w 2963"/>
                <a:gd name="T35" fmla="*/ 504 h 3007"/>
                <a:gd name="T36" fmla="*/ 865 w 2963"/>
                <a:gd name="T37" fmla="*/ 573 h 3007"/>
                <a:gd name="T38" fmla="*/ 951 w 2963"/>
                <a:gd name="T39" fmla="*/ 608 h 3007"/>
                <a:gd name="T40" fmla="*/ 1146 w 2963"/>
                <a:gd name="T41" fmla="*/ 540 h 3007"/>
                <a:gd name="T42" fmla="*/ 1135 w 2963"/>
                <a:gd name="T43" fmla="*/ 229 h 3007"/>
                <a:gd name="T44" fmla="*/ 1263 w 2963"/>
                <a:gd name="T45" fmla="*/ 337 h 3007"/>
                <a:gd name="T46" fmla="*/ 1480 w 2963"/>
                <a:gd name="T47" fmla="*/ 293 h 3007"/>
                <a:gd name="T48" fmla="*/ 1606 w 2963"/>
                <a:gd name="T49" fmla="*/ 48 h 3007"/>
                <a:gd name="T50" fmla="*/ 1794 w 2963"/>
                <a:gd name="T51" fmla="*/ 226 h 3007"/>
                <a:gd name="T52" fmla="*/ 1984 w 2963"/>
                <a:gd name="T53" fmla="*/ 476 h 3007"/>
                <a:gd name="T54" fmla="*/ 2328 w 2963"/>
                <a:gd name="T55" fmla="*/ 626 h 3007"/>
                <a:gd name="T56" fmla="*/ 2612 w 2963"/>
                <a:gd name="T57" fmla="*/ 633 h 3007"/>
                <a:gd name="T58" fmla="*/ 2899 w 2963"/>
                <a:gd name="T59" fmla="*/ 725 h 3007"/>
                <a:gd name="T60" fmla="*/ 2962 w 2963"/>
                <a:gd name="T61" fmla="*/ 937 h 3007"/>
                <a:gd name="T62" fmla="*/ 2678 w 2963"/>
                <a:gd name="T63" fmla="*/ 1368 h 3007"/>
                <a:gd name="T64" fmla="*/ 2340 w 2963"/>
                <a:gd name="T65" fmla="*/ 1222 h 3007"/>
                <a:gd name="T66" fmla="*/ 2324 w 2963"/>
                <a:gd name="T67" fmla="*/ 1366 h 3007"/>
                <a:gd name="T68" fmla="*/ 2337 w 2963"/>
                <a:gd name="T69" fmla="*/ 1759 h 3007"/>
                <a:gd name="T70" fmla="*/ 2432 w 2963"/>
                <a:gd name="T71" fmla="*/ 2027 h 3007"/>
                <a:gd name="T72" fmla="*/ 2580 w 2963"/>
                <a:gd name="T73" fmla="*/ 2299 h 3007"/>
                <a:gd name="T74" fmla="*/ 2318 w 2963"/>
                <a:gd name="T75" fmla="*/ 2387 h 3007"/>
                <a:gd name="T76" fmla="*/ 2142 w 2963"/>
                <a:gd name="T77" fmla="*/ 2308 h 3007"/>
                <a:gd name="T78" fmla="*/ 1949 w 2963"/>
                <a:gd name="T79" fmla="*/ 2073 h 3007"/>
                <a:gd name="T80" fmla="*/ 1734 w 2963"/>
                <a:gd name="T81" fmla="*/ 2127 h 3007"/>
                <a:gd name="T82" fmla="*/ 1648 w 2963"/>
                <a:gd name="T83" fmla="*/ 2230 h 3007"/>
                <a:gd name="T84" fmla="*/ 1537 w 2963"/>
                <a:gd name="T85" fmla="*/ 2528 h 3007"/>
                <a:gd name="T86" fmla="*/ 1517 w 2963"/>
                <a:gd name="T87" fmla="*/ 2681 h 3007"/>
                <a:gd name="T88" fmla="*/ 1580 w 2963"/>
                <a:gd name="T89" fmla="*/ 2896 h 3007"/>
                <a:gd name="T90" fmla="*/ 1304 w 2963"/>
                <a:gd name="T91" fmla="*/ 3007 h 3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63" h="3007">
                  <a:moveTo>
                    <a:pt x="1304" y="3007"/>
                  </a:moveTo>
                  <a:cubicBezTo>
                    <a:pt x="1295" y="3003"/>
                    <a:pt x="1285" y="3000"/>
                    <a:pt x="1276" y="2996"/>
                  </a:cubicBezTo>
                  <a:cubicBezTo>
                    <a:pt x="1206" y="2936"/>
                    <a:pt x="1164" y="2931"/>
                    <a:pt x="1113" y="2891"/>
                  </a:cubicBezTo>
                  <a:cubicBezTo>
                    <a:pt x="1097" y="2871"/>
                    <a:pt x="1082" y="2854"/>
                    <a:pt x="1069" y="2837"/>
                  </a:cubicBezTo>
                  <a:cubicBezTo>
                    <a:pt x="1069" y="2821"/>
                    <a:pt x="1069" y="2804"/>
                    <a:pt x="1069" y="2791"/>
                  </a:cubicBezTo>
                  <a:cubicBezTo>
                    <a:pt x="1153" y="2692"/>
                    <a:pt x="1108" y="2638"/>
                    <a:pt x="1061" y="2565"/>
                  </a:cubicBezTo>
                  <a:cubicBezTo>
                    <a:pt x="991" y="2491"/>
                    <a:pt x="966" y="2399"/>
                    <a:pt x="928" y="2359"/>
                  </a:cubicBezTo>
                  <a:cubicBezTo>
                    <a:pt x="881" y="2240"/>
                    <a:pt x="890" y="2269"/>
                    <a:pt x="804" y="2257"/>
                  </a:cubicBezTo>
                  <a:cubicBezTo>
                    <a:pt x="785" y="2247"/>
                    <a:pt x="766" y="2240"/>
                    <a:pt x="750" y="2233"/>
                  </a:cubicBezTo>
                  <a:cubicBezTo>
                    <a:pt x="724" y="2197"/>
                    <a:pt x="699" y="2160"/>
                    <a:pt x="677" y="2123"/>
                  </a:cubicBezTo>
                  <a:cubicBezTo>
                    <a:pt x="658" y="2070"/>
                    <a:pt x="639" y="2018"/>
                    <a:pt x="623" y="1965"/>
                  </a:cubicBezTo>
                  <a:cubicBezTo>
                    <a:pt x="608" y="1941"/>
                    <a:pt x="592" y="1921"/>
                    <a:pt x="579" y="1901"/>
                  </a:cubicBezTo>
                  <a:cubicBezTo>
                    <a:pt x="448" y="1898"/>
                    <a:pt x="515" y="2021"/>
                    <a:pt x="472" y="2105"/>
                  </a:cubicBezTo>
                  <a:cubicBezTo>
                    <a:pt x="463" y="2101"/>
                    <a:pt x="453" y="2098"/>
                    <a:pt x="447" y="2095"/>
                  </a:cubicBezTo>
                  <a:cubicBezTo>
                    <a:pt x="447" y="2016"/>
                    <a:pt x="406" y="1946"/>
                    <a:pt x="394" y="1893"/>
                  </a:cubicBezTo>
                  <a:cubicBezTo>
                    <a:pt x="426" y="1875"/>
                    <a:pt x="420" y="1806"/>
                    <a:pt x="420" y="1802"/>
                  </a:cubicBezTo>
                  <a:cubicBezTo>
                    <a:pt x="423" y="1760"/>
                    <a:pt x="427" y="1721"/>
                    <a:pt x="433" y="1682"/>
                  </a:cubicBezTo>
                  <a:cubicBezTo>
                    <a:pt x="392" y="1605"/>
                    <a:pt x="380" y="1517"/>
                    <a:pt x="396" y="1458"/>
                  </a:cubicBezTo>
                  <a:cubicBezTo>
                    <a:pt x="416" y="1432"/>
                    <a:pt x="435" y="1407"/>
                    <a:pt x="458" y="1384"/>
                  </a:cubicBezTo>
                  <a:cubicBezTo>
                    <a:pt x="451" y="1335"/>
                    <a:pt x="449" y="1286"/>
                    <a:pt x="446" y="1240"/>
                  </a:cubicBezTo>
                  <a:cubicBezTo>
                    <a:pt x="424" y="1203"/>
                    <a:pt x="401" y="1170"/>
                    <a:pt x="382" y="1137"/>
                  </a:cubicBezTo>
                  <a:cubicBezTo>
                    <a:pt x="364" y="1061"/>
                    <a:pt x="342" y="975"/>
                    <a:pt x="320" y="935"/>
                  </a:cubicBezTo>
                  <a:cubicBezTo>
                    <a:pt x="240" y="842"/>
                    <a:pt x="164" y="738"/>
                    <a:pt x="152" y="659"/>
                  </a:cubicBezTo>
                  <a:cubicBezTo>
                    <a:pt x="114" y="632"/>
                    <a:pt x="76" y="605"/>
                    <a:pt x="41" y="581"/>
                  </a:cubicBezTo>
                  <a:cubicBezTo>
                    <a:pt x="34" y="571"/>
                    <a:pt x="28" y="561"/>
                    <a:pt x="22" y="551"/>
                  </a:cubicBezTo>
                  <a:cubicBezTo>
                    <a:pt x="15" y="551"/>
                    <a:pt x="12" y="551"/>
                    <a:pt x="9" y="551"/>
                  </a:cubicBezTo>
                  <a:cubicBezTo>
                    <a:pt x="9" y="495"/>
                    <a:pt x="0" y="443"/>
                    <a:pt x="13" y="414"/>
                  </a:cubicBezTo>
                  <a:cubicBezTo>
                    <a:pt x="87" y="379"/>
                    <a:pt x="84" y="311"/>
                    <a:pt x="84" y="248"/>
                  </a:cubicBezTo>
                  <a:cubicBezTo>
                    <a:pt x="59" y="215"/>
                    <a:pt x="33" y="182"/>
                    <a:pt x="11" y="152"/>
                  </a:cubicBezTo>
                  <a:cubicBezTo>
                    <a:pt x="11" y="129"/>
                    <a:pt x="11" y="106"/>
                    <a:pt x="12" y="83"/>
                  </a:cubicBezTo>
                  <a:cubicBezTo>
                    <a:pt x="85" y="78"/>
                    <a:pt x="159" y="77"/>
                    <a:pt x="235" y="75"/>
                  </a:cubicBezTo>
                  <a:cubicBezTo>
                    <a:pt x="264" y="86"/>
                    <a:pt x="318" y="143"/>
                    <a:pt x="346" y="206"/>
                  </a:cubicBezTo>
                  <a:cubicBezTo>
                    <a:pt x="346" y="294"/>
                    <a:pt x="425" y="401"/>
                    <a:pt x="514" y="482"/>
                  </a:cubicBezTo>
                  <a:cubicBezTo>
                    <a:pt x="546" y="486"/>
                    <a:pt x="578" y="474"/>
                    <a:pt x="613" y="543"/>
                  </a:cubicBezTo>
                  <a:cubicBezTo>
                    <a:pt x="645" y="544"/>
                    <a:pt x="677" y="542"/>
                    <a:pt x="722" y="507"/>
                  </a:cubicBezTo>
                  <a:cubicBezTo>
                    <a:pt x="728" y="504"/>
                    <a:pt x="734" y="504"/>
                    <a:pt x="744" y="504"/>
                  </a:cubicBezTo>
                  <a:cubicBezTo>
                    <a:pt x="747" y="507"/>
                    <a:pt x="754" y="511"/>
                    <a:pt x="760" y="518"/>
                  </a:cubicBezTo>
                  <a:cubicBezTo>
                    <a:pt x="760" y="560"/>
                    <a:pt x="811" y="565"/>
                    <a:pt x="865" y="573"/>
                  </a:cubicBezTo>
                  <a:cubicBezTo>
                    <a:pt x="871" y="583"/>
                    <a:pt x="881" y="593"/>
                    <a:pt x="890" y="606"/>
                  </a:cubicBezTo>
                  <a:cubicBezTo>
                    <a:pt x="910" y="606"/>
                    <a:pt x="929" y="607"/>
                    <a:pt x="951" y="608"/>
                  </a:cubicBezTo>
                  <a:cubicBezTo>
                    <a:pt x="967" y="592"/>
                    <a:pt x="986" y="576"/>
                    <a:pt x="1006" y="563"/>
                  </a:cubicBezTo>
                  <a:cubicBezTo>
                    <a:pt x="1050" y="554"/>
                    <a:pt x="1098" y="546"/>
                    <a:pt x="1146" y="540"/>
                  </a:cubicBezTo>
                  <a:cubicBezTo>
                    <a:pt x="1153" y="527"/>
                    <a:pt x="1159" y="515"/>
                    <a:pt x="1169" y="505"/>
                  </a:cubicBezTo>
                  <a:cubicBezTo>
                    <a:pt x="1169" y="403"/>
                    <a:pt x="1094" y="271"/>
                    <a:pt x="1135" y="229"/>
                  </a:cubicBezTo>
                  <a:cubicBezTo>
                    <a:pt x="1158" y="243"/>
                    <a:pt x="1180" y="286"/>
                    <a:pt x="1240" y="310"/>
                  </a:cubicBezTo>
                  <a:cubicBezTo>
                    <a:pt x="1247" y="317"/>
                    <a:pt x="1253" y="327"/>
                    <a:pt x="1263" y="337"/>
                  </a:cubicBezTo>
                  <a:cubicBezTo>
                    <a:pt x="1304" y="358"/>
                    <a:pt x="1368" y="363"/>
                    <a:pt x="1429" y="341"/>
                  </a:cubicBezTo>
                  <a:cubicBezTo>
                    <a:pt x="1445" y="325"/>
                    <a:pt x="1461" y="309"/>
                    <a:pt x="1480" y="293"/>
                  </a:cubicBezTo>
                  <a:cubicBezTo>
                    <a:pt x="1481" y="195"/>
                    <a:pt x="1449" y="168"/>
                    <a:pt x="1443" y="122"/>
                  </a:cubicBezTo>
                  <a:cubicBezTo>
                    <a:pt x="1475" y="90"/>
                    <a:pt x="1539" y="0"/>
                    <a:pt x="1606" y="48"/>
                  </a:cubicBezTo>
                  <a:cubicBezTo>
                    <a:pt x="1628" y="97"/>
                    <a:pt x="1638" y="134"/>
                    <a:pt x="1720" y="191"/>
                  </a:cubicBezTo>
                  <a:cubicBezTo>
                    <a:pt x="1743" y="202"/>
                    <a:pt x="1768" y="212"/>
                    <a:pt x="1794" y="226"/>
                  </a:cubicBezTo>
                  <a:cubicBezTo>
                    <a:pt x="1828" y="279"/>
                    <a:pt x="1911" y="314"/>
                    <a:pt x="1962" y="410"/>
                  </a:cubicBezTo>
                  <a:cubicBezTo>
                    <a:pt x="1968" y="430"/>
                    <a:pt x="1974" y="453"/>
                    <a:pt x="1984" y="476"/>
                  </a:cubicBezTo>
                  <a:cubicBezTo>
                    <a:pt x="2000" y="513"/>
                    <a:pt x="2047" y="599"/>
                    <a:pt x="2117" y="624"/>
                  </a:cubicBezTo>
                  <a:cubicBezTo>
                    <a:pt x="2187" y="622"/>
                    <a:pt x="2258" y="624"/>
                    <a:pt x="2328" y="626"/>
                  </a:cubicBezTo>
                  <a:cubicBezTo>
                    <a:pt x="2376" y="601"/>
                    <a:pt x="2405" y="572"/>
                    <a:pt x="2478" y="584"/>
                  </a:cubicBezTo>
                  <a:cubicBezTo>
                    <a:pt x="2523" y="598"/>
                    <a:pt x="2568" y="616"/>
                    <a:pt x="2612" y="633"/>
                  </a:cubicBezTo>
                  <a:cubicBezTo>
                    <a:pt x="2654" y="634"/>
                    <a:pt x="2699" y="635"/>
                    <a:pt x="2743" y="640"/>
                  </a:cubicBezTo>
                  <a:cubicBezTo>
                    <a:pt x="2791" y="677"/>
                    <a:pt x="2807" y="713"/>
                    <a:pt x="2899" y="725"/>
                  </a:cubicBezTo>
                  <a:cubicBezTo>
                    <a:pt x="2918" y="742"/>
                    <a:pt x="2941" y="759"/>
                    <a:pt x="2963" y="779"/>
                  </a:cubicBezTo>
                  <a:cubicBezTo>
                    <a:pt x="2963" y="832"/>
                    <a:pt x="2962" y="884"/>
                    <a:pt x="2962" y="937"/>
                  </a:cubicBezTo>
                  <a:cubicBezTo>
                    <a:pt x="2898" y="1000"/>
                    <a:pt x="2856" y="1094"/>
                    <a:pt x="2833" y="1182"/>
                  </a:cubicBezTo>
                  <a:cubicBezTo>
                    <a:pt x="2791" y="1247"/>
                    <a:pt x="2739" y="1308"/>
                    <a:pt x="2678" y="1368"/>
                  </a:cubicBezTo>
                  <a:cubicBezTo>
                    <a:pt x="2550" y="1398"/>
                    <a:pt x="2551" y="1342"/>
                    <a:pt x="2471" y="1284"/>
                  </a:cubicBezTo>
                  <a:cubicBezTo>
                    <a:pt x="2427" y="1224"/>
                    <a:pt x="2369" y="1220"/>
                    <a:pt x="2340" y="1222"/>
                  </a:cubicBezTo>
                  <a:cubicBezTo>
                    <a:pt x="2334" y="1229"/>
                    <a:pt x="2328" y="1235"/>
                    <a:pt x="2324" y="1241"/>
                  </a:cubicBezTo>
                  <a:cubicBezTo>
                    <a:pt x="2324" y="1281"/>
                    <a:pt x="2324" y="1323"/>
                    <a:pt x="2324" y="1366"/>
                  </a:cubicBezTo>
                  <a:cubicBezTo>
                    <a:pt x="2349" y="1419"/>
                    <a:pt x="2352" y="1465"/>
                    <a:pt x="2351" y="1543"/>
                  </a:cubicBezTo>
                  <a:cubicBezTo>
                    <a:pt x="2335" y="1599"/>
                    <a:pt x="2319" y="1680"/>
                    <a:pt x="2337" y="1759"/>
                  </a:cubicBezTo>
                  <a:cubicBezTo>
                    <a:pt x="2353" y="1776"/>
                    <a:pt x="2369" y="1796"/>
                    <a:pt x="2385" y="1816"/>
                  </a:cubicBezTo>
                  <a:cubicBezTo>
                    <a:pt x="2426" y="1837"/>
                    <a:pt x="2509" y="1950"/>
                    <a:pt x="2432" y="2027"/>
                  </a:cubicBezTo>
                  <a:cubicBezTo>
                    <a:pt x="2361" y="2074"/>
                    <a:pt x="2358" y="2051"/>
                    <a:pt x="2357" y="2153"/>
                  </a:cubicBezTo>
                  <a:cubicBezTo>
                    <a:pt x="2389" y="2219"/>
                    <a:pt x="2498" y="2212"/>
                    <a:pt x="2580" y="2299"/>
                  </a:cubicBezTo>
                  <a:cubicBezTo>
                    <a:pt x="2580" y="2328"/>
                    <a:pt x="2579" y="2401"/>
                    <a:pt x="2547" y="2432"/>
                  </a:cubicBezTo>
                  <a:cubicBezTo>
                    <a:pt x="2458" y="2430"/>
                    <a:pt x="2365" y="2411"/>
                    <a:pt x="2318" y="2387"/>
                  </a:cubicBezTo>
                  <a:cubicBezTo>
                    <a:pt x="2315" y="2328"/>
                    <a:pt x="2299" y="2272"/>
                    <a:pt x="2283" y="2242"/>
                  </a:cubicBezTo>
                  <a:cubicBezTo>
                    <a:pt x="2203" y="2240"/>
                    <a:pt x="2197" y="2283"/>
                    <a:pt x="2142" y="2308"/>
                  </a:cubicBezTo>
                  <a:cubicBezTo>
                    <a:pt x="2114" y="2304"/>
                    <a:pt x="2088" y="2303"/>
                    <a:pt x="2062" y="2302"/>
                  </a:cubicBezTo>
                  <a:cubicBezTo>
                    <a:pt x="1973" y="2235"/>
                    <a:pt x="1961" y="2143"/>
                    <a:pt x="1949" y="2073"/>
                  </a:cubicBezTo>
                  <a:cubicBezTo>
                    <a:pt x="1936" y="2057"/>
                    <a:pt x="1923" y="2040"/>
                    <a:pt x="1914" y="2027"/>
                  </a:cubicBezTo>
                  <a:cubicBezTo>
                    <a:pt x="1786" y="2024"/>
                    <a:pt x="1754" y="2006"/>
                    <a:pt x="1734" y="2127"/>
                  </a:cubicBezTo>
                  <a:cubicBezTo>
                    <a:pt x="1699" y="2162"/>
                    <a:pt x="1677" y="2155"/>
                    <a:pt x="1645" y="2174"/>
                  </a:cubicBezTo>
                  <a:cubicBezTo>
                    <a:pt x="1645" y="2190"/>
                    <a:pt x="1644" y="2210"/>
                    <a:pt x="1648" y="2230"/>
                  </a:cubicBezTo>
                  <a:cubicBezTo>
                    <a:pt x="1673" y="2263"/>
                    <a:pt x="1727" y="2320"/>
                    <a:pt x="1704" y="2401"/>
                  </a:cubicBezTo>
                  <a:cubicBezTo>
                    <a:pt x="1675" y="2460"/>
                    <a:pt x="1582" y="2496"/>
                    <a:pt x="1537" y="2528"/>
                  </a:cubicBezTo>
                  <a:cubicBezTo>
                    <a:pt x="1531" y="2538"/>
                    <a:pt x="1524" y="2547"/>
                    <a:pt x="1518" y="2557"/>
                  </a:cubicBezTo>
                  <a:cubicBezTo>
                    <a:pt x="1518" y="2596"/>
                    <a:pt x="1517" y="2639"/>
                    <a:pt x="1517" y="2681"/>
                  </a:cubicBezTo>
                  <a:cubicBezTo>
                    <a:pt x="1542" y="2738"/>
                    <a:pt x="1603" y="2707"/>
                    <a:pt x="1602" y="2844"/>
                  </a:cubicBezTo>
                  <a:cubicBezTo>
                    <a:pt x="1593" y="2860"/>
                    <a:pt x="1586" y="2876"/>
                    <a:pt x="1580" y="2896"/>
                  </a:cubicBezTo>
                  <a:cubicBezTo>
                    <a:pt x="1554" y="2905"/>
                    <a:pt x="1532" y="2918"/>
                    <a:pt x="1509" y="2930"/>
                  </a:cubicBezTo>
                  <a:cubicBezTo>
                    <a:pt x="1439" y="2955"/>
                    <a:pt x="1372" y="2979"/>
                    <a:pt x="1304" y="3007"/>
                  </a:cubicBezTo>
                  <a:close/>
                </a:path>
              </a:pathLst>
            </a:custGeom>
            <a:solidFill>
              <a:schemeClr val="accent1"/>
            </a:solidFill>
            <a:ln w="8" cap="flat">
              <a:solidFill>
                <a:srgbClr val="FFFFFF"/>
              </a:solidFill>
              <a:prstDash val="solid"/>
              <a:miter lim="800000"/>
            </a:ln>
          </p:spPr>
          <p:txBody>
            <a:bodyPr lIns="121899" tIns="60949" rIns="121899" bIns="60949"/>
            <a:lstStyle/>
            <a:p>
              <a:pPr fontAlgn="auto"/>
              <a:endParaRPr lang="zh-CN" altLang="en-US" sz="2400" noProof="1">
                <a:solidFill>
                  <a:srgbClr val="000000"/>
                </a:solidFill>
                <a:cs typeface="+mn-ea"/>
                <a:sym typeface="+mn-lt"/>
              </a:endParaRPr>
            </a:p>
          </p:txBody>
        </p:sp>
        <p:sp>
          <p:nvSpPr>
            <p:cNvPr id="71" name="Freeform 15"/>
            <p:cNvSpPr/>
            <p:nvPr/>
          </p:nvSpPr>
          <p:spPr bwMode="auto">
            <a:xfrm>
              <a:off x="2370443" y="2326917"/>
              <a:ext cx="1708758" cy="1091502"/>
            </a:xfrm>
            <a:custGeom>
              <a:avLst/>
              <a:gdLst>
                <a:gd name="T0" fmla="*/ 3842 w 5957"/>
                <a:gd name="T1" fmla="*/ 3778 h 3807"/>
                <a:gd name="T2" fmla="*/ 3757 w 5957"/>
                <a:gd name="T3" fmla="*/ 3615 h 3807"/>
                <a:gd name="T4" fmla="*/ 3627 w 5957"/>
                <a:gd name="T5" fmla="*/ 3399 h 3807"/>
                <a:gd name="T6" fmla="*/ 3452 w 5957"/>
                <a:gd name="T7" fmla="*/ 3349 h 3807"/>
                <a:gd name="T8" fmla="*/ 3216 w 5957"/>
                <a:gd name="T9" fmla="*/ 3179 h 3807"/>
                <a:gd name="T10" fmla="*/ 3070 w 5957"/>
                <a:gd name="T11" fmla="*/ 3159 h 3807"/>
                <a:gd name="T12" fmla="*/ 2890 w 5957"/>
                <a:gd name="T13" fmla="*/ 3298 h 3807"/>
                <a:gd name="T14" fmla="*/ 2844 w 5957"/>
                <a:gd name="T15" fmla="*/ 3471 h 3807"/>
                <a:gd name="T16" fmla="*/ 2782 w 5957"/>
                <a:gd name="T17" fmla="*/ 3181 h 3807"/>
                <a:gd name="T18" fmla="*/ 2401 w 5957"/>
                <a:gd name="T19" fmla="*/ 3214 h 3807"/>
                <a:gd name="T20" fmla="*/ 2195 w 5957"/>
                <a:gd name="T21" fmla="*/ 3048 h 3807"/>
                <a:gd name="T22" fmla="*/ 1851 w 5957"/>
                <a:gd name="T23" fmla="*/ 2860 h 3807"/>
                <a:gd name="T24" fmla="*/ 1711 w 5957"/>
                <a:gd name="T25" fmla="*/ 2758 h 3807"/>
                <a:gd name="T26" fmla="*/ 1479 w 5957"/>
                <a:gd name="T27" fmla="*/ 2461 h 3807"/>
                <a:gd name="T28" fmla="*/ 1314 w 5957"/>
                <a:gd name="T29" fmla="*/ 2401 h 3807"/>
                <a:gd name="T30" fmla="*/ 1117 w 5957"/>
                <a:gd name="T31" fmla="*/ 2193 h 3807"/>
                <a:gd name="T32" fmla="*/ 892 w 5957"/>
                <a:gd name="T33" fmla="*/ 1902 h 3807"/>
                <a:gd name="T34" fmla="*/ 693 w 5957"/>
                <a:gd name="T35" fmla="*/ 1959 h 3807"/>
                <a:gd name="T36" fmla="*/ 461 w 5957"/>
                <a:gd name="T37" fmla="*/ 1715 h 3807"/>
                <a:gd name="T38" fmla="*/ 67 w 5957"/>
                <a:gd name="T39" fmla="*/ 1397 h 3807"/>
                <a:gd name="T40" fmla="*/ 103 w 5957"/>
                <a:gd name="T41" fmla="*/ 1195 h 3807"/>
                <a:gd name="T42" fmla="*/ 147 w 5957"/>
                <a:gd name="T43" fmla="*/ 858 h 3807"/>
                <a:gd name="T44" fmla="*/ 322 w 5957"/>
                <a:gd name="T45" fmla="*/ 951 h 3807"/>
                <a:gd name="T46" fmla="*/ 337 w 5957"/>
                <a:gd name="T47" fmla="*/ 660 h 3807"/>
                <a:gd name="T48" fmla="*/ 336 w 5957"/>
                <a:gd name="T49" fmla="*/ 297 h 3807"/>
                <a:gd name="T50" fmla="*/ 486 w 5957"/>
                <a:gd name="T51" fmla="*/ 301 h 3807"/>
                <a:gd name="T52" fmla="*/ 694 w 5957"/>
                <a:gd name="T53" fmla="*/ 221 h 3807"/>
                <a:gd name="T54" fmla="*/ 967 w 5957"/>
                <a:gd name="T55" fmla="*/ 21 h 3807"/>
                <a:gd name="T56" fmla="*/ 1263 w 5957"/>
                <a:gd name="T57" fmla="*/ 143 h 3807"/>
                <a:gd name="T58" fmla="*/ 1551 w 5957"/>
                <a:gd name="T59" fmla="*/ 88 h 3807"/>
                <a:gd name="T60" fmla="*/ 1754 w 5957"/>
                <a:gd name="T61" fmla="*/ 283 h 3807"/>
                <a:gd name="T62" fmla="*/ 2039 w 5957"/>
                <a:gd name="T63" fmla="*/ 235 h 3807"/>
                <a:gd name="T64" fmla="*/ 2400 w 5957"/>
                <a:gd name="T65" fmla="*/ 254 h 3807"/>
                <a:gd name="T66" fmla="*/ 2771 w 5957"/>
                <a:gd name="T67" fmla="*/ 145 h 3807"/>
                <a:gd name="T68" fmla="*/ 3221 w 5957"/>
                <a:gd name="T69" fmla="*/ 180 h 3807"/>
                <a:gd name="T70" fmla="*/ 3345 w 5957"/>
                <a:gd name="T71" fmla="*/ 343 h 3807"/>
                <a:gd name="T72" fmla="*/ 3359 w 5957"/>
                <a:gd name="T73" fmla="*/ 635 h 3807"/>
                <a:gd name="T74" fmla="*/ 3515 w 5957"/>
                <a:gd name="T75" fmla="*/ 1356 h 3807"/>
                <a:gd name="T76" fmla="*/ 3792 w 5957"/>
                <a:gd name="T77" fmla="*/ 1468 h 3807"/>
                <a:gd name="T78" fmla="*/ 4349 w 5957"/>
                <a:gd name="T79" fmla="*/ 1799 h 3807"/>
                <a:gd name="T80" fmla="*/ 4748 w 5957"/>
                <a:gd name="T81" fmla="*/ 1829 h 3807"/>
                <a:gd name="T82" fmla="*/ 4913 w 5957"/>
                <a:gd name="T83" fmla="*/ 2046 h 3807"/>
                <a:gd name="T84" fmla="*/ 5094 w 5957"/>
                <a:gd name="T85" fmla="*/ 2237 h 3807"/>
                <a:gd name="T86" fmla="*/ 5187 w 5957"/>
                <a:gd name="T87" fmla="*/ 2174 h 3807"/>
                <a:gd name="T88" fmla="*/ 5395 w 5957"/>
                <a:gd name="T89" fmla="*/ 2173 h 3807"/>
                <a:gd name="T90" fmla="*/ 5530 w 5957"/>
                <a:gd name="T91" fmla="*/ 2000 h 3807"/>
                <a:gd name="T92" fmla="*/ 5825 w 5957"/>
                <a:gd name="T93" fmla="*/ 2377 h 3807"/>
                <a:gd name="T94" fmla="*/ 5957 w 5957"/>
                <a:gd name="T95" fmla="*/ 2783 h 3807"/>
                <a:gd name="T96" fmla="*/ 5916 w 5957"/>
                <a:gd name="T97" fmla="*/ 3205 h 3807"/>
                <a:gd name="T98" fmla="*/ 5900 w 5957"/>
                <a:gd name="T99" fmla="*/ 3270 h 3807"/>
                <a:gd name="T100" fmla="*/ 5714 w 5957"/>
                <a:gd name="T101" fmla="*/ 3258 h 3807"/>
                <a:gd name="T102" fmla="*/ 5735 w 5957"/>
                <a:gd name="T103" fmla="*/ 3527 h 3807"/>
                <a:gd name="T104" fmla="*/ 5623 w 5957"/>
                <a:gd name="T105" fmla="*/ 3541 h 3807"/>
                <a:gd name="T106" fmla="*/ 5352 w 5957"/>
                <a:gd name="T107" fmla="*/ 3567 h 3807"/>
                <a:gd name="T108" fmla="*/ 5192 w 5957"/>
                <a:gd name="T109" fmla="*/ 3566 h 3807"/>
                <a:gd name="T110" fmla="*/ 4985 w 5957"/>
                <a:gd name="T111" fmla="*/ 3410 h 3807"/>
                <a:gd name="T112" fmla="*/ 4780 w 5957"/>
                <a:gd name="T113" fmla="*/ 3438 h 3807"/>
                <a:gd name="T114" fmla="*/ 4505 w 5957"/>
                <a:gd name="T115" fmla="*/ 3621 h 3807"/>
                <a:gd name="T116" fmla="*/ 4277 w 5957"/>
                <a:gd name="T117" fmla="*/ 3762 h 3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57" h="3807">
                  <a:moveTo>
                    <a:pt x="4098" y="3807"/>
                  </a:moveTo>
                  <a:cubicBezTo>
                    <a:pt x="4066" y="3773"/>
                    <a:pt x="3868" y="3778"/>
                    <a:pt x="3842" y="3778"/>
                  </a:cubicBezTo>
                  <a:cubicBezTo>
                    <a:pt x="3830" y="3781"/>
                    <a:pt x="3817" y="3784"/>
                    <a:pt x="3804" y="3790"/>
                  </a:cubicBezTo>
                  <a:cubicBezTo>
                    <a:pt x="3622" y="3772"/>
                    <a:pt x="3725" y="3706"/>
                    <a:pt x="3757" y="3615"/>
                  </a:cubicBezTo>
                  <a:cubicBezTo>
                    <a:pt x="3757" y="3592"/>
                    <a:pt x="3757" y="3569"/>
                    <a:pt x="3757" y="3546"/>
                  </a:cubicBezTo>
                  <a:cubicBezTo>
                    <a:pt x="3636" y="3504"/>
                    <a:pt x="3646" y="3471"/>
                    <a:pt x="3627" y="3399"/>
                  </a:cubicBezTo>
                  <a:cubicBezTo>
                    <a:pt x="3621" y="3389"/>
                    <a:pt x="3615" y="3379"/>
                    <a:pt x="3608" y="3372"/>
                  </a:cubicBezTo>
                  <a:cubicBezTo>
                    <a:pt x="3544" y="3371"/>
                    <a:pt x="3497" y="3363"/>
                    <a:pt x="3452" y="3349"/>
                  </a:cubicBezTo>
                  <a:cubicBezTo>
                    <a:pt x="3433" y="3322"/>
                    <a:pt x="3417" y="3295"/>
                    <a:pt x="3401" y="3272"/>
                  </a:cubicBezTo>
                  <a:cubicBezTo>
                    <a:pt x="3321" y="3247"/>
                    <a:pt x="3248" y="3206"/>
                    <a:pt x="3216" y="3179"/>
                  </a:cubicBezTo>
                  <a:cubicBezTo>
                    <a:pt x="3204" y="3172"/>
                    <a:pt x="3191" y="3165"/>
                    <a:pt x="3178" y="3162"/>
                  </a:cubicBezTo>
                  <a:cubicBezTo>
                    <a:pt x="3140" y="3161"/>
                    <a:pt x="3105" y="3160"/>
                    <a:pt x="3070" y="3159"/>
                  </a:cubicBezTo>
                  <a:cubicBezTo>
                    <a:pt x="3021" y="3187"/>
                    <a:pt x="2992" y="3239"/>
                    <a:pt x="2932" y="3260"/>
                  </a:cubicBezTo>
                  <a:cubicBezTo>
                    <a:pt x="2916" y="3273"/>
                    <a:pt x="2903" y="3286"/>
                    <a:pt x="2890" y="3298"/>
                  </a:cubicBezTo>
                  <a:cubicBezTo>
                    <a:pt x="2880" y="3315"/>
                    <a:pt x="2874" y="3331"/>
                    <a:pt x="2867" y="3347"/>
                  </a:cubicBezTo>
                  <a:cubicBezTo>
                    <a:pt x="2857" y="3386"/>
                    <a:pt x="2851" y="3428"/>
                    <a:pt x="2844" y="3471"/>
                  </a:cubicBezTo>
                  <a:cubicBezTo>
                    <a:pt x="2694" y="3444"/>
                    <a:pt x="2736" y="3311"/>
                    <a:pt x="2782" y="3230"/>
                  </a:cubicBezTo>
                  <a:cubicBezTo>
                    <a:pt x="2782" y="3214"/>
                    <a:pt x="2782" y="3197"/>
                    <a:pt x="2782" y="3181"/>
                  </a:cubicBezTo>
                  <a:cubicBezTo>
                    <a:pt x="2715" y="3127"/>
                    <a:pt x="2718" y="3147"/>
                    <a:pt x="2674" y="3139"/>
                  </a:cubicBezTo>
                  <a:cubicBezTo>
                    <a:pt x="2546" y="3162"/>
                    <a:pt x="2485" y="3167"/>
                    <a:pt x="2401" y="3214"/>
                  </a:cubicBezTo>
                  <a:cubicBezTo>
                    <a:pt x="2309" y="3212"/>
                    <a:pt x="2261" y="3145"/>
                    <a:pt x="2239" y="3095"/>
                  </a:cubicBezTo>
                  <a:cubicBezTo>
                    <a:pt x="2223" y="3079"/>
                    <a:pt x="2207" y="3062"/>
                    <a:pt x="2195" y="3048"/>
                  </a:cubicBezTo>
                  <a:cubicBezTo>
                    <a:pt x="2112" y="3046"/>
                    <a:pt x="2032" y="3044"/>
                    <a:pt x="1952" y="3042"/>
                  </a:cubicBezTo>
                  <a:cubicBezTo>
                    <a:pt x="1885" y="2995"/>
                    <a:pt x="1876" y="2906"/>
                    <a:pt x="1851" y="2860"/>
                  </a:cubicBezTo>
                  <a:cubicBezTo>
                    <a:pt x="1800" y="2842"/>
                    <a:pt x="1797" y="2845"/>
                    <a:pt x="1778" y="2812"/>
                  </a:cubicBezTo>
                  <a:cubicBezTo>
                    <a:pt x="1755" y="2792"/>
                    <a:pt x="1733" y="2775"/>
                    <a:pt x="1711" y="2758"/>
                  </a:cubicBezTo>
                  <a:cubicBezTo>
                    <a:pt x="1669" y="2740"/>
                    <a:pt x="1628" y="2726"/>
                    <a:pt x="1587" y="2712"/>
                  </a:cubicBezTo>
                  <a:cubicBezTo>
                    <a:pt x="1463" y="2598"/>
                    <a:pt x="1495" y="2582"/>
                    <a:pt x="1479" y="2461"/>
                  </a:cubicBezTo>
                  <a:cubicBezTo>
                    <a:pt x="1470" y="2441"/>
                    <a:pt x="1460" y="2421"/>
                    <a:pt x="1451" y="2401"/>
                  </a:cubicBezTo>
                  <a:cubicBezTo>
                    <a:pt x="1403" y="2400"/>
                    <a:pt x="1358" y="2399"/>
                    <a:pt x="1314" y="2401"/>
                  </a:cubicBezTo>
                  <a:cubicBezTo>
                    <a:pt x="1218" y="2366"/>
                    <a:pt x="1225" y="2336"/>
                    <a:pt x="1212" y="2277"/>
                  </a:cubicBezTo>
                  <a:cubicBezTo>
                    <a:pt x="1171" y="2224"/>
                    <a:pt x="1142" y="2207"/>
                    <a:pt x="1117" y="2193"/>
                  </a:cubicBezTo>
                  <a:cubicBezTo>
                    <a:pt x="1075" y="2156"/>
                    <a:pt x="1034" y="2119"/>
                    <a:pt x="996" y="2082"/>
                  </a:cubicBezTo>
                  <a:cubicBezTo>
                    <a:pt x="961" y="2022"/>
                    <a:pt x="926" y="1962"/>
                    <a:pt x="892" y="1902"/>
                  </a:cubicBezTo>
                  <a:cubicBezTo>
                    <a:pt x="825" y="1900"/>
                    <a:pt x="805" y="1903"/>
                    <a:pt x="767" y="1919"/>
                  </a:cubicBezTo>
                  <a:cubicBezTo>
                    <a:pt x="741" y="1931"/>
                    <a:pt x="716" y="1944"/>
                    <a:pt x="693" y="1959"/>
                  </a:cubicBezTo>
                  <a:cubicBezTo>
                    <a:pt x="655" y="1958"/>
                    <a:pt x="616" y="1957"/>
                    <a:pt x="581" y="1957"/>
                  </a:cubicBezTo>
                  <a:cubicBezTo>
                    <a:pt x="480" y="1885"/>
                    <a:pt x="474" y="1790"/>
                    <a:pt x="461" y="1715"/>
                  </a:cubicBezTo>
                  <a:cubicBezTo>
                    <a:pt x="430" y="1665"/>
                    <a:pt x="401" y="1615"/>
                    <a:pt x="373" y="1565"/>
                  </a:cubicBezTo>
                  <a:cubicBezTo>
                    <a:pt x="278" y="1464"/>
                    <a:pt x="160" y="1429"/>
                    <a:pt x="67" y="1397"/>
                  </a:cubicBezTo>
                  <a:cubicBezTo>
                    <a:pt x="0" y="1346"/>
                    <a:pt x="39" y="1298"/>
                    <a:pt x="58" y="1266"/>
                  </a:cubicBezTo>
                  <a:cubicBezTo>
                    <a:pt x="84" y="1250"/>
                    <a:pt x="97" y="1204"/>
                    <a:pt x="103" y="1195"/>
                  </a:cubicBezTo>
                  <a:cubicBezTo>
                    <a:pt x="104" y="1116"/>
                    <a:pt x="108" y="1041"/>
                    <a:pt x="111" y="966"/>
                  </a:cubicBezTo>
                  <a:cubicBezTo>
                    <a:pt x="77" y="867"/>
                    <a:pt x="48" y="856"/>
                    <a:pt x="147" y="858"/>
                  </a:cubicBezTo>
                  <a:cubicBezTo>
                    <a:pt x="156" y="865"/>
                    <a:pt x="166" y="875"/>
                    <a:pt x="179" y="885"/>
                  </a:cubicBezTo>
                  <a:cubicBezTo>
                    <a:pt x="191" y="919"/>
                    <a:pt x="251" y="1041"/>
                    <a:pt x="322" y="951"/>
                  </a:cubicBezTo>
                  <a:cubicBezTo>
                    <a:pt x="332" y="919"/>
                    <a:pt x="342" y="890"/>
                    <a:pt x="351" y="860"/>
                  </a:cubicBezTo>
                  <a:cubicBezTo>
                    <a:pt x="345" y="791"/>
                    <a:pt x="339" y="726"/>
                    <a:pt x="337" y="660"/>
                  </a:cubicBezTo>
                  <a:cubicBezTo>
                    <a:pt x="318" y="607"/>
                    <a:pt x="299" y="558"/>
                    <a:pt x="280" y="508"/>
                  </a:cubicBezTo>
                  <a:cubicBezTo>
                    <a:pt x="258" y="393"/>
                    <a:pt x="268" y="347"/>
                    <a:pt x="336" y="297"/>
                  </a:cubicBezTo>
                  <a:cubicBezTo>
                    <a:pt x="345" y="281"/>
                    <a:pt x="355" y="264"/>
                    <a:pt x="368" y="248"/>
                  </a:cubicBezTo>
                  <a:cubicBezTo>
                    <a:pt x="406" y="266"/>
                    <a:pt x="444" y="283"/>
                    <a:pt x="486" y="301"/>
                  </a:cubicBezTo>
                  <a:cubicBezTo>
                    <a:pt x="521" y="301"/>
                    <a:pt x="556" y="302"/>
                    <a:pt x="594" y="303"/>
                  </a:cubicBezTo>
                  <a:cubicBezTo>
                    <a:pt x="623" y="275"/>
                    <a:pt x="658" y="262"/>
                    <a:pt x="694" y="221"/>
                  </a:cubicBezTo>
                  <a:cubicBezTo>
                    <a:pt x="733" y="114"/>
                    <a:pt x="775" y="59"/>
                    <a:pt x="877" y="3"/>
                  </a:cubicBezTo>
                  <a:cubicBezTo>
                    <a:pt x="906" y="3"/>
                    <a:pt x="906" y="0"/>
                    <a:pt x="967" y="21"/>
                  </a:cubicBezTo>
                  <a:cubicBezTo>
                    <a:pt x="1011" y="52"/>
                    <a:pt x="1059" y="82"/>
                    <a:pt x="1107" y="113"/>
                  </a:cubicBezTo>
                  <a:cubicBezTo>
                    <a:pt x="1106" y="202"/>
                    <a:pt x="1202" y="161"/>
                    <a:pt x="1263" y="143"/>
                  </a:cubicBezTo>
                  <a:cubicBezTo>
                    <a:pt x="1298" y="138"/>
                    <a:pt x="1337" y="132"/>
                    <a:pt x="1375" y="126"/>
                  </a:cubicBezTo>
                  <a:cubicBezTo>
                    <a:pt x="1452" y="50"/>
                    <a:pt x="1443" y="14"/>
                    <a:pt x="1551" y="88"/>
                  </a:cubicBezTo>
                  <a:cubicBezTo>
                    <a:pt x="1550" y="180"/>
                    <a:pt x="1550" y="170"/>
                    <a:pt x="1646" y="235"/>
                  </a:cubicBezTo>
                  <a:cubicBezTo>
                    <a:pt x="1681" y="249"/>
                    <a:pt x="1716" y="266"/>
                    <a:pt x="1754" y="283"/>
                  </a:cubicBezTo>
                  <a:cubicBezTo>
                    <a:pt x="1783" y="284"/>
                    <a:pt x="1812" y="285"/>
                    <a:pt x="1844" y="286"/>
                  </a:cubicBezTo>
                  <a:cubicBezTo>
                    <a:pt x="1898" y="261"/>
                    <a:pt x="1959" y="239"/>
                    <a:pt x="2039" y="235"/>
                  </a:cubicBezTo>
                  <a:cubicBezTo>
                    <a:pt x="2148" y="195"/>
                    <a:pt x="2145" y="179"/>
                    <a:pt x="2272" y="247"/>
                  </a:cubicBezTo>
                  <a:cubicBezTo>
                    <a:pt x="2314" y="248"/>
                    <a:pt x="2355" y="249"/>
                    <a:pt x="2400" y="254"/>
                  </a:cubicBezTo>
                  <a:cubicBezTo>
                    <a:pt x="2442" y="222"/>
                    <a:pt x="2432" y="192"/>
                    <a:pt x="2483" y="181"/>
                  </a:cubicBezTo>
                  <a:cubicBezTo>
                    <a:pt x="2576" y="104"/>
                    <a:pt x="2621" y="66"/>
                    <a:pt x="2771" y="145"/>
                  </a:cubicBezTo>
                  <a:cubicBezTo>
                    <a:pt x="2873" y="148"/>
                    <a:pt x="3011" y="128"/>
                    <a:pt x="3135" y="132"/>
                  </a:cubicBezTo>
                  <a:cubicBezTo>
                    <a:pt x="3164" y="145"/>
                    <a:pt x="3193" y="163"/>
                    <a:pt x="3221" y="180"/>
                  </a:cubicBezTo>
                  <a:cubicBezTo>
                    <a:pt x="3244" y="203"/>
                    <a:pt x="3278" y="250"/>
                    <a:pt x="3342" y="268"/>
                  </a:cubicBezTo>
                  <a:cubicBezTo>
                    <a:pt x="3342" y="291"/>
                    <a:pt x="3342" y="317"/>
                    <a:pt x="3345" y="343"/>
                  </a:cubicBezTo>
                  <a:cubicBezTo>
                    <a:pt x="3370" y="383"/>
                    <a:pt x="3443" y="447"/>
                    <a:pt x="3414" y="538"/>
                  </a:cubicBezTo>
                  <a:cubicBezTo>
                    <a:pt x="3395" y="570"/>
                    <a:pt x="3375" y="603"/>
                    <a:pt x="3359" y="635"/>
                  </a:cubicBezTo>
                  <a:cubicBezTo>
                    <a:pt x="3359" y="674"/>
                    <a:pt x="3359" y="714"/>
                    <a:pt x="3359" y="753"/>
                  </a:cubicBezTo>
                  <a:cubicBezTo>
                    <a:pt x="3380" y="956"/>
                    <a:pt x="3337" y="1168"/>
                    <a:pt x="3515" y="1356"/>
                  </a:cubicBezTo>
                  <a:cubicBezTo>
                    <a:pt x="3543" y="1373"/>
                    <a:pt x="3604" y="1417"/>
                    <a:pt x="3658" y="1441"/>
                  </a:cubicBezTo>
                  <a:cubicBezTo>
                    <a:pt x="3703" y="1449"/>
                    <a:pt x="3747" y="1457"/>
                    <a:pt x="3792" y="1468"/>
                  </a:cubicBezTo>
                  <a:cubicBezTo>
                    <a:pt x="3855" y="1597"/>
                    <a:pt x="3954" y="1642"/>
                    <a:pt x="4120" y="1673"/>
                  </a:cubicBezTo>
                  <a:cubicBezTo>
                    <a:pt x="4187" y="1727"/>
                    <a:pt x="4231" y="1783"/>
                    <a:pt x="4349" y="1799"/>
                  </a:cubicBezTo>
                  <a:cubicBezTo>
                    <a:pt x="4458" y="1799"/>
                    <a:pt x="4567" y="1798"/>
                    <a:pt x="4675" y="1801"/>
                  </a:cubicBezTo>
                  <a:cubicBezTo>
                    <a:pt x="4697" y="1808"/>
                    <a:pt x="4723" y="1819"/>
                    <a:pt x="4748" y="1829"/>
                  </a:cubicBezTo>
                  <a:cubicBezTo>
                    <a:pt x="4780" y="1850"/>
                    <a:pt x="4815" y="1873"/>
                    <a:pt x="4850" y="1897"/>
                  </a:cubicBezTo>
                  <a:cubicBezTo>
                    <a:pt x="4869" y="1947"/>
                    <a:pt x="4891" y="1997"/>
                    <a:pt x="4913" y="2046"/>
                  </a:cubicBezTo>
                  <a:cubicBezTo>
                    <a:pt x="4935" y="2135"/>
                    <a:pt x="4932" y="2145"/>
                    <a:pt x="5027" y="2232"/>
                  </a:cubicBezTo>
                  <a:cubicBezTo>
                    <a:pt x="5050" y="2233"/>
                    <a:pt x="5072" y="2234"/>
                    <a:pt x="5094" y="2237"/>
                  </a:cubicBezTo>
                  <a:cubicBezTo>
                    <a:pt x="5104" y="2218"/>
                    <a:pt x="5117" y="2199"/>
                    <a:pt x="5130" y="2179"/>
                  </a:cubicBezTo>
                  <a:cubicBezTo>
                    <a:pt x="5149" y="2177"/>
                    <a:pt x="5168" y="2174"/>
                    <a:pt x="5187" y="2174"/>
                  </a:cubicBezTo>
                  <a:cubicBezTo>
                    <a:pt x="5187" y="2210"/>
                    <a:pt x="5228" y="2238"/>
                    <a:pt x="5286" y="2239"/>
                  </a:cubicBezTo>
                  <a:cubicBezTo>
                    <a:pt x="5321" y="2217"/>
                    <a:pt x="5357" y="2195"/>
                    <a:pt x="5395" y="2173"/>
                  </a:cubicBezTo>
                  <a:cubicBezTo>
                    <a:pt x="5437" y="2122"/>
                    <a:pt x="5472" y="2047"/>
                    <a:pt x="5517" y="2003"/>
                  </a:cubicBezTo>
                  <a:cubicBezTo>
                    <a:pt x="5521" y="1999"/>
                    <a:pt x="5524" y="1999"/>
                    <a:pt x="5530" y="2000"/>
                  </a:cubicBezTo>
                  <a:cubicBezTo>
                    <a:pt x="5546" y="2023"/>
                    <a:pt x="5591" y="2057"/>
                    <a:pt x="5648" y="2094"/>
                  </a:cubicBezTo>
                  <a:cubicBezTo>
                    <a:pt x="5667" y="2177"/>
                    <a:pt x="5739" y="2280"/>
                    <a:pt x="5825" y="2377"/>
                  </a:cubicBezTo>
                  <a:cubicBezTo>
                    <a:pt x="5844" y="2446"/>
                    <a:pt x="5863" y="2516"/>
                    <a:pt x="5885" y="2585"/>
                  </a:cubicBezTo>
                  <a:cubicBezTo>
                    <a:pt x="5913" y="2628"/>
                    <a:pt x="5957" y="2688"/>
                    <a:pt x="5957" y="2783"/>
                  </a:cubicBezTo>
                  <a:cubicBezTo>
                    <a:pt x="5886" y="2866"/>
                    <a:pt x="5883" y="2857"/>
                    <a:pt x="5885" y="2988"/>
                  </a:cubicBezTo>
                  <a:cubicBezTo>
                    <a:pt x="5901" y="3044"/>
                    <a:pt x="5949" y="3120"/>
                    <a:pt x="5916" y="3205"/>
                  </a:cubicBezTo>
                  <a:cubicBezTo>
                    <a:pt x="5916" y="3224"/>
                    <a:pt x="5916" y="3247"/>
                    <a:pt x="5916" y="3270"/>
                  </a:cubicBezTo>
                  <a:cubicBezTo>
                    <a:pt x="5909" y="3270"/>
                    <a:pt x="5903" y="3270"/>
                    <a:pt x="5900" y="3270"/>
                  </a:cubicBezTo>
                  <a:cubicBezTo>
                    <a:pt x="5900" y="3243"/>
                    <a:pt x="5852" y="3223"/>
                    <a:pt x="5839" y="3206"/>
                  </a:cubicBezTo>
                  <a:cubicBezTo>
                    <a:pt x="5760" y="3204"/>
                    <a:pt x="5750" y="3233"/>
                    <a:pt x="5714" y="3258"/>
                  </a:cubicBezTo>
                  <a:cubicBezTo>
                    <a:pt x="5714" y="3307"/>
                    <a:pt x="5733" y="3364"/>
                    <a:pt x="5745" y="3449"/>
                  </a:cubicBezTo>
                  <a:cubicBezTo>
                    <a:pt x="5742" y="3475"/>
                    <a:pt x="5739" y="3501"/>
                    <a:pt x="5735" y="3527"/>
                  </a:cubicBezTo>
                  <a:cubicBezTo>
                    <a:pt x="5722" y="3530"/>
                    <a:pt x="5710" y="3537"/>
                    <a:pt x="5697" y="3543"/>
                  </a:cubicBezTo>
                  <a:cubicBezTo>
                    <a:pt x="5671" y="3542"/>
                    <a:pt x="5646" y="3542"/>
                    <a:pt x="5623" y="3541"/>
                  </a:cubicBezTo>
                  <a:cubicBezTo>
                    <a:pt x="5588" y="3494"/>
                    <a:pt x="5557" y="3451"/>
                    <a:pt x="5525" y="3408"/>
                  </a:cubicBezTo>
                  <a:cubicBezTo>
                    <a:pt x="5401" y="3342"/>
                    <a:pt x="5327" y="3439"/>
                    <a:pt x="5352" y="3567"/>
                  </a:cubicBezTo>
                  <a:cubicBezTo>
                    <a:pt x="5342" y="3583"/>
                    <a:pt x="5332" y="3599"/>
                    <a:pt x="5326" y="3619"/>
                  </a:cubicBezTo>
                  <a:cubicBezTo>
                    <a:pt x="5271" y="3617"/>
                    <a:pt x="5205" y="3580"/>
                    <a:pt x="5192" y="3566"/>
                  </a:cubicBezTo>
                  <a:cubicBezTo>
                    <a:pt x="5186" y="3540"/>
                    <a:pt x="5179" y="3517"/>
                    <a:pt x="5176" y="3494"/>
                  </a:cubicBezTo>
                  <a:cubicBezTo>
                    <a:pt x="5100" y="3449"/>
                    <a:pt x="5033" y="3431"/>
                    <a:pt x="4985" y="3410"/>
                  </a:cubicBezTo>
                  <a:cubicBezTo>
                    <a:pt x="4972" y="3394"/>
                    <a:pt x="4960" y="3377"/>
                    <a:pt x="4950" y="3364"/>
                  </a:cubicBezTo>
                  <a:cubicBezTo>
                    <a:pt x="4845" y="3361"/>
                    <a:pt x="4854" y="3381"/>
                    <a:pt x="4780" y="3438"/>
                  </a:cubicBezTo>
                  <a:cubicBezTo>
                    <a:pt x="4736" y="3460"/>
                    <a:pt x="4691" y="3485"/>
                    <a:pt x="4649" y="3510"/>
                  </a:cubicBezTo>
                  <a:cubicBezTo>
                    <a:pt x="4547" y="3527"/>
                    <a:pt x="4563" y="3540"/>
                    <a:pt x="4505" y="3621"/>
                  </a:cubicBezTo>
                  <a:cubicBezTo>
                    <a:pt x="4370" y="3634"/>
                    <a:pt x="4383" y="3634"/>
                    <a:pt x="4309" y="3734"/>
                  </a:cubicBezTo>
                  <a:cubicBezTo>
                    <a:pt x="4296" y="3743"/>
                    <a:pt x="4287" y="3753"/>
                    <a:pt x="4277" y="3762"/>
                  </a:cubicBezTo>
                  <a:cubicBezTo>
                    <a:pt x="4194" y="3773"/>
                    <a:pt x="4155" y="3789"/>
                    <a:pt x="4098" y="3807"/>
                  </a:cubicBezTo>
                  <a:close/>
                </a:path>
              </a:pathLst>
            </a:custGeom>
            <a:grpFill/>
            <a:ln w="8" cap="flat">
              <a:solidFill>
                <a:srgbClr val="FFFFFF"/>
              </a:solidFill>
              <a:prstDash val="solid"/>
              <a:miter lim="800000"/>
            </a:ln>
          </p:spPr>
          <p:txBody>
            <a:bodyPr lIns="121899" tIns="60949" rIns="121899" bIns="60949"/>
            <a:lstStyle/>
            <a:p>
              <a:pPr fontAlgn="auto"/>
              <a:endParaRPr lang="zh-CN" altLang="en-US" sz="2400" noProof="1">
                <a:solidFill>
                  <a:srgbClr val="000000"/>
                </a:solidFill>
                <a:cs typeface="+mn-ea"/>
                <a:sym typeface="+mn-lt"/>
              </a:endParaRPr>
            </a:p>
          </p:txBody>
        </p:sp>
        <p:sp>
          <p:nvSpPr>
            <p:cNvPr id="72" name="Freeform 16"/>
            <p:cNvSpPr/>
            <p:nvPr/>
          </p:nvSpPr>
          <p:spPr bwMode="auto">
            <a:xfrm>
              <a:off x="5721712" y="3086131"/>
              <a:ext cx="321773" cy="329133"/>
            </a:xfrm>
            <a:custGeom>
              <a:avLst/>
              <a:gdLst>
                <a:gd name="T0" fmla="*/ 478 w 1119"/>
                <a:gd name="T1" fmla="*/ 1150 h 1150"/>
                <a:gd name="T2" fmla="*/ 325 w 1119"/>
                <a:gd name="T3" fmla="*/ 1080 h 1150"/>
                <a:gd name="T4" fmla="*/ 259 w 1119"/>
                <a:gd name="T5" fmla="*/ 876 h 1150"/>
                <a:gd name="T6" fmla="*/ 202 w 1119"/>
                <a:gd name="T7" fmla="*/ 822 h 1150"/>
                <a:gd name="T8" fmla="*/ 145 w 1119"/>
                <a:gd name="T9" fmla="*/ 814 h 1150"/>
                <a:gd name="T10" fmla="*/ 0 w 1119"/>
                <a:gd name="T11" fmla="*/ 519 h 1150"/>
                <a:gd name="T12" fmla="*/ 80 w 1119"/>
                <a:gd name="T13" fmla="*/ 396 h 1150"/>
                <a:gd name="T14" fmla="*/ 180 w 1119"/>
                <a:gd name="T15" fmla="*/ 294 h 1150"/>
                <a:gd name="T16" fmla="*/ 219 w 1119"/>
                <a:gd name="T17" fmla="*/ 233 h 1150"/>
                <a:gd name="T18" fmla="*/ 226 w 1119"/>
                <a:gd name="T19" fmla="*/ 73 h 1150"/>
                <a:gd name="T20" fmla="*/ 347 w 1119"/>
                <a:gd name="T21" fmla="*/ 56 h 1150"/>
                <a:gd name="T22" fmla="*/ 430 w 1119"/>
                <a:gd name="T23" fmla="*/ 58 h 1150"/>
                <a:gd name="T24" fmla="*/ 622 w 1119"/>
                <a:gd name="T25" fmla="*/ 53 h 1150"/>
                <a:gd name="T26" fmla="*/ 778 w 1119"/>
                <a:gd name="T27" fmla="*/ 103 h 1150"/>
                <a:gd name="T28" fmla="*/ 916 w 1119"/>
                <a:gd name="T29" fmla="*/ 64 h 1150"/>
                <a:gd name="T30" fmla="*/ 993 w 1119"/>
                <a:gd name="T31" fmla="*/ 98 h 1150"/>
                <a:gd name="T32" fmla="*/ 1114 w 1119"/>
                <a:gd name="T33" fmla="*/ 115 h 1150"/>
                <a:gd name="T34" fmla="*/ 975 w 1119"/>
                <a:gd name="T35" fmla="*/ 301 h 1150"/>
                <a:gd name="T36" fmla="*/ 1068 w 1119"/>
                <a:gd name="T37" fmla="*/ 303 h 1150"/>
                <a:gd name="T38" fmla="*/ 1107 w 1119"/>
                <a:gd name="T39" fmla="*/ 265 h 1150"/>
                <a:gd name="T40" fmla="*/ 1097 w 1119"/>
                <a:gd name="T41" fmla="*/ 343 h 1150"/>
                <a:gd name="T42" fmla="*/ 981 w 1119"/>
                <a:gd name="T43" fmla="*/ 390 h 1150"/>
                <a:gd name="T44" fmla="*/ 987 w 1119"/>
                <a:gd name="T45" fmla="*/ 449 h 1150"/>
                <a:gd name="T46" fmla="*/ 1048 w 1119"/>
                <a:gd name="T47" fmla="*/ 483 h 1150"/>
                <a:gd name="T48" fmla="*/ 1034 w 1119"/>
                <a:gd name="T49" fmla="*/ 650 h 1150"/>
                <a:gd name="T50" fmla="*/ 1027 w 1119"/>
                <a:gd name="T51" fmla="*/ 780 h 1150"/>
                <a:gd name="T52" fmla="*/ 1001 w 1119"/>
                <a:gd name="T53" fmla="*/ 786 h 1150"/>
                <a:gd name="T54" fmla="*/ 998 w 1119"/>
                <a:gd name="T55" fmla="*/ 747 h 1150"/>
                <a:gd name="T56" fmla="*/ 822 w 1119"/>
                <a:gd name="T57" fmla="*/ 873 h 1150"/>
                <a:gd name="T58" fmla="*/ 799 w 1119"/>
                <a:gd name="T59" fmla="*/ 929 h 1150"/>
                <a:gd name="T60" fmla="*/ 792 w 1119"/>
                <a:gd name="T61" fmla="*/ 1109 h 1150"/>
                <a:gd name="T62" fmla="*/ 760 w 1119"/>
                <a:gd name="T63" fmla="*/ 1101 h 1150"/>
                <a:gd name="T64" fmla="*/ 478 w 1119"/>
                <a:gd name="T65" fmla="*/ 1150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19" h="1150">
                  <a:moveTo>
                    <a:pt x="478" y="1150"/>
                  </a:moveTo>
                  <a:cubicBezTo>
                    <a:pt x="386" y="1131"/>
                    <a:pt x="360" y="1117"/>
                    <a:pt x="325" y="1080"/>
                  </a:cubicBezTo>
                  <a:cubicBezTo>
                    <a:pt x="303" y="1011"/>
                    <a:pt x="281" y="942"/>
                    <a:pt x="259" y="876"/>
                  </a:cubicBezTo>
                  <a:cubicBezTo>
                    <a:pt x="240" y="856"/>
                    <a:pt x="221" y="839"/>
                    <a:pt x="202" y="822"/>
                  </a:cubicBezTo>
                  <a:cubicBezTo>
                    <a:pt x="183" y="818"/>
                    <a:pt x="164" y="814"/>
                    <a:pt x="145" y="814"/>
                  </a:cubicBezTo>
                  <a:cubicBezTo>
                    <a:pt x="177" y="694"/>
                    <a:pt x="47" y="569"/>
                    <a:pt x="0" y="519"/>
                  </a:cubicBezTo>
                  <a:cubicBezTo>
                    <a:pt x="0" y="466"/>
                    <a:pt x="61" y="429"/>
                    <a:pt x="80" y="396"/>
                  </a:cubicBezTo>
                  <a:cubicBezTo>
                    <a:pt x="81" y="334"/>
                    <a:pt x="138" y="326"/>
                    <a:pt x="180" y="294"/>
                  </a:cubicBezTo>
                  <a:cubicBezTo>
                    <a:pt x="193" y="271"/>
                    <a:pt x="206" y="252"/>
                    <a:pt x="219" y="233"/>
                  </a:cubicBezTo>
                  <a:cubicBezTo>
                    <a:pt x="219" y="184"/>
                    <a:pt x="213" y="85"/>
                    <a:pt x="226" y="73"/>
                  </a:cubicBezTo>
                  <a:cubicBezTo>
                    <a:pt x="258" y="70"/>
                    <a:pt x="287" y="15"/>
                    <a:pt x="347" y="56"/>
                  </a:cubicBezTo>
                  <a:cubicBezTo>
                    <a:pt x="373" y="57"/>
                    <a:pt x="402" y="57"/>
                    <a:pt x="430" y="58"/>
                  </a:cubicBezTo>
                  <a:cubicBezTo>
                    <a:pt x="469" y="7"/>
                    <a:pt x="552" y="35"/>
                    <a:pt x="622" y="53"/>
                  </a:cubicBezTo>
                  <a:cubicBezTo>
                    <a:pt x="644" y="86"/>
                    <a:pt x="711" y="134"/>
                    <a:pt x="778" y="103"/>
                  </a:cubicBezTo>
                  <a:cubicBezTo>
                    <a:pt x="814" y="78"/>
                    <a:pt x="856" y="0"/>
                    <a:pt x="916" y="64"/>
                  </a:cubicBezTo>
                  <a:cubicBezTo>
                    <a:pt x="942" y="74"/>
                    <a:pt x="967" y="85"/>
                    <a:pt x="993" y="98"/>
                  </a:cubicBezTo>
                  <a:cubicBezTo>
                    <a:pt x="1031" y="103"/>
                    <a:pt x="1072" y="107"/>
                    <a:pt x="1114" y="115"/>
                  </a:cubicBezTo>
                  <a:cubicBezTo>
                    <a:pt x="1101" y="144"/>
                    <a:pt x="912" y="234"/>
                    <a:pt x="975" y="301"/>
                  </a:cubicBezTo>
                  <a:cubicBezTo>
                    <a:pt x="1004" y="302"/>
                    <a:pt x="1036" y="303"/>
                    <a:pt x="1068" y="303"/>
                  </a:cubicBezTo>
                  <a:cubicBezTo>
                    <a:pt x="1081" y="291"/>
                    <a:pt x="1094" y="278"/>
                    <a:pt x="1107" y="265"/>
                  </a:cubicBezTo>
                  <a:cubicBezTo>
                    <a:pt x="1110" y="278"/>
                    <a:pt x="1119" y="321"/>
                    <a:pt x="1097" y="343"/>
                  </a:cubicBezTo>
                  <a:cubicBezTo>
                    <a:pt x="1036" y="355"/>
                    <a:pt x="1013" y="368"/>
                    <a:pt x="981" y="390"/>
                  </a:cubicBezTo>
                  <a:cubicBezTo>
                    <a:pt x="981" y="409"/>
                    <a:pt x="984" y="429"/>
                    <a:pt x="987" y="449"/>
                  </a:cubicBezTo>
                  <a:cubicBezTo>
                    <a:pt x="1006" y="459"/>
                    <a:pt x="1025" y="469"/>
                    <a:pt x="1048" y="483"/>
                  </a:cubicBezTo>
                  <a:cubicBezTo>
                    <a:pt x="1035" y="535"/>
                    <a:pt x="1034" y="571"/>
                    <a:pt x="1034" y="650"/>
                  </a:cubicBezTo>
                  <a:cubicBezTo>
                    <a:pt x="1040" y="673"/>
                    <a:pt x="1059" y="749"/>
                    <a:pt x="1027" y="780"/>
                  </a:cubicBezTo>
                  <a:cubicBezTo>
                    <a:pt x="1017" y="780"/>
                    <a:pt x="1008" y="783"/>
                    <a:pt x="1001" y="786"/>
                  </a:cubicBezTo>
                  <a:cubicBezTo>
                    <a:pt x="998" y="773"/>
                    <a:pt x="998" y="760"/>
                    <a:pt x="998" y="747"/>
                  </a:cubicBezTo>
                  <a:cubicBezTo>
                    <a:pt x="941" y="706"/>
                    <a:pt x="851" y="845"/>
                    <a:pt x="822" y="873"/>
                  </a:cubicBezTo>
                  <a:cubicBezTo>
                    <a:pt x="812" y="890"/>
                    <a:pt x="806" y="909"/>
                    <a:pt x="799" y="929"/>
                  </a:cubicBezTo>
                  <a:cubicBezTo>
                    <a:pt x="796" y="987"/>
                    <a:pt x="792" y="1046"/>
                    <a:pt x="792" y="1109"/>
                  </a:cubicBezTo>
                  <a:cubicBezTo>
                    <a:pt x="779" y="1105"/>
                    <a:pt x="769" y="1101"/>
                    <a:pt x="760" y="1101"/>
                  </a:cubicBezTo>
                  <a:cubicBezTo>
                    <a:pt x="629" y="1098"/>
                    <a:pt x="581" y="1110"/>
                    <a:pt x="478" y="1150"/>
                  </a:cubicBezTo>
                  <a:close/>
                </a:path>
              </a:pathLst>
            </a:custGeom>
            <a:solidFill>
              <a:schemeClr val="accent1"/>
            </a:solidFill>
            <a:ln w="8" cap="flat">
              <a:solidFill>
                <a:srgbClr val="FFFFFF"/>
              </a:solidFill>
              <a:prstDash val="solid"/>
              <a:miter lim="800000"/>
            </a:ln>
          </p:spPr>
          <p:txBody>
            <a:bodyPr lIns="121899" tIns="60949" rIns="121899" bIns="60949"/>
            <a:lstStyle/>
            <a:p>
              <a:pPr fontAlgn="auto"/>
              <a:endParaRPr lang="zh-CN" altLang="en-US" sz="2400" noProof="1">
                <a:solidFill>
                  <a:srgbClr val="000000"/>
                </a:solidFill>
                <a:cs typeface="+mn-ea"/>
                <a:sym typeface="+mn-lt"/>
              </a:endParaRPr>
            </a:p>
          </p:txBody>
        </p:sp>
        <p:sp>
          <p:nvSpPr>
            <p:cNvPr id="73" name="Freeform 17"/>
            <p:cNvSpPr/>
            <p:nvPr/>
          </p:nvSpPr>
          <p:spPr bwMode="auto">
            <a:xfrm>
              <a:off x="4629160" y="2943122"/>
              <a:ext cx="404845" cy="437442"/>
            </a:xfrm>
            <a:custGeom>
              <a:avLst/>
              <a:gdLst>
                <a:gd name="T0" fmla="*/ 1136 w 1411"/>
                <a:gd name="T1" fmla="*/ 1526 h 1526"/>
                <a:gd name="T2" fmla="*/ 913 w 1411"/>
                <a:gd name="T3" fmla="*/ 1307 h 1526"/>
                <a:gd name="T4" fmla="*/ 656 w 1411"/>
                <a:gd name="T5" fmla="*/ 1094 h 1526"/>
                <a:gd name="T6" fmla="*/ 601 w 1411"/>
                <a:gd name="T7" fmla="*/ 1188 h 1526"/>
                <a:gd name="T8" fmla="*/ 463 w 1411"/>
                <a:gd name="T9" fmla="*/ 1332 h 1526"/>
                <a:gd name="T10" fmla="*/ 462 w 1411"/>
                <a:gd name="T11" fmla="*/ 1345 h 1526"/>
                <a:gd name="T12" fmla="*/ 427 w 1411"/>
                <a:gd name="T13" fmla="*/ 1360 h 1526"/>
                <a:gd name="T14" fmla="*/ 360 w 1411"/>
                <a:gd name="T15" fmla="*/ 1385 h 1526"/>
                <a:gd name="T16" fmla="*/ 121 w 1411"/>
                <a:gd name="T17" fmla="*/ 1300 h 1526"/>
                <a:gd name="T18" fmla="*/ 128 w 1411"/>
                <a:gd name="T19" fmla="*/ 1127 h 1526"/>
                <a:gd name="T20" fmla="*/ 11 w 1411"/>
                <a:gd name="T21" fmla="*/ 973 h 1526"/>
                <a:gd name="T22" fmla="*/ 35 w 1411"/>
                <a:gd name="T23" fmla="*/ 712 h 1526"/>
                <a:gd name="T24" fmla="*/ 7 w 1411"/>
                <a:gd name="T25" fmla="*/ 525 h 1526"/>
                <a:gd name="T26" fmla="*/ 17 w 1411"/>
                <a:gd name="T27" fmla="*/ 518 h 1526"/>
                <a:gd name="T28" fmla="*/ 122 w 1411"/>
                <a:gd name="T29" fmla="*/ 590 h 1526"/>
                <a:gd name="T30" fmla="*/ 198 w 1411"/>
                <a:gd name="T31" fmla="*/ 667 h 1526"/>
                <a:gd name="T32" fmla="*/ 542 w 1411"/>
                <a:gd name="T33" fmla="*/ 378 h 1526"/>
                <a:gd name="T34" fmla="*/ 648 w 1411"/>
                <a:gd name="T35" fmla="*/ 207 h 1526"/>
                <a:gd name="T36" fmla="*/ 649 w 1411"/>
                <a:gd name="T37" fmla="*/ 66 h 1526"/>
                <a:gd name="T38" fmla="*/ 713 w 1411"/>
                <a:gd name="T39" fmla="*/ 28 h 1526"/>
                <a:gd name="T40" fmla="*/ 975 w 1411"/>
                <a:gd name="T41" fmla="*/ 81 h 1526"/>
                <a:gd name="T42" fmla="*/ 1080 w 1411"/>
                <a:gd name="T43" fmla="*/ 182 h 1526"/>
                <a:gd name="T44" fmla="*/ 1207 w 1411"/>
                <a:gd name="T45" fmla="*/ 218 h 1526"/>
                <a:gd name="T46" fmla="*/ 1410 w 1411"/>
                <a:gd name="T47" fmla="*/ 452 h 1526"/>
                <a:gd name="T48" fmla="*/ 1227 w 1411"/>
                <a:gd name="T49" fmla="*/ 595 h 1526"/>
                <a:gd name="T50" fmla="*/ 860 w 1411"/>
                <a:gd name="T51" fmla="*/ 638 h 1526"/>
                <a:gd name="T52" fmla="*/ 869 w 1411"/>
                <a:gd name="T53" fmla="*/ 704 h 1526"/>
                <a:gd name="T54" fmla="*/ 928 w 1411"/>
                <a:gd name="T55" fmla="*/ 947 h 1526"/>
                <a:gd name="T56" fmla="*/ 1017 w 1411"/>
                <a:gd name="T57" fmla="*/ 1038 h 1526"/>
                <a:gd name="T58" fmla="*/ 1103 w 1411"/>
                <a:gd name="T59" fmla="*/ 1161 h 1526"/>
                <a:gd name="T60" fmla="*/ 1134 w 1411"/>
                <a:gd name="T61" fmla="*/ 1277 h 1526"/>
                <a:gd name="T62" fmla="*/ 1136 w 1411"/>
                <a:gd name="T63" fmla="*/ 1526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1" h="1526">
                  <a:moveTo>
                    <a:pt x="1136" y="1526"/>
                  </a:moveTo>
                  <a:cubicBezTo>
                    <a:pt x="1018" y="1470"/>
                    <a:pt x="967" y="1377"/>
                    <a:pt x="913" y="1307"/>
                  </a:cubicBezTo>
                  <a:cubicBezTo>
                    <a:pt x="895" y="1150"/>
                    <a:pt x="790" y="1016"/>
                    <a:pt x="656" y="1094"/>
                  </a:cubicBezTo>
                  <a:cubicBezTo>
                    <a:pt x="617" y="1133"/>
                    <a:pt x="611" y="1123"/>
                    <a:pt x="601" y="1188"/>
                  </a:cubicBezTo>
                  <a:cubicBezTo>
                    <a:pt x="568" y="1243"/>
                    <a:pt x="514" y="1287"/>
                    <a:pt x="463" y="1332"/>
                  </a:cubicBezTo>
                  <a:cubicBezTo>
                    <a:pt x="462" y="1335"/>
                    <a:pt x="462" y="1338"/>
                    <a:pt x="462" y="1345"/>
                  </a:cubicBezTo>
                  <a:cubicBezTo>
                    <a:pt x="440" y="1344"/>
                    <a:pt x="434" y="1354"/>
                    <a:pt x="427" y="1360"/>
                  </a:cubicBezTo>
                  <a:cubicBezTo>
                    <a:pt x="405" y="1366"/>
                    <a:pt x="382" y="1376"/>
                    <a:pt x="360" y="1385"/>
                  </a:cubicBezTo>
                  <a:cubicBezTo>
                    <a:pt x="258" y="1382"/>
                    <a:pt x="168" y="1351"/>
                    <a:pt x="121" y="1300"/>
                  </a:cubicBezTo>
                  <a:cubicBezTo>
                    <a:pt x="156" y="1229"/>
                    <a:pt x="147" y="1180"/>
                    <a:pt x="128" y="1127"/>
                  </a:cubicBezTo>
                  <a:cubicBezTo>
                    <a:pt x="77" y="1073"/>
                    <a:pt x="20" y="1019"/>
                    <a:pt x="11" y="973"/>
                  </a:cubicBezTo>
                  <a:cubicBezTo>
                    <a:pt x="18" y="885"/>
                    <a:pt x="25" y="797"/>
                    <a:pt x="35" y="712"/>
                  </a:cubicBezTo>
                  <a:cubicBezTo>
                    <a:pt x="13" y="626"/>
                    <a:pt x="0" y="580"/>
                    <a:pt x="7" y="525"/>
                  </a:cubicBezTo>
                  <a:cubicBezTo>
                    <a:pt x="10" y="521"/>
                    <a:pt x="14" y="518"/>
                    <a:pt x="17" y="518"/>
                  </a:cubicBezTo>
                  <a:cubicBezTo>
                    <a:pt x="52" y="542"/>
                    <a:pt x="87" y="566"/>
                    <a:pt x="122" y="590"/>
                  </a:cubicBezTo>
                  <a:cubicBezTo>
                    <a:pt x="147" y="613"/>
                    <a:pt x="173" y="640"/>
                    <a:pt x="198" y="667"/>
                  </a:cubicBezTo>
                  <a:cubicBezTo>
                    <a:pt x="364" y="740"/>
                    <a:pt x="493" y="511"/>
                    <a:pt x="542" y="378"/>
                  </a:cubicBezTo>
                  <a:cubicBezTo>
                    <a:pt x="577" y="320"/>
                    <a:pt x="613" y="262"/>
                    <a:pt x="648" y="207"/>
                  </a:cubicBezTo>
                  <a:cubicBezTo>
                    <a:pt x="648" y="158"/>
                    <a:pt x="649" y="112"/>
                    <a:pt x="649" y="66"/>
                  </a:cubicBezTo>
                  <a:cubicBezTo>
                    <a:pt x="668" y="53"/>
                    <a:pt x="691" y="41"/>
                    <a:pt x="713" y="28"/>
                  </a:cubicBezTo>
                  <a:cubicBezTo>
                    <a:pt x="803" y="24"/>
                    <a:pt x="873" y="0"/>
                    <a:pt x="975" y="81"/>
                  </a:cubicBezTo>
                  <a:cubicBezTo>
                    <a:pt x="1010" y="114"/>
                    <a:pt x="1045" y="148"/>
                    <a:pt x="1080" y="182"/>
                  </a:cubicBezTo>
                  <a:cubicBezTo>
                    <a:pt x="1121" y="192"/>
                    <a:pt x="1163" y="203"/>
                    <a:pt x="1207" y="218"/>
                  </a:cubicBezTo>
                  <a:cubicBezTo>
                    <a:pt x="1261" y="248"/>
                    <a:pt x="1411" y="347"/>
                    <a:pt x="1410" y="452"/>
                  </a:cubicBezTo>
                  <a:cubicBezTo>
                    <a:pt x="1340" y="493"/>
                    <a:pt x="1285" y="557"/>
                    <a:pt x="1227" y="595"/>
                  </a:cubicBezTo>
                  <a:cubicBezTo>
                    <a:pt x="1096" y="644"/>
                    <a:pt x="956" y="568"/>
                    <a:pt x="860" y="638"/>
                  </a:cubicBezTo>
                  <a:cubicBezTo>
                    <a:pt x="863" y="658"/>
                    <a:pt x="866" y="681"/>
                    <a:pt x="869" y="704"/>
                  </a:cubicBezTo>
                  <a:cubicBezTo>
                    <a:pt x="916" y="777"/>
                    <a:pt x="794" y="852"/>
                    <a:pt x="928" y="947"/>
                  </a:cubicBezTo>
                  <a:cubicBezTo>
                    <a:pt x="957" y="978"/>
                    <a:pt x="985" y="1008"/>
                    <a:pt x="1017" y="1038"/>
                  </a:cubicBezTo>
                  <a:cubicBezTo>
                    <a:pt x="1045" y="1078"/>
                    <a:pt x="1074" y="1118"/>
                    <a:pt x="1103" y="1161"/>
                  </a:cubicBezTo>
                  <a:cubicBezTo>
                    <a:pt x="1112" y="1198"/>
                    <a:pt x="1121" y="1237"/>
                    <a:pt x="1134" y="1277"/>
                  </a:cubicBezTo>
                  <a:cubicBezTo>
                    <a:pt x="1133" y="1359"/>
                    <a:pt x="1133" y="1440"/>
                    <a:pt x="1136" y="1526"/>
                  </a:cubicBezTo>
                  <a:close/>
                </a:path>
              </a:pathLst>
            </a:custGeom>
            <a:grpFill/>
            <a:ln w="8" cap="flat">
              <a:solidFill>
                <a:srgbClr val="FFFFFF"/>
              </a:solidFill>
              <a:prstDash val="solid"/>
              <a:miter lim="800000"/>
            </a:ln>
          </p:spPr>
          <p:txBody>
            <a:bodyPr lIns="121899" tIns="60949" rIns="121899" bIns="60949"/>
            <a:lstStyle/>
            <a:p>
              <a:pPr fontAlgn="auto"/>
              <a:endParaRPr lang="zh-CN" altLang="en-US" sz="2400" noProof="1">
                <a:solidFill>
                  <a:srgbClr val="000000"/>
                </a:solidFill>
                <a:cs typeface="+mn-ea"/>
                <a:sym typeface="+mn-lt"/>
              </a:endParaRPr>
            </a:p>
          </p:txBody>
        </p:sp>
        <p:sp>
          <p:nvSpPr>
            <p:cNvPr id="74" name="Freeform 18"/>
            <p:cNvSpPr/>
            <p:nvPr/>
          </p:nvSpPr>
          <p:spPr bwMode="auto">
            <a:xfrm>
              <a:off x="4884685" y="2855844"/>
              <a:ext cx="658266" cy="416411"/>
            </a:xfrm>
            <a:custGeom>
              <a:avLst/>
              <a:gdLst>
                <a:gd name="T0" fmla="*/ 244 w 2294"/>
                <a:gd name="T1" fmla="*/ 1452 h 1452"/>
                <a:gd name="T2" fmla="*/ 15 w 2294"/>
                <a:gd name="T3" fmla="*/ 1178 h 1452"/>
                <a:gd name="T4" fmla="*/ 22 w 2294"/>
                <a:gd name="T5" fmla="*/ 1083 h 1452"/>
                <a:gd name="T6" fmla="*/ 26 w 2294"/>
                <a:gd name="T7" fmla="*/ 1018 h 1452"/>
                <a:gd name="T8" fmla="*/ 0 w 2294"/>
                <a:gd name="T9" fmla="*/ 961 h 1452"/>
                <a:gd name="T10" fmla="*/ 294 w 2294"/>
                <a:gd name="T11" fmla="*/ 949 h 1452"/>
                <a:gd name="T12" fmla="*/ 464 w 2294"/>
                <a:gd name="T13" fmla="*/ 829 h 1452"/>
                <a:gd name="T14" fmla="*/ 548 w 2294"/>
                <a:gd name="T15" fmla="*/ 772 h 1452"/>
                <a:gd name="T16" fmla="*/ 551 w 2294"/>
                <a:gd name="T17" fmla="*/ 710 h 1452"/>
                <a:gd name="T18" fmla="*/ 329 w 2294"/>
                <a:gd name="T19" fmla="*/ 488 h 1452"/>
                <a:gd name="T20" fmla="*/ 313 w 2294"/>
                <a:gd name="T21" fmla="*/ 448 h 1452"/>
                <a:gd name="T22" fmla="*/ 308 w 2294"/>
                <a:gd name="T23" fmla="*/ 301 h 1452"/>
                <a:gd name="T24" fmla="*/ 423 w 2294"/>
                <a:gd name="T25" fmla="*/ 212 h 1452"/>
                <a:gd name="T26" fmla="*/ 415 w 2294"/>
                <a:gd name="T27" fmla="*/ 71 h 1452"/>
                <a:gd name="T28" fmla="*/ 335 w 2294"/>
                <a:gd name="T29" fmla="*/ 0 h 1452"/>
                <a:gd name="T30" fmla="*/ 607 w 2294"/>
                <a:gd name="T31" fmla="*/ 7 h 1452"/>
                <a:gd name="T32" fmla="*/ 718 w 2294"/>
                <a:gd name="T33" fmla="*/ 30 h 1452"/>
                <a:gd name="T34" fmla="*/ 963 w 2294"/>
                <a:gd name="T35" fmla="*/ 213 h 1452"/>
                <a:gd name="T36" fmla="*/ 1037 w 2294"/>
                <a:gd name="T37" fmla="*/ 247 h 1452"/>
                <a:gd name="T38" fmla="*/ 1394 w 2294"/>
                <a:gd name="T39" fmla="*/ 263 h 1452"/>
                <a:gd name="T40" fmla="*/ 1512 w 2294"/>
                <a:gd name="T41" fmla="*/ 344 h 1452"/>
                <a:gd name="T42" fmla="*/ 1601 w 2294"/>
                <a:gd name="T43" fmla="*/ 458 h 1452"/>
                <a:gd name="T44" fmla="*/ 1767 w 2294"/>
                <a:gd name="T45" fmla="*/ 479 h 1452"/>
                <a:gd name="T46" fmla="*/ 1888 w 2294"/>
                <a:gd name="T47" fmla="*/ 537 h 1452"/>
                <a:gd name="T48" fmla="*/ 2038 w 2294"/>
                <a:gd name="T49" fmla="*/ 574 h 1452"/>
                <a:gd name="T50" fmla="*/ 2085 w 2294"/>
                <a:gd name="T51" fmla="*/ 647 h 1452"/>
                <a:gd name="T52" fmla="*/ 2194 w 2294"/>
                <a:gd name="T53" fmla="*/ 715 h 1452"/>
                <a:gd name="T54" fmla="*/ 2142 w 2294"/>
                <a:gd name="T55" fmla="*/ 825 h 1452"/>
                <a:gd name="T56" fmla="*/ 2227 w 2294"/>
                <a:gd name="T57" fmla="*/ 952 h 1452"/>
                <a:gd name="T58" fmla="*/ 2294 w 2294"/>
                <a:gd name="T59" fmla="*/ 1081 h 1452"/>
                <a:gd name="T60" fmla="*/ 2294 w 2294"/>
                <a:gd name="T61" fmla="*/ 1094 h 1452"/>
                <a:gd name="T62" fmla="*/ 1951 w 2294"/>
                <a:gd name="T63" fmla="*/ 1266 h 1452"/>
                <a:gd name="T64" fmla="*/ 1874 w 2294"/>
                <a:gd name="T65" fmla="*/ 1329 h 1452"/>
                <a:gd name="T66" fmla="*/ 1691 w 2294"/>
                <a:gd name="T67" fmla="*/ 1416 h 1452"/>
                <a:gd name="T68" fmla="*/ 1656 w 2294"/>
                <a:gd name="T69" fmla="*/ 1435 h 1452"/>
                <a:gd name="T70" fmla="*/ 1561 w 2294"/>
                <a:gd name="T71" fmla="*/ 1348 h 1452"/>
                <a:gd name="T72" fmla="*/ 1370 w 2294"/>
                <a:gd name="T73" fmla="*/ 1215 h 1452"/>
                <a:gd name="T74" fmla="*/ 1251 w 2294"/>
                <a:gd name="T75" fmla="*/ 1284 h 1452"/>
                <a:gd name="T76" fmla="*/ 875 w 2294"/>
                <a:gd name="T77" fmla="*/ 1111 h 1452"/>
                <a:gd name="T78" fmla="*/ 696 w 2294"/>
                <a:gd name="T79" fmla="*/ 1064 h 1452"/>
                <a:gd name="T80" fmla="*/ 619 w 2294"/>
                <a:gd name="T81" fmla="*/ 1196 h 1452"/>
                <a:gd name="T82" fmla="*/ 599 w 2294"/>
                <a:gd name="T83" fmla="*/ 1232 h 1452"/>
                <a:gd name="T84" fmla="*/ 555 w 2294"/>
                <a:gd name="T85" fmla="*/ 1224 h 1452"/>
                <a:gd name="T86" fmla="*/ 295 w 2294"/>
                <a:gd name="T87" fmla="*/ 1417 h 1452"/>
                <a:gd name="T88" fmla="*/ 244 w 2294"/>
                <a:gd name="T89" fmla="*/ 1452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94" h="1452">
                  <a:moveTo>
                    <a:pt x="244" y="1452"/>
                  </a:moveTo>
                  <a:cubicBezTo>
                    <a:pt x="190" y="1336"/>
                    <a:pt x="79" y="1248"/>
                    <a:pt x="15" y="1178"/>
                  </a:cubicBezTo>
                  <a:cubicBezTo>
                    <a:pt x="3" y="1125"/>
                    <a:pt x="9" y="1112"/>
                    <a:pt x="22" y="1083"/>
                  </a:cubicBezTo>
                  <a:cubicBezTo>
                    <a:pt x="22" y="1060"/>
                    <a:pt x="22" y="1037"/>
                    <a:pt x="26" y="1018"/>
                  </a:cubicBezTo>
                  <a:cubicBezTo>
                    <a:pt x="16" y="998"/>
                    <a:pt x="7" y="978"/>
                    <a:pt x="0" y="961"/>
                  </a:cubicBezTo>
                  <a:cubicBezTo>
                    <a:pt x="49" y="923"/>
                    <a:pt x="215" y="947"/>
                    <a:pt x="294" y="949"/>
                  </a:cubicBezTo>
                  <a:cubicBezTo>
                    <a:pt x="358" y="928"/>
                    <a:pt x="416" y="883"/>
                    <a:pt x="464" y="829"/>
                  </a:cubicBezTo>
                  <a:cubicBezTo>
                    <a:pt x="490" y="810"/>
                    <a:pt x="519" y="791"/>
                    <a:pt x="548" y="772"/>
                  </a:cubicBezTo>
                  <a:cubicBezTo>
                    <a:pt x="548" y="749"/>
                    <a:pt x="548" y="729"/>
                    <a:pt x="551" y="710"/>
                  </a:cubicBezTo>
                  <a:cubicBezTo>
                    <a:pt x="485" y="597"/>
                    <a:pt x="406" y="529"/>
                    <a:pt x="329" y="488"/>
                  </a:cubicBezTo>
                  <a:cubicBezTo>
                    <a:pt x="323" y="475"/>
                    <a:pt x="316" y="462"/>
                    <a:pt x="313" y="448"/>
                  </a:cubicBezTo>
                  <a:cubicBezTo>
                    <a:pt x="310" y="399"/>
                    <a:pt x="308" y="350"/>
                    <a:pt x="308" y="301"/>
                  </a:cubicBezTo>
                  <a:cubicBezTo>
                    <a:pt x="346" y="263"/>
                    <a:pt x="363" y="234"/>
                    <a:pt x="423" y="212"/>
                  </a:cubicBezTo>
                  <a:cubicBezTo>
                    <a:pt x="488" y="171"/>
                    <a:pt x="434" y="98"/>
                    <a:pt x="415" y="71"/>
                  </a:cubicBezTo>
                  <a:cubicBezTo>
                    <a:pt x="380" y="44"/>
                    <a:pt x="348" y="30"/>
                    <a:pt x="335" y="0"/>
                  </a:cubicBezTo>
                  <a:cubicBezTo>
                    <a:pt x="425" y="3"/>
                    <a:pt x="514" y="5"/>
                    <a:pt x="607" y="7"/>
                  </a:cubicBezTo>
                  <a:cubicBezTo>
                    <a:pt x="642" y="15"/>
                    <a:pt x="680" y="22"/>
                    <a:pt x="718" y="30"/>
                  </a:cubicBezTo>
                  <a:cubicBezTo>
                    <a:pt x="750" y="99"/>
                    <a:pt x="852" y="184"/>
                    <a:pt x="963" y="213"/>
                  </a:cubicBezTo>
                  <a:cubicBezTo>
                    <a:pt x="986" y="223"/>
                    <a:pt x="1011" y="234"/>
                    <a:pt x="1037" y="247"/>
                  </a:cubicBezTo>
                  <a:cubicBezTo>
                    <a:pt x="1155" y="250"/>
                    <a:pt x="1273" y="257"/>
                    <a:pt x="1394" y="263"/>
                  </a:cubicBezTo>
                  <a:cubicBezTo>
                    <a:pt x="1433" y="290"/>
                    <a:pt x="1471" y="317"/>
                    <a:pt x="1512" y="344"/>
                  </a:cubicBezTo>
                  <a:cubicBezTo>
                    <a:pt x="1518" y="371"/>
                    <a:pt x="1544" y="417"/>
                    <a:pt x="1601" y="458"/>
                  </a:cubicBezTo>
                  <a:cubicBezTo>
                    <a:pt x="1655" y="463"/>
                    <a:pt x="1709" y="471"/>
                    <a:pt x="1767" y="479"/>
                  </a:cubicBezTo>
                  <a:cubicBezTo>
                    <a:pt x="1805" y="496"/>
                    <a:pt x="1847" y="517"/>
                    <a:pt x="1888" y="537"/>
                  </a:cubicBezTo>
                  <a:cubicBezTo>
                    <a:pt x="1904" y="554"/>
                    <a:pt x="1978" y="526"/>
                    <a:pt x="2038" y="574"/>
                  </a:cubicBezTo>
                  <a:cubicBezTo>
                    <a:pt x="2038" y="594"/>
                    <a:pt x="2050" y="617"/>
                    <a:pt x="2085" y="647"/>
                  </a:cubicBezTo>
                  <a:cubicBezTo>
                    <a:pt x="2095" y="647"/>
                    <a:pt x="2194" y="660"/>
                    <a:pt x="2194" y="715"/>
                  </a:cubicBezTo>
                  <a:cubicBezTo>
                    <a:pt x="2155" y="763"/>
                    <a:pt x="2152" y="747"/>
                    <a:pt x="2142" y="825"/>
                  </a:cubicBezTo>
                  <a:cubicBezTo>
                    <a:pt x="2155" y="852"/>
                    <a:pt x="2202" y="883"/>
                    <a:pt x="2227" y="952"/>
                  </a:cubicBezTo>
                  <a:cubicBezTo>
                    <a:pt x="2227" y="988"/>
                    <a:pt x="2227" y="1047"/>
                    <a:pt x="2294" y="1081"/>
                  </a:cubicBezTo>
                  <a:cubicBezTo>
                    <a:pt x="2294" y="1085"/>
                    <a:pt x="2294" y="1088"/>
                    <a:pt x="2294" y="1094"/>
                  </a:cubicBezTo>
                  <a:cubicBezTo>
                    <a:pt x="2121" y="1110"/>
                    <a:pt x="2086" y="1178"/>
                    <a:pt x="1951" y="1266"/>
                  </a:cubicBezTo>
                  <a:cubicBezTo>
                    <a:pt x="1916" y="1275"/>
                    <a:pt x="1896" y="1300"/>
                    <a:pt x="1874" y="1329"/>
                  </a:cubicBezTo>
                  <a:cubicBezTo>
                    <a:pt x="1787" y="1370"/>
                    <a:pt x="1749" y="1339"/>
                    <a:pt x="1691" y="1416"/>
                  </a:cubicBezTo>
                  <a:cubicBezTo>
                    <a:pt x="1678" y="1423"/>
                    <a:pt x="1665" y="1429"/>
                    <a:pt x="1656" y="1435"/>
                  </a:cubicBezTo>
                  <a:cubicBezTo>
                    <a:pt x="1624" y="1405"/>
                    <a:pt x="1592" y="1375"/>
                    <a:pt x="1561" y="1348"/>
                  </a:cubicBezTo>
                  <a:cubicBezTo>
                    <a:pt x="1455" y="1322"/>
                    <a:pt x="1420" y="1252"/>
                    <a:pt x="1370" y="1215"/>
                  </a:cubicBezTo>
                  <a:cubicBezTo>
                    <a:pt x="1287" y="1213"/>
                    <a:pt x="1296" y="1220"/>
                    <a:pt x="1251" y="1284"/>
                  </a:cubicBezTo>
                  <a:cubicBezTo>
                    <a:pt x="1094" y="1274"/>
                    <a:pt x="970" y="1172"/>
                    <a:pt x="875" y="1111"/>
                  </a:cubicBezTo>
                  <a:cubicBezTo>
                    <a:pt x="795" y="1102"/>
                    <a:pt x="735" y="1081"/>
                    <a:pt x="696" y="1064"/>
                  </a:cubicBezTo>
                  <a:cubicBezTo>
                    <a:pt x="562" y="1061"/>
                    <a:pt x="521" y="1076"/>
                    <a:pt x="619" y="1196"/>
                  </a:cubicBezTo>
                  <a:cubicBezTo>
                    <a:pt x="612" y="1206"/>
                    <a:pt x="606" y="1219"/>
                    <a:pt x="599" y="1232"/>
                  </a:cubicBezTo>
                  <a:cubicBezTo>
                    <a:pt x="584" y="1228"/>
                    <a:pt x="568" y="1224"/>
                    <a:pt x="555" y="1224"/>
                  </a:cubicBezTo>
                  <a:cubicBezTo>
                    <a:pt x="395" y="1220"/>
                    <a:pt x="356" y="1281"/>
                    <a:pt x="295" y="1417"/>
                  </a:cubicBezTo>
                  <a:cubicBezTo>
                    <a:pt x="276" y="1427"/>
                    <a:pt x="260" y="1439"/>
                    <a:pt x="244" y="1452"/>
                  </a:cubicBezTo>
                  <a:close/>
                </a:path>
              </a:pathLst>
            </a:custGeom>
            <a:grpFill/>
            <a:ln w="8" cap="flat">
              <a:solidFill>
                <a:srgbClr val="FFFFFF"/>
              </a:solidFill>
              <a:prstDash val="solid"/>
              <a:miter lim="800000"/>
            </a:ln>
          </p:spPr>
          <p:txBody>
            <a:bodyPr lIns="121899" tIns="60949" rIns="121899" bIns="60949"/>
            <a:lstStyle/>
            <a:p>
              <a:pPr fontAlgn="auto"/>
              <a:endParaRPr lang="zh-CN" altLang="en-US" sz="2400" noProof="1">
                <a:solidFill>
                  <a:srgbClr val="000000"/>
                </a:solidFill>
                <a:cs typeface="+mn-ea"/>
                <a:sym typeface="+mn-lt"/>
              </a:endParaRPr>
            </a:p>
          </p:txBody>
        </p:sp>
        <p:sp>
          <p:nvSpPr>
            <p:cNvPr id="75" name="Freeform 19"/>
            <p:cNvSpPr/>
            <p:nvPr/>
          </p:nvSpPr>
          <p:spPr bwMode="auto">
            <a:xfrm>
              <a:off x="5429384" y="2677081"/>
              <a:ext cx="404845" cy="516309"/>
            </a:xfrm>
            <a:custGeom>
              <a:avLst/>
              <a:gdLst>
                <a:gd name="T0" fmla="*/ 648 w 1411"/>
                <a:gd name="T1" fmla="*/ 1792 h 1801"/>
                <a:gd name="T2" fmla="*/ 632 w 1411"/>
                <a:gd name="T3" fmla="*/ 1779 h 1801"/>
                <a:gd name="T4" fmla="*/ 636 w 1411"/>
                <a:gd name="T5" fmla="*/ 1641 h 1801"/>
                <a:gd name="T6" fmla="*/ 607 w 1411"/>
                <a:gd name="T7" fmla="*/ 1614 h 1801"/>
                <a:gd name="T8" fmla="*/ 460 w 1411"/>
                <a:gd name="T9" fmla="*/ 1693 h 1801"/>
                <a:gd name="T10" fmla="*/ 428 w 1411"/>
                <a:gd name="T11" fmla="*/ 1708 h 1801"/>
                <a:gd name="T12" fmla="*/ 383 w 1411"/>
                <a:gd name="T13" fmla="*/ 1655 h 1801"/>
                <a:gd name="T14" fmla="*/ 364 w 1411"/>
                <a:gd name="T15" fmla="*/ 1621 h 1801"/>
                <a:gd name="T16" fmla="*/ 301 w 1411"/>
                <a:gd name="T17" fmla="*/ 1459 h 1801"/>
                <a:gd name="T18" fmla="*/ 276 w 1411"/>
                <a:gd name="T19" fmla="*/ 1439 h 1801"/>
                <a:gd name="T20" fmla="*/ 331 w 1411"/>
                <a:gd name="T21" fmla="*/ 1355 h 1801"/>
                <a:gd name="T22" fmla="*/ 178 w 1411"/>
                <a:gd name="T23" fmla="*/ 1220 h 1801"/>
                <a:gd name="T24" fmla="*/ 172 w 1411"/>
                <a:gd name="T25" fmla="*/ 1178 h 1801"/>
                <a:gd name="T26" fmla="*/ 156 w 1411"/>
                <a:gd name="T27" fmla="*/ 1168 h 1801"/>
                <a:gd name="T28" fmla="*/ 256 w 1411"/>
                <a:gd name="T29" fmla="*/ 1072 h 1801"/>
                <a:gd name="T30" fmla="*/ 304 w 1411"/>
                <a:gd name="T31" fmla="*/ 1011 h 1801"/>
                <a:gd name="T32" fmla="*/ 235 w 1411"/>
                <a:gd name="T33" fmla="*/ 783 h 1801"/>
                <a:gd name="T34" fmla="*/ 165 w 1411"/>
                <a:gd name="T35" fmla="*/ 781 h 1801"/>
                <a:gd name="T36" fmla="*/ 139 w 1411"/>
                <a:gd name="T37" fmla="*/ 810 h 1801"/>
                <a:gd name="T38" fmla="*/ 117 w 1411"/>
                <a:gd name="T39" fmla="*/ 813 h 1801"/>
                <a:gd name="T40" fmla="*/ 57 w 1411"/>
                <a:gd name="T41" fmla="*/ 661 h 1801"/>
                <a:gd name="T42" fmla="*/ 0 w 1411"/>
                <a:gd name="T43" fmla="*/ 617 h 1801"/>
                <a:gd name="T44" fmla="*/ 128 w 1411"/>
                <a:gd name="T45" fmla="*/ 456 h 1801"/>
                <a:gd name="T46" fmla="*/ 133 w 1411"/>
                <a:gd name="T47" fmla="*/ 217 h 1801"/>
                <a:gd name="T48" fmla="*/ 143 w 1411"/>
                <a:gd name="T49" fmla="*/ 211 h 1801"/>
                <a:gd name="T50" fmla="*/ 174 w 1411"/>
                <a:gd name="T51" fmla="*/ 225 h 1801"/>
                <a:gd name="T52" fmla="*/ 273 w 1411"/>
                <a:gd name="T53" fmla="*/ 368 h 1801"/>
                <a:gd name="T54" fmla="*/ 333 w 1411"/>
                <a:gd name="T55" fmla="*/ 370 h 1801"/>
                <a:gd name="T56" fmla="*/ 401 w 1411"/>
                <a:gd name="T57" fmla="*/ 204 h 1801"/>
                <a:gd name="T58" fmla="*/ 405 w 1411"/>
                <a:gd name="T59" fmla="*/ 165 h 1801"/>
                <a:gd name="T60" fmla="*/ 291 w 1411"/>
                <a:gd name="T61" fmla="*/ 51 h 1801"/>
                <a:gd name="T62" fmla="*/ 342 w 1411"/>
                <a:gd name="T63" fmla="*/ 0 h 1801"/>
                <a:gd name="T64" fmla="*/ 358 w 1411"/>
                <a:gd name="T65" fmla="*/ 0 h 1801"/>
                <a:gd name="T66" fmla="*/ 485 w 1411"/>
                <a:gd name="T67" fmla="*/ 187 h 1801"/>
                <a:gd name="T68" fmla="*/ 535 w 1411"/>
                <a:gd name="T69" fmla="*/ 250 h 1801"/>
                <a:gd name="T70" fmla="*/ 756 w 1411"/>
                <a:gd name="T71" fmla="*/ 302 h 1801"/>
                <a:gd name="T72" fmla="*/ 800 w 1411"/>
                <a:gd name="T73" fmla="*/ 339 h 1801"/>
                <a:gd name="T74" fmla="*/ 952 w 1411"/>
                <a:gd name="T75" fmla="*/ 618 h 1801"/>
                <a:gd name="T76" fmla="*/ 964 w 1411"/>
                <a:gd name="T77" fmla="*/ 641 h 1801"/>
                <a:gd name="T78" fmla="*/ 1086 w 1411"/>
                <a:gd name="T79" fmla="*/ 621 h 1801"/>
                <a:gd name="T80" fmla="*/ 1150 w 1411"/>
                <a:gd name="T81" fmla="*/ 577 h 1801"/>
                <a:gd name="T82" fmla="*/ 1194 w 1411"/>
                <a:gd name="T83" fmla="*/ 703 h 1801"/>
                <a:gd name="T84" fmla="*/ 1057 w 1411"/>
                <a:gd name="T85" fmla="*/ 719 h 1801"/>
                <a:gd name="T86" fmla="*/ 1021 w 1411"/>
                <a:gd name="T87" fmla="*/ 796 h 1801"/>
                <a:gd name="T88" fmla="*/ 1014 w 1411"/>
                <a:gd name="T89" fmla="*/ 872 h 1801"/>
                <a:gd name="T90" fmla="*/ 985 w 1411"/>
                <a:gd name="T91" fmla="*/ 956 h 1801"/>
                <a:gd name="T92" fmla="*/ 1112 w 1411"/>
                <a:gd name="T93" fmla="*/ 1084 h 1801"/>
                <a:gd name="T94" fmla="*/ 1188 w 1411"/>
                <a:gd name="T95" fmla="*/ 1141 h 1801"/>
                <a:gd name="T96" fmla="*/ 1236 w 1411"/>
                <a:gd name="T97" fmla="*/ 1185 h 1801"/>
                <a:gd name="T98" fmla="*/ 1380 w 1411"/>
                <a:gd name="T99" fmla="*/ 1205 h 1801"/>
                <a:gd name="T100" fmla="*/ 1408 w 1411"/>
                <a:gd name="T101" fmla="*/ 1229 h 1801"/>
                <a:gd name="T102" fmla="*/ 1411 w 1411"/>
                <a:gd name="T103" fmla="*/ 1274 h 1801"/>
                <a:gd name="T104" fmla="*/ 1260 w 1411"/>
                <a:gd name="T105" fmla="*/ 1395 h 1801"/>
                <a:gd name="T106" fmla="*/ 1266 w 1411"/>
                <a:gd name="T107" fmla="*/ 1457 h 1801"/>
                <a:gd name="T108" fmla="*/ 1209 w 1411"/>
                <a:gd name="T109" fmla="*/ 1489 h 1801"/>
                <a:gd name="T110" fmla="*/ 1208 w 1411"/>
                <a:gd name="T111" fmla="*/ 1646 h 1801"/>
                <a:gd name="T112" fmla="*/ 996 w 1411"/>
                <a:gd name="T113" fmla="*/ 1762 h 1801"/>
                <a:gd name="T114" fmla="*/ 833 w 1411"/>
                <a:gd name="T115" fmla="*/ 1777 h 1801"/>
                <a:gd name="T116" fmla="*/ 751 w 1411"/>
                <a:gd name="T117" fmla="*/ 1657 h 1801"/>
                <a:gd name="T118" fmla="*/ 699 w 1411"/>
                <a:gd name="T119" fmla="*/ 1699 h 1801"/>
                <a:gd name="T120" fmla="*/ 680 w 1411"/>
                <a:gd name="T121" fmla="*/ 1793 h 1801"/>
                <a:gd name="T122" fmla="*/ 648 w 1411"/>
                <a:gd name="T123" fmla="*/ 1792 h 1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1" h="1801">
                  <a:moveTo>
                    <a:pt x="648" y="1792"/>
                  </a:moveTo>
                  <a:cubicBezTo>
                    <a:pt x="641" y="1786"/>
                    <a:pt x="635" y="1782"/>
                    <a:pt x="632" y="1779"/>
                  </a:cubicBezTo>
                  <a:cubicBezTo>
                    <a:pt x="632" y="1733"/>
                    <a:pt x="632" y="1687"/>
                    <a:pt x="636" y="1641"/>
                  </a:cubicBezTo>
                  <a:cubicBezTo>
                    <a:pt x="626" y="1631"/>
                    <a:pt x="617" y="1621"/>
                    <a:pt x="607" y="1614"/>
                  </a:cubicBezTo>
                  <a:cubicBezTo>
                    <a:pt x="502" y="1612"/>
                    <a:pt x="502" y="1608"/>
                    <a:pt x="460" y="1693"/>
                  </a:cubicBezTo>
                  <a:cubicBezTo>
                    <a:pt x="447" y="1696"/>
                    <a:pt x="437" y="1702"/>
                    <a:pt x="428" y="1708"/>
                  </a:cubicBezTo>
                  <a:cubicBezTo>
                    <a:pt x="428" y="1682"/>
                    <a:pt x="406" y="1672"/>
                    <a:pt x="383" y="1655"/>
                  </a:cubicBezTo>
                  <a:cubicBezTo>
                    <a:pt x="377" y="1641"/>
                    <a:pt x="371" y="1631"/>
                    <a:pt x="364" y="1621"/>
                  </a:cubicBezTo>
                  <a:cubicBezTo>
                    <a:pt x="365" y="1517"/>
                    <a:pt x="320" y="1519"/>
                    <a:pt x="301" y="1459"/>
                  </a:cubicBezTo>
                  <a:cubicBezTo>
                    <a:pt x="292" y="1453"/>
                    <a:pt x="282" y="1446"/>
                    <a:pt x="276" y="1439"/>
                  </a:cubicBezTo>
                  <a:cubicBezTo>
                    <a:pt x="276" y="1383"/>
                    <a:pt x="305" y="1381"/>
                    <a:pt x="331" y="1355"/>
                  </a:cubicBezTo>
                  <a:cubicBezTo>
                    <a:pt x="331" y="1241"/>
                    <a:pt x="223" y="1258"/>
                    <a:pt x="178" y="1220"/>
                  </a:cubicBezTo>
                  <a:cubicBezTo>
                    <a:pt x="175" y="1204"/>
                    <a:pt x="172" y="1191"/>
                    <a:pt x="172" y="1178"/>
                  </a:cubicBezTo>
                  <a:cubicBezTo>
                    <a:pt x="166" y="1174"/>
                    <a:pt x="159" y="1171"/>
                    <a:pt x="156" y="1168"/>
                  </a:cubicBezTo>
                  <a:cubicBezTo>
                    <a:pt x="156" y="1115"/>
                    <a:pt x="211" y="1087"/>
                    <a:pt x="256" y="1072"/>
                  </a:cubicBezTo>
                  <a:cubicBezTo>
                    <a:pt x="272" y="1049"/>
                    <a:pt x="288" y="1030"/>
                    <a:pt x="304" y="1011"/>
                  </a:cubicBezTo>
                  <a:cubicBezTo>
                    <a:pt x="305" y="919"/>
                    <a:pt x="283" y="833"/>
                    <a:pt x="235" y="783"/>
                  </a:cubicBezTo>
                  <a:cubicBezTo>
                    <a:pt x="210" y="782"/>
                    <a:pt x="187" y="782"/>
                    <a:pt x="165" y="781"/>
                  </a:cubicBezTo>
                  <a:cubicBezTo>
                    <a:pt x="155" y="791"/>
                    <a:pt x="146" y="800"/>
                    <a:pt x="139" y="810"/>
                  </a:cubicBezTo>
                  <a:cubicBezTo>
                    <a:pt x="129" y="810"/>
                    <a:pt x="123" y="810"/>
                    <a:pt x="117" y="813"/>
                  </a:cubicBezTo>
                  <a:cubicBezTo>
                    <a:pt x="66" y="769"/>
                    <a:pt x="66" y="697"/>
                    <a:pt x="57" y="661"/>
                  </a:cubicBezTo>
                  <a:cubicBezTo>
                    <a:pt x="38" y="644"/>
                    <a:pt x="19" y="630"/>
                    <a:pt x="0" y="617"/>
                  </a:cubicBezTo>
                  <a:cubicBezTo>
                    <a:pt x="0" y="548"/>
                    <a:pt x="83" y="504"/>
                    <a:pt x="128" y="456"/>
                  </a:cubicBezTo>
                  <a:cubicBezTo>
                    <a:pt x="148" y="368"/>
                    <a:pt x="133" y="293"/>
                    <a:pt x="133" y="217"/>
                  </a:cubicBezTo>
                  <a:cubicBezTo>
                    <a:pt x="136" y="214"/>
                    <a:pt x="139" y="211"/>
                    <a:pt x="143" y="211"/>
                  </a:cubicBezTo>
                  <a:cubicBezTo>
                    <a:pt x="152" y="215"/>
                    <a:pt x="162" y="218"/>
                    <a:pt x="174" y="225"/>
                  </a:cubicBezTo>
                  <a:cubicBezTo>
                    <a:pt x="184" y="245"/>
                    <a:pt x="206" y="344"/>
                    <a:pt x="273" y="368"/>
                  </a:cubicBezTo>
                  <a:cubicBezTo>
                    <a:pt x="292" y="369"/>
                    <a:pt x="311" y="369"/>
                    <a:pt x="333" y="370"/>
                  </a:cubicBezTo>
                  <a:cubicBezTo>
                    <a:pt x="378" y="302"/>
                    <a:pt x="366" y="262"/>
                    <a:pt x="401" y="204"/>
                  </a:cubicBezTo>
                  <a:cubicBezTo>
                    <a:pt x="402" y="191"/>
                    <a:pt x="402" y="178"/>
                    <a:pt x="405" y="165"/>
                  </a:cubicBezTo>
                  <a:cubicBezTo>
                    <a:pt x="367" y="125"/>
                    <a:pt x="329" y="88"/>
                    <a:pt x="291" y="51"/>
                  </a:cubicBezTo>
                  <a:cubicBezTo>
                    <a:pt x="291" y="12"/>
                    <a:pt x="323" y="16"/>
                    <a:pt x="342" y="0"/>
                  </a:cubicBezTo>
                  <a:cubicBezTo>
                    <a:pt x="345" y="0"/>
                    <a:pt x="352" y="0"/>
                    <a:pt x="358" y="0"/>
                  </a:cubicBezTo>
                  <a:cubicBezTo>
                    <a:pt x="399" y="44"/>
                    <a:pt x="456" y="98"/>
                    <a:pt x="485" y="187"/>
                  </a:cubicBezTo>
                  <a:cubicBezTo>
                    <a:pt x="500" y="207"/>
                    <a:pt x="516" y="227"/>
                    <a:pt x="535" y="250"/>
                  </a:cubicBezTo>
                  <a:cubicBezTo>
                    <a:pt x="609" y="265"/>
                    <a:pt x="682" y="284"/>
                    <a:pt x="756" y="302"/>
                  </a:cubicBezTo>
                  <a:cubicBezTo>
                    <a:pt x="768" y="312"/>
                    <a:pt x="784" y="325"/>
                    <a:pt x="800" y="339"/>
                  </a:cubicBezTo>
                  <a:cubicBezTo>
                    <a:pt x="835" y="409"/>
                    <a:pt x="853" y="547"/>
                    <a:pt x="952" y="618"/>
                  </a:cubicBezTo>
                  <a:cubicBezTo>
                    <a:pt x="955" y="624"/>
                    <a:pt x="958" y="631"/>
                    <a:pt x="964" y="641"/>
                  </a:cubicBezTo>
                  <a:cubicBezTo>
                    <a:pt x="993" y="642"/>
                    <a:pt x="1047" y="646"/>
                    <a:pt x="1086" y="621"/>
                  </a:cubicBezTo>
                  <a:cubicBezTo>
                    <a:pt x="1093" y="553"/>
                    <a:pt x="1083" y="585"/>
                    <a:pt x="1150" y="577"/>
                  </a:cubicBezTo>
                  <a:cubicBezTo>
                    <a:pt x="1156" y="587"/>
                    <a:pt x="1194" y="650"/>
                    <a:pt x="1194" y="703"/>
                  </a:cubicBezTo>
                  <a:cubicBezTo>
                    <a:pt x="1149" y="724"/>
                    <a:pt x="1089" y="720"/>
                    <a:pt x="1057" y="719"/>
                  </a:cubicBezTo>
                  <a:cubicBezTo>
                    <a:pt x="1044" y="745"/>
                    <a:pt x="1031" y="770"/>
                    <a:pt x="1021" y="796"/>
                  </a:cubicBezTo>
                  <a:cubicBezTo>
                    <a:pt x="1018" y="819"/>
                    <a:pt x="1014" y="845"/>
                    <a:pt x="1014" y="872"/>
                  </a:cubicBezTo>
                  <a:cubicBezTo>
                    <a:pt x="982" y="894"/>
                    <a:pt x="985" y="897"/>
                    <a:pt x="985" y="956"/>
                  </a:cubicBezTo>
                  <a:cubicBezTo>
                    <a:pt x="1026" y="996"/>
                    <a:pt x="1067" y="1040"/>
                    <a:pt x="1112" y="1084"/>
                  </a:cubicBezTo>
                  <a:cubicBezTo>
                    <a:pt x="1122" y="1087"/>
                    <a:pt x="1173" y="1088"/>
                    <a:pt x="1188" y="1141"/>
                  </a:cubicBezTo>
                  <a:cubicBezTo>
                    <a:pt x="1204" y="1155"/>
                    <a:pt x="1220" y="1168"/>
                    <a:pt x="1236" y="1185"/>
                  </a:cubicBezTo>
                  <a:cubicBezTo>
                    <a:pt x="1284" y="1189"/>
                    <a:pt x="1332" y="1197"/>
                    <a:pt x="1380" y="1205"/>
                  </a:cubicBezTo>
                  <a:cubicBezTo>
                    <a:pt x="1389" y="1212"/>
                    <a:pt x="1399" y="1219"/>
                    <a:pt x="1408" y="1229"/>
                  </a:cubicBezTo>
                  <a:cubicBezTo>
                    <a:pt x="1408" y="1242"/>
                    <a:pt x="1408" y="1258"/>
                    <a:pt x="1411" y="1274"/>
                  </a:cubicBezTo>
                  <a:cubicBezTo>
                    <a:pt x="1344" y="1342"/>
                    <a:pt x="1261" y="1290"/>
                    <a:pt x="1260" y="1395"/>
                  </a:cubicBezTo>
                  <a:cubicBezTo>
                    <a:pt x="1270" y="1415"/>
                    <a:pt x="1276" y="1432"/>
                    <a:pt x="1266" y="1457"/>
                  </a:cubicBezTo>
                  <a:cubicBezTo>
                    <a:pt x="1241" y="1463"/>
                    <a:pt x="1221" y="1479"/>
                    <a:pt x="1209" y="1489"/>
                  </a:cubicBezTo>
                  <a:cubicBezTo>
                    <a:pt x="1208" y="1541"/>
                    <a:pt x="1208" y="1594"/>
                    <a:pt x="1208" y="1646"/>
                  </a:cubicBezTo>
                  <a:cubicBezTo>
                    <a:pt x="1146" y="1736"/>
                    <a:pt x="1086" y="1748"/>
                    <a:pt x="996" y="1762"/>
                  </a:cubicBezTo>
                  <a:cubicBezTo>
                    <a:pt x="929" y="1783"/>
                    <a:pt x="881" y="1801"/>
                    <a:pt x="833" y="1777"/>
                  </a:cubicBezTo>
                  <a:cubicBezTo>
                    <a:pt x="785" y="1727"/>
                    <a:pt x="776" y="1684"/>
                    <a:pt x="751" y="1657"/>
                  </a:cubicBezTo>
                  <a:cubicBezTo>
                    <a:pt x="709" y="1660"/>
                    <a:pt x="719" y="1660"/>
                    <a:pt x="699" y="1699"/>
                  </a:cubicBezTo>
                  <a:cubicBezTo>
                    <a:pt x="693" y="1728"/>
                    <a:pt x="686" y="1760"/>
                    <a:pt x="680" y="1793"/>
                  </a:cubicBezTo>
                  <a:cubicBezTo>
                    <a:pt x="667" y="1793"/>
                    <a:pt x="657" y="1792"/>
                    <a:pt x="648" y="1792"/>
                  </a:cubicBezTo>
                  <a:close/>
                </a:path>
              </a:pathLst>
            </a:custGeom>
            <a:grpFill/>
            <a:ln w="8" cap="flat">
              <a:solidFill>
                <a:srgbClr val="FFFFFF"/>
              </a:solidFill>
              <a:prstDash val="solid"/>
              <a:miter lim="800000"/>
            </a:ln>
          </p:spPr>
          <p:txBody>
            <a:bodyPr lIns="121899" tIns="60949" rIns="121899" bIns="60949"/>
            <a:lstStyle/>
            <a:p>
              <a:pPr fontAlgn="auto"/>
              <a:endParaRPr lang="zh-CN" altLang="en-US" sz="2400" noProof="1">
                <a:solidFill>
                  <a:srgbClr val="000000"/>
                </a:solidFill>
                <a:cs typeface="+mn-ea"/>
                <a:sym typeface="+mn-lt"/>
              </a:endParaRPr>
            </a:p>
          </p:txBody>
        </p:sp>
        <p:sp>
          <p:nvSpPr>
            <p:cNvPr id="76" name="Freeform 20"/>
            <p:cNvSpPr/>
            <p:nvPr/>
          </p:nvSpPr>
          <p:spPr bwMode="auto">
            <a:xfrm>
              <a:off x="5531382" y="2610833"/>
              <a:ext cx="478453" cy="484762"/>
            </a:xfrm>
            <a:custGeom>
              <a:avLst/>
              <a:gdLst>
                <a:gd name="T0" fmla="*/ 1054 w 1669"/>
                <a:gd name="T1" fmla="*/ 1690 h 1690"/>
                <a:gd name="T2" fmla="*/ 952 w 1669"/>
                <a:gd name="T3" fmla="*/ 1665 h 1690"/>
                <a:gd name="T4" fmla="*/ 952 w 1669"/>
                <a:gd name="T5" fmla="*/ 1625 h 1690"/>
                <a:gd name="T6" fmla="*/ 1061 w 1669"/>
                <a:gd name="T7" fmla="*/ 1556 h 1690"/>
                <a:gd name="T8" fmla="*/ 1090 w 1669"/>
                <a:gd name="T9" fmla="*/ 1517 h 1690"/>
                <a:gd name="T10" fmla="*/ 918 w 1669"/>
                <a:gd name="T11" fmla="*/ 1389 h 1690"/>
                <a:gd name="T12" fmla="*/ 842 w 1669"/>
                <a:gd name="T13" fmla="*/ 1315 h 1690"/>
                <a:gd name="T14" fmla="*/ 728 w 1669"/>
                <a:gd name="T15" fmla="*/ 1230 h 1690"/>
                <a:gd name="T16" fmla="*/ 658 w 1669"/>
                <a:gd name="T17" fmla="*/ 1146 h 1690"/>
                <a:gd name="T18" fmla="*/ 697 w 1669"/>
                <a:gd name="T19" fmla="*/ 1043 h 1690"/>
                <a:gd name="T20" fmla="*/ 720 w 1669"/>
                <a:gd name="T21" fmla="*/ 981 h 1690"/>
                <a:gd name="T22" fmla="*/ 870 w 1669"/>
                <a:gd name="T23" fmla="*/ 952 h 1690"/>
                <a:gd name="T24" fmla="*/ 810 w 1669"/>
                <a:gd name="T25" fmla="*/ 774 h 1690"/>
                <a:gd name="T26" fmla="*/ 711 w 1669"/>
                <a:gd name="T27" fmla="*/ 784 h 1690"/>
                <a:gd name="T28" fmla="*/ 701 w 1669"/>
                <a:gd name="T29" fmla="*/ 836 h 1690"/>
                <a:gd name="T30" fmla="*/ 634 w 1669"/>
                <a:gd name="T31" fmla="*/ 845 h 1690"/>
                <a:gd name="T32" fmla="*/ 583 w 1669"/>
                <a:gd name="T33" fmla="*/ 794 h 1690"/>
                <a:gd name="T34" fmla="*/ 448 w 1669"/>
                <a:gd name="T35" fmla="*/ 519 h 1690"/>
                <a:gd name="T36" fmla="*/ 310 w 1669"/>
                <a:gd name="T37" fmla="*/ 483 h 1690"/>
                <a:gd name="T38" fmla="*/ 196 w 1669"/>
                <a:gd name="T39" fmla="*/ 444 h 1690"/>
                <a:gd name="T40" fmla="*/ 170 w 1669"/>
                <a:gd name="T41" fmla="*/ 414 h 1690"/>
                <a:gd name="T42" fmla="*/ 21 w 1669"/>
                <a:gd name="T43" fmla="*/ 200 h 1690"/>
                <a:gd name="T44" fmla="*/ 76 w 1669"/>
                <a:gd name="T45" fmla="*/ 113 h 1690"/>
                <a:gd name="T46" fmla="*/ 111 w 1669"/>
                <a:gd name="T47" fmla="*/ 150 h 1690"/>
                <a:gd name="T48" fmla="*/ 111 w 1669"/>
                <a:gd name="T49" fmla="*/ 160 h 1690"/>
                <a:gd name="T50" fmla="*/ 203 w 1669"/>
                <a:gd name="T51" fmla="*/ 267 h 1690"/>
                <a:gd name="T52" fmla="*/ 359 w 1669"/>
                <a:gd name="T53" fmla="*/ 301 h 1690"/>
                <a:gd name="T54" fmla="*/ 510 w 1669"/>
                <a:gd name="T55" fmla="*/ 236 h 1690"/>
                <a:gd name="T56" fmla="*/ 561 w 1669"/>
                <a:gd name="T57" fmla="*/ 240 h 1690"/>
                <a:gd name="T58" fmla="*/ 629 w 1669"/>
                <a:gd name="T59" fmla="*/ 157 h 1690"/>
                <a:gd name="T60" fmla="*/ 738 w 1669"/>
                <a:gd name="T61" fmla="*/ 2 h 1690"/>
                <a:gd name="T62" fmla="*/ 741 w 1669"/>
                <a:gd name="T63" fmla="*/ 84 h 1690"/>
                <a:gd name="T64" fmla="*/ 839 w 1669"/>
                <a:gd name="T65" fmla="*/ 165 h 1690"/>
                <a:gd name="T66" fmla="*/ 1050 w 1669"/>
                <a:gd name="T67" fmla="*/ 285 h 1690"/>
                <a:gd name="T68" fmla="*/ 1274 w 1669"/>
                <a:gd name="T69" fmla="*/ 697 h 1690"/>
                <a:gd name="T70" fmla="*/ 1334 w 1669"/>
                <a:gd name="T71" fmla="*/ 869 h 1690"/>
                <a:gd name="T72" fmla="*/ 1617 w 1669"/>
                <a:gd name="T73" fmla="*/ 1053 h 1690"/>
                <a:gd name="T74" fmla="*/ 1617 w 1669"/>
                <a:gd name="T75" fmla="*/ 1072 h 1690"/>
                <a:gd name="T76" fmla="*/ 1444 w 1669"/>
                <a:gd name="T77" fmla="*/ 1081 h 1690"/>
                <a:gd name="T78" fmla="*/ 1444 w 1669"/>
                <a:gd name="T79" fmla="*/ 1147 h 1690"/>
                <a:gd name="T80" fmla="*/ 1546 w 1669"/>
                <a:gd name="T81" fmla="*/ 1188 h 1690"/>
                <a:gd name="T82" fmla="*/ 1539 w 1669"/>
                <a:gd name="T83" fmla="*/ 1270 h 1690"/>
                <a:gd name="T84" fmla="*/ 1660 w 1669"/>
                <a:gd name="T85" fmla="*/ 1332 h 1690"/>
                <a:gd name="T86" fmla="*/ 1669 w 1669"/>
                <a:gd name="T87" fmla="*/ 1352 h 1690"/>
                <a:gd name="T88" fmla="*/ 1541 w 1669"/>
                <a:gd name="T89" fmla="*/ 1480 h 1690"/>
                <a:gd name="T90" fmla="*/ 1541 w 1669"/>
                <a:gd name="T91" fmla="*/ 1496 h 1690"/>
                <a:gd name="T92" fmla="*/ 1390 w 1669"/>
                <a:gd name="T93" fmla="*/ 1620 h 1690"/>
                <a:gd name="T94" fmla="*/ 1284 w 1669"/>
                <a:gd name="T95" fmla="*/ 1653 h 1690"/>
                <a:gd name="T96" fmla="*/ 1278 w 1669"/>
                <a:gd name="T97" fmla="*/ 1670 h 1690"/>
                <a:gd name="T98" fmla="*/ 1125 w 1669"/>
                <a:gd name="T99" fmla="*/ 1656 h 1690"/>
                <a:gd name="T100" fmla="*/ 1054 w 1669"/>
                <a:gd name="T101" fmla="*/ 1690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9" h="1690">
                  <a:moveTo>
                    <a:pt x="1054" y="1690"/>
                  </a:moveTo>
                  <a:cubicBezTo>
                    <a:pt x="1000" y="1666"/>
                    <a:pt x="977" y="1669"/>
                    <a:pt x="952" y="1665"/>
                  </a:cubicBezTo>
                  <a:cubicBezTo>
                    <a:pt x="952" y="1652"/>
                    <a:pt x="952" y="1638"/>
                    <a:pt x="952" y="1625"/>
                  </a:cubicBezTo>
                  <a:cubicBezTo>
                    <a:pt x="885" y="1601"/>
                    <a:pt x="1045" y="1562"/>
                    <a:pt x="1061" y="1556"/>
                  </a:cubicBezTo>
                  <a:cubicBezTo>
                    <a:pt x="1071" y="1543"/>
                    <a:pt x="1081" y="1530"/>
                    <a:pt x="1090" y="1517"/>
                  </a:cubicBezTo>
                  <a:cubicBezTo>
                    <a:pt x="1091" y="1373"/>
                    <a:pt x="998" y="1394"/>
                    <a:pt x="918" y="1389"/>
                  </a:cubicBezTo>
                  <a:cubicBezTo>
                    <a:pt x="867" y="1374"/>
                    <a:pt x="852" y="1331"/>
                    <a:pt x="842" y="1315"/>
                  </a:cubicBezTo>
                  <a:cubicBezTo>
                    <a:pt x="782" y="1287"/>
                    <a:pt x="743" y="1257"/>
                    <a:pt x="728" y="1230"/>
                  </a:cubicBezTo>
                  <a:cubicBezTo>
                    <a:pt x="670" y="1193"/>
                    <a:pt x="667" y="1176"/>
                    <a:pt x="658" y="1146"/>
                  </a:cubicBezTo>
                  <a:cubicBezTo>
                    <a:pt x="706" y="1118"/>
                    <a:pt x="693" y="1069"/>
                    <a:pt x="697" y="1043"/>
                  </a:cubicBezTo>
                  <a:cubicBezTo>
                    <a:pt x="703" y="1020"/>
                    <a:pt x="710" y="1000"/>
                    <a:pt x="720" y="981"/>
                  </a:cubicBezTo>
                  <a:cubicBezTo>
                    <a:pt x="761" y="982"/>
                    <a:pt x="812" y="996"/>
                    <a:pt x="870" y="952"/>
                  </a:cubicBezTo>
                  <a:cubicBezTo>
                    <a:pt x="870" y="873"/>
                    <a:pt x="848" y="801"/>
                    <a:pt x="810" y="774"/>
                  </a:cubicBezTo>
                  <a:cubicBezTo>
                    <a:pt x="753" y="772"/>
                    <a:pt x="740" y="772"/>
                    <a:pt x="711" y="784"/>
                  </a:cubicBezTo>
                  <a:cubicBezTo>
                    <a:pt x="708" y="801"/>
                    <a:pt x="705" y="817"/>
                    <a:pt x="701" y="836"/>
                  </a:cubicBezTo>
                  <a:cubicBezTo>
                    <a:pt x="679" y="839"/>
                    <a:pt x="656" y="842"/>
                    <a:pt x="634" y="845"/>
                  </a:cubicBezTo>
                  <a:cubicBezTo>
                    <a:pt x="618" y="808"/>
                    <a:pt x="606" y="811"/>
                    <a:pt x="583" y="794"/>
                  </a:cubicBezTo>
                  <a:cubicBezTo>
                    <a:pt x="523" y="681"/>
                    <a:pt x="501" y="589"/>
                    <a:pt x="448" y="519"/>
                  </a:cubicBezTo>
                  <a:cubicBezTo>
                    <a:pt x="397" y="482"/>
                    <a:pt x="342" y="487"/>
                    <a:pt x="310" y="483"/>
                  </a:cubicBezTo>
                  <a:cubicBezTo>
                    <a:pt x="272" y="469"/>
                    <a:pt x="234" y="455"/>
                    <a:pt x="196" y="444"/>
                  </a:cubicBezTo>
                  <a:cubicBezTo>
                    <a:pt x="186" y="434"/>
                    <a:pt x="177" y="424"/>
                    <a:pt x="170" y="414"/>
                  </a:cubicBezTo>
                  <a:cubicBezTo>
                    <a:pt x="139" y="328"/>
                    <a:pt x="69" y="238"/>
                    <a:pt x="21" y="200"/>
                  </a:cubicBezTo>
                  <a:cubicBezTo>
                    <a:pt x="22" y="145"/>
                    <a:pt x="0" y="59"/>
                    <a:pt x="76" y="113"/>
                  </a:cubicBezTo>
                  <a:cubicBezTo>
                    <a:pt x="82" y="127"/>
                    <a:pt x="92" y="140"/>
                    <a:pt x="111" y="150"/>
                  </a:cubicBezTo>
                  <a:cubicBezTo>
                    <a:pt x="111" y="153"/>
                    <a:pt x="111" y="157"/>
                    <a:pt x="111" y="160"/>
                  </a:cubicBezTo>
                  <a:cubicBezTo>
                    <a:pt x="140" y="180"/>
                    <a:pt x="165" y="204"/>
                    <a:pt x="203" y="267"/>
                  </a:cubicBezTo>
                  <a:cubicBezTo>
                    <a:pt x="235" y="284"/>
                    <a:pt x="289" y="292"/>
                    <a:pt x="359" y="301"/>
                  </a:cubicBezTo>
                  <a:cubicBezTo>
                    <a:pt x="411" y="285"/>
                    <a:pt x="447" y="136"/>
                    <a:pt x="510" y="236"/>
                  </a:cubicBezTo>
                  <a:cubicBezTo>
                    <a:pt x="526" y="236"/>
                    <a:pt x="542" y="236"/>
                    <a:pt x="561" y="240"/>
                  </a:cubicBezTo>
                  <a:cubicBezTo>
                    <a:pt x="584" y="211"/>
                    <a:pt x="606" y="182"/>
                    <a:pt x="629" y="157"/>
                  </a:cubicBezTo>
                  <a:cubicBezTo>
                    <a:pt x="642" y="82"/>
                    <a:pt x="649" y="0"/>
                    <a:pt x="738" y="2"/>
                  </a:cubicBezTo>
                  <a:cubicBezTo>
                    <a:pt x="738" y="28"/>
                    <a:pt x="738" y="55"/>
                    <a:pt x="741" y="84"/>
                  </a:cubicBezTo>
                  <a:cubicBezTo>
                    <a:pt x="773" y="111"/>
                    <a:pt x="804" y="138"/>
                    <a:pt x="839" y="165"/>
                  </a:cubicBezTo>
                  <a:cubicBezTo>
                    <a:pt x="897" y="186"/>
                    <a:pt x="960" y="244"/>
                    <a:pt x="1050" y="285"/>
                  </a:cubicBezTo>
                  <a:cubicBezTo>
                    <a:pt x="1110" y="411"/>
                    <a:pt x="1179" y="547"/>
                    <a:pt x="1274" y="697"/>
                  </a:cubicBezTo>
                  <a:cubicBezTo>
                    <a:pt x="1274" y="736"/>
                    <a:pt x="1289" y="809"/>
                    <a:pt x="1334" y="869"/>
                  </a:cubicBezTo>
                  <a:cubicBezTo>
                    <a:pt x="1439" y="927"/>
                    <a:pt x="1502" y="961"/>
                    <a:pt x="1617" y="1053"/>
                  </a:cubicBezTo>
                  <a:cubicBezTo>
                    <a:pt x="1617" y="1059"/>
                    <a:pt x="1617" y="1066"/>
                    <a:pt x="1617" y="1072"/>
                  </a:cubicBezTo>
                  <a:cubicBezTo>
                    <a:pt x="1588" y="1101"/>
                    <a:pt x="1457" y="1081"/>
                    <a:pt x="1444" y="1081"/>
                  </a:cubicBezTo>
                  <a:cubicBezTo>
                    <a:pt x="1444" y="1101"/>
                    <a:pt x="1444" y="1124"/>
                    <a:pt x="1444" y="1147"/>
                  </a:cubicBezTo>
                  <a:cubicBezTo>
                    <a:pt x="1476" y="1160"/>
                    <a:pt x="1511" y="1174"/>
                    <a:pt x="1546" y="1188"/>
                  </a:cubicBezTo>
                  <a:cubicBezTo>
                    <a:pt x="1533" y="1214"/>
                    <a:pt x="1526" y="1227"/>
                    <a:pt x="1539" y="1270"/>
                  </a:cubicBezTo>
                  <a:cubicBezTo>
                    <a:pt x="1577" y="1291"/>
                    <a:pt x="1619" y="1311"/>
                    <a:pt x="1660" y="1332"/>
                  </a:cubicBezTo>
                  <a:cubicBezTo>
                    <a:pt x="1663" y="1339"/>
                    <a:pt x="1666" y="1345"/>
                    <a:pt x="1669" y="1352"/>
                  </a:cubicBezTo>
                  <a:cubicBezTo>
                    <a:pt x="1669" y="1421"/>
                    <a:pt x="1599" y="1445"/>
                    <a:pt x="1541" y="1480"/>
                  </a:cubicBezTo>
                  <a:cubicBezTo>
                    <a:pt x="1541" y="1483"/>
                    <a:pt x="1541" y="1490"/>
                    <a:pt x="1541" y="1496"/>
                  </a:cubicBezTo>
                  <a:cubicBezTo>
                    <a:pt x="1512" y="1495"/>
                    <a:pt x="1419" y="1598"/>
                    <a:pt x="1390" y="1620"/>
                  </a:cubicBezTo>
                  <a:cubicBezTo>
                    <a:pt x="1355" y="1629"/>
                    <a:pt x="1320" y="1641"/>
                    <a:pt x="1284" y="1653"/>
                  </a:cubicBezTo>
                  <a:cubicBezTo>
                    <a:pt x="1281" y="1657"/>
                    <a:pt x="1278" y="1663"/>
                    <a:pt x="1278" y="1670"/>
                  </a:cubicBezTo>
                  <a:cubicBezTo>
                    <a:pt x="1227" y="1665"/>
                    <a:pt x="1176" y="1660"/>
                    <a:pt x="1125" y="1656"/>
                  </a:cubicBezTo>
                  <a:cubicBezTo>
                    <a:pt x="1099" y="1665"/>
                    <a:pt x="1076" y="1678"/>
                    <a:pt x="1054" y="1690"/>
                  </a:cubicBezTo>
                  <a:close/>
                </a:path>
              </a:pathLst>
            </a:custGeom>
            <a:grpFill/>
            <a:ln w="8" cap="flat">
              <a:solidFill>
                <a:srgbClr val="FFFFFF"/>
              </a:solidFill>
              <a:prstDash val="solid"/>
              <a:miter lim="800000"/>
            </a:ln>
          </p:spPr>
          <p:txBody>
            <a:bodyPr lIns="121899" tIns="60949" rIns="121899" bIns="60949"/>
            <a:lstStyle/>
            <a:p>
              <a:pPr fontAlgn="auto"/>
              <a:endParaRPr lang="zh-CN" altLang="en-US" sz="2400" noProof="1">
                <a:solidFill>
                  <a:srgbClr val="000000"/>
                </a:solidFill>
                <a:cs typeface="+mn-ea"/>
                <a:sym typeface="+mn-lt"/>
              </a:endParaRPr>
            </a:p>
          </p:txBody>
        </p:sp>
        <p:sp>
          <p:nvSpPr>
            <p:cNvPr id="77" name="Freeform 21"/>
            <p:cNvSpPr/>
            <p:nvPr/>
          </p:nvSpPr>
          <p:spPr bwMode="auto">
            <a:xfrm>
              <a:off x="5047674" y="2518299"/>
              <a:ext cx="487916" cy="487916"/>
            </a:xfrm>
            <a:custGeom>
              <a:avLst/>
              <a:gdLst>
                <a:gd name="T0" fmla="*/ 1448 w 1700"/>
                <a:gd name="T1" fmla="*/ 1701 h 1701"/>
                <a:gd name="T2" fmla="*/ 1314 w 1700"/>
                <a:gd name="T3" fmla="*/ 1678 h 1701"/>
                <a:gd name="T4" fmla="*/ 1209 w 1700"/>
                <a:gd name="T5" fmla="*/ 1620 h 1701"/>
                <a:gd name="T6" fmla="*/ 1008 w 1700"/>
                <a:gd name="T7" fmla="*/ 1569 h 1701"/>
                <a:gd name="T8" fmla="*/ 954 w 1700"/>
                <a:gd name="T9" fmla="*/ 1482 h 1701"/>
                <a:gd name="T10" fmla="*/ 852 w 1700"/>
                <a:gd name="T11" fmla="*/ 1414 h 1701"/>
                <a:gd name="T12" fmla="*/ 485 w 1700"/>
                <a:gd name="T13" fmla="*/ 1395 h 1701"/>
                <a:gd name="T14" fmla="*/ 252 w 1700"/>
                <a:gd name="T15" fmla="*/ 1268 h 1701"/>
                <a:gd name="T16" fmla="*/ 179 w 1700"/>
                <a:gd name="T17" fmla="*/ 1185 h 1701"/>
                <a:gd name="T18" fmla="*/ 53 w 1700"/>
                <a:gd name="T19" fmla="*/ 890 h 1701"/>
                <a:gd name="T20" fmla="*/ 3 w 1700"/>
                <a:gd name="T21" fmla="*/ 741 h 1701"/>
                <a:gd name="T22" fmla="*/ 1 w 1700"/>
                <a:gd name="T23" fmla="*/ 623 h 1701"/>
                <a:gd name="T24" fmla="*/ 151 w 1700"/>
                <a:gd name="T25" fmla="*/ 545 h 1701"/>
                <a:gd name="T26" fmla="*/ 202 w 1700"/>
                <a:gd name="T27" fmla="*/ 520 h 1701"/>
                <a:gd name="T28" fmla="*/ 417 w 1700"/>
                <a:gd name="T29" fmla="*/ 437 h 1701"/>
                <a:gd name="T30" fmla="*/ 631 w 1700"/>
                <a:gd name="T31" fmla="*/ 390 h 1701"/>
                <a:gd name="T32" fmla="*/ 786 w 1700"/>
                <a:gd name="T33" fmla="*/ 250 h 1701"/>
                <a:gd name="T34" fmla="*/ 867 w 1700"/>
                <a:gd name="T35" fmla="*/ 0 h 1701"/>
                <a:gd name="T36" fmla="*/ 1026 w 1700"/>
                <a:gd name="T37" fmla="*/ 40 h 1701"/>
                <a:gd name="T38" fmla="*/ 1263 w 1700"/>
                <a:gd name="T39" fmla="*/ 46 h 1701"/>
                <a:gd name="T40" fmla="*/ 1301 w 1700"/>
                <a:gd name="T41" fmla="*/ 106 h 1701"/>
                <a:gd name="T42" fmla="*/ 1335 w 1700"/>
                <a:gd name="T43" fmla="*/ 264 h 1701"/>
                <a:gd name="T44" fmla="*/ 1238 w 1700"/>
                <a:gd name="T45" fmla="*/ 376 h 1701"/>
                <a:gd name="T46" fmla="*/ 1203 w 1700"/>
                <a:gd name="T47" fmla="*/ 388 h 1701"/>
                <a:gd name="T48" fmla="*/ 1203 w 1700"/>
                <a:gd name="T49" fmla="*/ 411 h 1701"/>
                <a:gd name="T50" fmla="*/ 1311 w 1700"/>
                <a:gd name="T51" fmla="*/ 496 h 1701"/>
                <a:gd name="T52" fmla="*/ 1318 w 1700"/>
                <a:gd name="T53" fmla="*/ 513 h 1701"/>
                <a:gd name="T54" fmla="*/ 1550 w 1700"/>
                <a:gd name="T55" fmla="*/ 597 h 1701"/>
                <a:gd name="T56" fmla="*/ 1617 w 1700"/>
                <a:gd name="T57" fmla="*/ 654 h 1701"/>
                <a:gd name="T58" fmla="*/ 1700 w 1700"/>
                <a:gd name="T59" fmla="*/ 722 h 1701"/>
                <a:gd name="T60" fmla="*/ 1696 w 1700"/>
                <a:gd name="T61" fmla="*/ 751 h 1701"/>
                <a:gd name="T62" fmla="*/ 1651 w 1700"/>
                <a:gd name="T63" fmla="*/ 894 h 1701"/>
                <a:gd name="T64" fmla="*/ 1600 w 1700"/>
                <a:gd name="T65" fmla="*/ 880 h 1701"/>
                <a:gd name="T66" fmla="*/ 1434 w 1700"/>
                <a:gd name="T67" fmla="*/ 738 h 1701"/>
                <a:gd name="T68" fmla="*/ 1440 w 1700"/>
                <a:gd name="T69" fmla="*/ 954 h 1701"/>
                <a:gd name="T70" fmla="*/ 1298 w 1700"/>
                <a:gd name="T71" fmla="*/ 1115 h 1701"/>
                <a:gd name="T72" fmla="*/ 1298 w 1700"/>
                <a:gd name="T73" fmla="*/ 1183 h 1701"/>
                <a:gd name="T74" fmla="*/ 1361 w 1700"/>
                <a:gd name="T75" fmla="*/ 1234 h 1701"/>
                <a:gd name="T76" fmla="*/ 1392 w 1700"/>
                <a:gd name="T77" fmla="*/ 1349 h 1701"/>
                <a:gd name="T78" fmla="*/ 1472 w 1700"/>
                <a:gd name="T79" fmla="*/ 1404 h 1701"/>
                <a:gd name="T80" fmla="*/ 1555 w 1700"/>
                <a:gd name="T81" fmla="*/ 1373 h 1701"/>
                <a:gd name="T82" fmla="*/ 1592 w 1700"/>
                <a:gd name="T83" fmla="*/ 1580 h 1701"/>
                <a:gd name="T84" fmla="*/ 1487 w 1700"/>
                <a:gd name="T85" fmla="*/ 1640 h 1701"/>
                <a:gd name="T86" fmla="*/ 1448 w 1700"/>
                <a:gd name="T87" fmla="*/ 1701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00" h="1701">
                  <a:moveTo>
                    <a:pt x="1448" y="1701"/>
                  </a:moveTo>
                  <a:cubicBezTo>
                    <a:pt x="1403" y="1693"/>
                    <a:pt x="1359" y="1686"/>
                    <a:pt x="1314" y="1678"/>
                  </a:cubicBezTo>
                  <a:cubicBezTo>
                    <a:pt x="1279" y="1658"/>
                    <a:pt x="1244" y="1637"/>
                    <a:pt x="1209" y="1620"/>
                  </a:cubicBezTo>
                  <a:cubicBezTo>
                    <a:pt x="1091" y="1617"/>
                    <a:pt x="1062" y="1616"/>
                    <a:pt x="1008" y="1569"/>
                  </a:cubicBezTo>
                  <a:cubicBezTo>
                    <a:pt x="989" y="1539"/>
                    <a:pt x="970" y="1509"/>
                    <a:pt x="954" y="1482"/>
                  </a:cubicBezTo>
                  <a:cubicBezTo>
                    <a:pt x="919" y="1459"/>
                    <a:pt x="884" y="1435"/>
                    <a:pt x="852" y="1414"/>
                  </a:cubicBezTo>
                  <a:cubicBezTo>
                    <a:pt x="728" y="1408"/>
                    <a:pt x="606" y="1402"/>
                    <a:pt x="485" y="1395"/>
                  </a:cubicBezTo>
                  <a:cubicBezTo>
                    <a:pt x="408" y="1361"/>
                    <a:pt x="274" y="1315"/>
                    <a:pt x="252" y="1268"/>
                  </a:cubicBezTo>
                  <a:cubicBezTo>
                    <a:pt x="198" y="1234"/>
                    <a:pt x="192" y="1211"/>
                    <a:pt x="179" y="1185"/>
                  </a:cubicBezTo>
                  <a:cubicBezTo>
                    <a:pt x="161" y="1050"/>
                    <a:pt x="94" y="970"/>
                    <a:pt x="53" y="890"/>
                  </a:cubicBezTo>
                  <a:cubicBezTo>
                    <a:pt x="34" y="840"/>
                    <a:pt x="19" y="791"/>
                    <a:pt x="3" y="741"/>
                  </a:cubicBezTo>
                  <a:cubicBezTo>
                    <a:pt x="0" y="702"/>
                    <a:pt x="0" y="663"/>
                    <a:pt x="1" y="623"/>
                  </a:cubicBezTo>
                  <a:cubicBezTo>
                    <a:pt x="52" y="625"/>
                    <a:pt x="109" y="580"/>
                    <a:pt x="151" y="545"/>
                  </a:cubicBezTo>
                  <a:cubicBezTo>
                    <a:pt x="167" y="536"/>
                    <a:pt x="183" y="526"/>
                    <a:pt x="202" y="520"/>
                  </a:cubicBezTo>
                  <a:cubicBezTo>
                    <a:pt x="282" y="516"/>
                    <a:pt x="350" y="491"/>
                    <a:pt x="417" y="437"/>
                  </a:cubicBezTo>
                  <a:cubicBezTo>
                    <a:pt x="478" y="432"/>
                    <a:pt x="558" y="408"/>
                    <a:pt x="631" y="390"/>
                  </a:cubicBezTo>
                  <a:cubicBezTo>
                    <a:pt x="692" y="353"/>
                    <a:pt x="740" y="301"/>
                    <a:pt x="786" y="250"/>
                  </a:cubicBezTo>
                  <a:cubicBezTo>
                    <a:pt x="866" y="197"/>
                    <a:pt x="863" y="72"/>
                    <a:pt x="867" y="0"/>
                  </a:cubicBezTo>
                  <a:cubicBezTo>
                    <a:pt x="918" y="11"/>
                    <a:pt x="972" y="26"/>
                    <a:pt x="1026" y="40"/>
                  </a:cubicBezTo>
                  <a:cubicBezTo>
                    <a:pt x="1103" y="42"/>
                    <a:pt x="1183" y="44"/>
                    <a:pt x="1263" y="46"/>
                  </a:cubicBezTo>
                  <a:cubicBezTo>
                    <a:pt x="1275" y="66"/>
                    <a:pt x="1288" y="86"/>
                    <a:pt x="1301" y="106"/>
                  </a:cubicBezTo>
                  <a:cubicBezTo>
                    <a:pt x="1329" y="126"/>
                    <a:pt x="1377" y="200"/>
                    <a:pt x="1335" y="264"/>
                  </a:cubicBezTo>
                  <a:cubicBezTo>
                    <a:pt x="1274" y="295"/>
                    <a:pt x="1252" y="308"/>
                    <a:pt x="1238" y="376"/>
                  </a:cubicBezTo>
                  <a:cubicBezTo>
                    <a:pt x="1226" y="379"/>
                    <a:pt x="1213" y="382"/>
                    <a:pt x="1203" y="388"/>
                  </a:cubicBezTo>
                  <a:cubicBezTo>
                    <a:pt x="1203" y="395"/>
                    <a:pt x="1203" y="402"/>
                    <a:pt x="1203" y="411"/>
                  </a:cubicBezTo>
                  <a:cubicBezTo>
                    <a:pt x="1238" y="438"/>
                    <a:pt x="1273" y="466"/>
                    <a:pt x="1311" y="496"/>
                  </a:cubicBezTo>
                  <a:cubicBezTo>
                    <a:pt x="1311" y="499"/>
                    <a:pt x="1314" y="506"/>
                    <a:pt x="1318" y="513"/>
                  </a:cubicBezTo>
                  <a:cubicBezTo>
                    <a:pt x="1365" y="550"/>
                    <a:pt x="1457" y="667"/>
                    <a:pt x="1550" y="597"/>
                  </a:cubicBezTo>
                  <a:cubicBezTo>
                    <a:pt x="1573" y="601"/>
                    <a:pt x="1589" y="614"/>
                    <a:pt x="1617" y="654"/>
                  </a:cubicBezTo>
                  <a:cubicBezTo>
                    <a:pt x="1642" y="675"/>
                    <a:pt x="1671" y="698"/>
                    <a:pt x="1700" y="722"/>
                  </a:cubicBezTo>
                  <a:cubicBezTo>
                    <a:pt x="1696" y="732"/>
                    <a:pt x="1696" y="741"/>
                    <a:pt x="1696" y="751"/>
                  </a:cubicBezTo>
                  <a:cubicBezTo>
                    <a:pt x="1667" y="780"/>
                    <a:pt x="1667" y="852"/>
                    <a:pt x="1651" y="894"/>
                  </a:cubicBezTo>
                  <a:cubicBezTo>
                    <a:pt x="1632" y="887"/>
                    <a:pt x="1616" y="883"/>
                    <a:pt x="1600" y="880"/>
                  </a:cubicBezTo>
                  <a:cubicBezTo>
                    <a:pt x="1536" y="790"/>
                    <a:pt x="1537" y="708"/>
                    <a:pt x="1434" y="738"/>
                  </a:cubicBezTo>
                  <a:cubicBezTo>
                    <a:pt x="1434" y="810"/>
                    <a:pt x="1437" y="882"/>
                    <a:pt x="1440" y="954"/>
                  </a:cubicBezTo>
                  <a:cubicBezTo>
                    <a:pt x="1417" y="1009"/>
                    <a:pt x="1346" y="1076"/>
                    <a:pt x="1298" y="1115"/>
                  </a:cubicBezTo>
                  <a:cubicBezTo>
                    <a:pt x="1298" y="1137"/>
                    <a:pt x="1298" y="1160"/>
                    <a:pt x="1298" y="1183"/>
                  </a:cubicBezTo>
                  <a:cubicBezTo>
                    <a:pt x="1313" y="1200"/>
                    <a:pt x="1323" y="1213"/>
                    <a:pt x="1361" y="1234"/>
                  </a:cubicBezTo>
                  <a:cubicBezTo>
                    <a:pt x="1371" y="1270"/>
                    <a:pt x="1380" y="1310"/>
                    <a:pt x="1392" y="1349"/>
                  </a:cubicBezTo>
                  <a:cubicBezTo>
                    <a:pt x="1396" y="1359"/>
                    <a:pt x="1415" y="1402"/>
                    <a:pt x="1472" y="1404"/>
                  </a:cubicBezTo>
                  <a:cubicBezTo>
                    <a:pt x="1504" y="1372"/>
                    <a:pt x="1501" y="1362"/>
                    <a:pt x="1555" y="1373"/>
                  </a:cubicBezTo>
                  <a:cubicBezTo>
                    <a:pt x="1571" y="1410"/>
                    <a:pt x="1628" y="1509"/>
                    <a:pt x="1592" y="1580"/>
                  </a:cubicBezTo>
                  <a:cubicBezTo>
                    <a:pt x="1560" y="1580"/>
                    <a:pt x="1499" y="1627"/>
                    <a:pt x="1487" y="1640"/>
                  </a:cubicBezTo>
                  <a:cubicBezTo>
                    <a:pt x="1474" y="1659"/>
                    <a:pt x="1461" y="1679"/>
                    <a:pt x="1448" y="1701"/>
                  </a:cubicBezTo>
                  <a:close/>
                </a:path>
              </a:pathLst>
            </a:custGeom>
            <a:grpFill/>
            <a:ln w="8" cap="flat">
              <a:solidFill>
                <a:srgbClr val="FFFFFF"/>
              </a:solidFill>
              <a:prstDash val="solid"/>
              <a:miter lim="800000"/>
            </a:ln>
          </p:spPr>
          <p:txBody>
            <a:bodyPr lIns="121899" tIns="60949" rIns="121899" bIns="60949"/>
            <a:lstStyle/>
            <a:p>
              <a:pPr fontAlgn="auto"/>
              <a:endParaRPr lang="zh-CN" altLang="en-US" sz="2400" noProof="1">
                <a:solidFill>
                  <a:srgbClr val="000000"/>
                </a:solidFill>
                <a:cs typeface="+mn-ea"/>
                <a:sym typeface="+mn-lt"/>
              </a:endParaRPr>
            </a:p>
          </p:txBody>
        </p:sp>
        <p:sp>
          <p:nvSpPr>
            <p:cNvPr id="78" name="Freeform 22"/>
            <p:cNvSpPr/>
            <p:nvPr/>
          </p:nvSpPr>
          <p:spPr bwMode="auto">
            <a:xfrm>
              <a:off x="4658603" y="2199680"/>
              <a:ext cx="430081" cy="791813"/>
            </a:xfrm>
            <a:custGeom>
              <a:avLst/>
              <a:gdLst>
                <a:gd name="T0" fmla="*/ 1048 w 1498"/>
                <a:gd name="T1" fmla="*/ 2760 h 2761"/>
                <a:gd name="T2" fmla="*/ 851 w 1498"/>
                <a:gd name="T3" fmla="*/ 2611 h 2761"/>
                <a:gd name="T4" fmla="*/ 774 w 1498"/>
                <a:gd name="T5" fmla="*/ 2583 h 2761"/>
                <a:gd name="T6" fmla="*/ 554 w 1498"/>
                <a:gd name="T7" fmla="*/ 2610 h 2761"/>
                <a:gd name="T8" fmla="*/ 452 w 1498"/>
                <a:gd name="T9" fmla="*/ 2548 h 2761"/>
                <a:gd name="T10" fmla="*/ 305 w 1498"/>
                <a:gd name="T11" fmla="*/ 2463 h 2761"/>
                <a:gd name="T12" fmla="*/ 174 w 1498"/>
                <a:gd name="T13" fmla="*/ 2460 h 2761"/>
                <a:gd name="T14" fmla="*/ 40 w 1498"/>
                <a:gd name="T15" fmla="*/ 2410 h 2761"/>
                <a:gd name="T16" fmla="*/ 66 w 1498"/>
                <a:gd name="T17" fmla="*/ 2329 h 2761"/>
                <a:gd name="T18" fmla="*/ 32 w 1498"/>
                <a:gd name="T19" fmla="*/ 2227 h 2761"/>
                <a:gd name="T20" fmla="*/ 10 w 1498"/>
                <a:gd name="T21" fmla="*/ 2164 h 2761"/>
                <a:gd name="T22" fmla="*/ 182 w 1498"/>
                <a:gd name="T23" fmla="*/ 2165 h 2761"/>
                <a:gd name="T24" fmla="*/ 206 w 1498"/>
                <a:gd name="T25" fmla="*/ 1937 h 2761"/>
                <a:gd name="T26" fmla="*/ 165 w 1498"/>
                <a:gd name="T27" fmla="*/ 1847 h 2761"/>
                <a:gd name="T28" fmla="*/ 329 w 1498"/>
                <a:gd name="T29" fmla="*/ 1622 h 2761"/>
                <a:gd name="T30" fmla="*/ 470 w 1498"/>
                <a:gd name="T31" fmla="*/ 1698 h 2761"/>
                <a:gd name="T32" fmla="*/ 534 w 1498"/>
                <a:gd name="T33" fmla="*/ 1680 h 2761"/>
                <a:gd name="T34" fmla="*/ 534 w 1498"/>
                <a:gd name="T35" fmla="*/ 1549 h 2761"/>
                <a:gd name="T36" fmla="*/ 665 w 1498"/>
                <a:gd name="T37" fmla="*/ 1539 h 2761"/>
                <a:gd name="T38" fmla="*/ 745 w 1498"/>
                <a:gd name="T39" fmla="*/ 1541 h 2761"/>
                <a:gd name="T40" fmla="*/ 760 w 1498"/>
                <a:gd name="T41" fmla="*/ 1279 h 2761"/>
                <a:gd name="T42" fmla="*/ 795 w 1498"/>
                <a:gd name="T43" fmla="*/ 1182 h 2761"/>
                <a:gd name="T44" fmla="*/ 796 w 1498"/>
                <a:gd name="T45" fmla="*/ 1120 h 2761"/>
                <a:gd name="T46" fmla="*/ 741 w 1498"/>
                <a:gd name="T47" fmla="*/ 1112 h 2761"/>
                <a:gd name="T48" fmla="*/ 589 w 1498"/>
                <a:gd name="T49" fmla="*/ 1000 h 2761"/>
                <a:gd name="T50" fmla="*/ 397 w 1498"/>
                <a:gd name="T51" fmla="*/ 926 h 2761"/>
                <a:gd name="T52" fmla="*/ 427 w 1498"/>
                <a:gd name="T53" fmla="*/ 848 h 2761"/>
                <a:gd name="T54" fmla="*/ 411 w 1498"/>
                <a:gd name="T55" fmla="*/ 737 h 2761"/>
                <a:gd name="T56" fmla="*/ 469 w 1498"/>
                <a:gd name="T57" fmla="*/ 666 h 2761"/>
                <a:gd name="T58" fmla="*/ 575 w 1498"/>
                <a:gd name="T59" fmla="*/ 685 h 2761"/>
                <a:gd name="T60" fmla="*/ 817 w 1498"/>
                <a:gd name="T61" fmla="*/ 701 h 2761"/>
                <a:gd name="T62" fmla="*/ 864 w 1498"/>
                <a:gd name="T63" fmla="*/ 434 h 2761"/>
                <a:gd name="T64" fmla="*/ 941 w 1498"/>
                <a:gd name="T65" fmla="*/ 315 h 2761"/>
                <a:gd name="T66" fmla="*/ 1038 w 1498"/>
                <a:gd name="T67" fmla="*/ 179 h 2761"/>
                <a:gd name="T68" fmla="*/ 1127 w 1498"/>
                <a:gd name="T69" fmla="*/ 113 h 2761"/>
                <a:gd name="T70" fmla="*/ 1185 w 1498"/>
                <a:gd name="T71" fmla="*/ 29 h 2761"/>
                <a:gd name="T72" fmla="*/ 1249 w 1498"/>
                <a:gd name="T73" fmla="*/ 80 h 2761"/>
                <a:gd name="T74" fmla="*/ 1268 w 1498"/>
                <a:gd name="T75" fmla="*/ 80 h 2761"/>
                <a:gd name="T76" fmla="*/ 1329 w 1498"/>
                <a:gd name="T77" fmla="*/ 0 h 2761"/>
                <a:gd name="T78" fmla="*/ 1431 w 1498"/>
                <a:gd name="T79" fmla="*/ 88 h 2761"/>
                <a:gd name="T80" fmla="*/ 1392 w 1498"/>
                <a:gd name="T81" fmla="*/ 159 h 2761"/>
                <a:gd name="T82" fmla="*/ 1308 w 1498"/>
                <a:gd name="T83" fmla="*/ 393 h 2761"/>
                <a:gd name="T84" fmla="*/ 1325 w 1498"/>
                <a:gd name="T85" fmla="*/ 707 h 2761"/>
                <a:gd name="T86" fmla="*/ 1228 w 1498"/>
                <a:gd name="T87" fmla="*/ 931 h 2761"/>
                <a:gd name="T88" fmla="*/ 1227 w 1498"/>
                <a:gd name="T89" fmla="*/ 1189 h 2761"/>
                <a:gd name="T90" fmla="*/ 1286 w 1498"/>
                <a:gd name="T91" fmla="*/ 1410 h 2761"/>
                <a:gd name="T92" fmla="*/ 1272 w 1498"/>
                <a:gd name="T93" fmla="*/ 1672 h 2761"/>
                <a:gd name="T94" fmla="*/ 1332 w 1498"/>
                <a:gd name="T95" fmla="*/ 1765 h 2761"/>
                <a:gd name="T96" fmla="*/ 1325 w 1498"/>
                <a:gd name="T97" fmla="*/ 1870 h 2761"/>
                <a:gd name="T98" fmla="*/ 1397 w 1498"/>
                <a:gd name="T99" fmla="*/ 2055 h 2761"/>
                <a:gd name="T100" fmla="*/ 1498 w 1498"/>
                <a:gd name="T101" fmla="*/ 2283 h 2761"/>
                <a:gd name="T102" fmla="*/ 1412 w 1498"/>
                <a:gd name="T103" fmla="*/ 2265 h 2761"/>
                <a:gd name="T104" fmla="*/ 1089 w 1498"/>
                <a:gd name="T105" fmla="*/ 2273 h 2761"/>
                <a:gd name="T106" fmla="*/ 1086 w 1498"/>
                <a:gd name="T107" fmla="*/ 2309 h 2761"/>
                <a:gd name="T108" fmla="*/ 1203 w 1498"/>
                <a:gd name="T109" fmla="*/ 2414 h 2761"/>
                <a:gd name="T110" fmla="*/ 1216 w 1498"/>
                <a:gd name="T111" fmla="*/ 2463 h 2761"/>
                <a:gd name="T112" fmla="*/ 1068 w 1498"/>
                <a:gd name="T113" fmla="*/ 2571 h 2761"/>
                <a:gd name="T114" fmla="*/ 1070 w 1498"/>
                <a:gd name="T115" fmla="*/ 2761 h 2761"/>
                <a:gd name="T116" fmla="*/ 1048 w 1498"/>
                <a:gd name="T117" fmla="*/ 2760 h 2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98" h="2761">
                  <a:moveTo>
                    <a:pt x="1048" y="2760"/>
                  </a:moveTo>
                  <a:cubicBezTo>
                    <a:pt x="933" y="2715"/>
                    <a:pt x="911" y="2665"/>
                    <a:pt x="851" y="2611"/>
                  </a:cubicBezTo>
                  <a:cubicBezTo>
                    <a:pt x="825" y="2600"/>
                    <a:pt x="800" y="2590"/>
                    <a:pt x="774" y="2583"/>
                  </a:cubicBezTo>
                  <a:cubicBezTo>
                    <a:pt x="694" y="2581"/>
                    <a:pt x="611" y="2575"/>
                    <a:pt x="554" y="2610"/>
                  </a:cubicBezTo>
                  <a:cubicBezTo>
                    <a:pt x="518" y="2609"/>
                    <a:pt x="464" y="2559"/>
                    <a:pt x="452" y="2548"/>
                  </a:cubicBezTo>
                  <a:cubicBezTo>
                    <a:pt x="359" y="2546"/>
                    <a:pt x="337" y="2474"/>
                    <a:pt x="305" y="2463"/>
                  </a:cubicBezTo>
                  <a:cubicBezTo>
                    <a:pt x="261" y="2462"/>
                    <a:pt x="216" y="2461"/>
                    <a:pt x="174" y="2460"/>
                  </a:cubicBezTo>
                  <a:cubicBezTo>
                    <a:pt x="130" y="2442"/>
                    <a:pt x="85" y="2425"/>
                    <a:pt x="40" y="2410"/>
                  </a:cubicBezTo>
                  <a:cubicBezTo>
                    <a:pt x="41" y="2368"/>
                    <a:pt x="53" y="2358"/>
                    <a:pt x="66" y="2329"/>
                  </a:cubicBezTo>
                  <a:cubicBezTo>
                    <a:pt x="67" y="2251"/>
                    <a:pt x="61" y="2241"/>
                    <a:pt x="32" y="2227"/>
                  </a:cubicBezTo>
                  <a:cubicBezTo>
                    <a:pt x="3" y="2197"/>
                    <a:pt x="0" y="2174"/>
                    <a:pt x="10" y="2164"/>
                  </a:cubicBezTo>
                  <a:cubicBezTo>
                    <a:pt x="67" y="2162"/>
                    <a:pt x="125" y="2164"/>
                    <a:pt x="182" y="2165"/>
                  </a:cubicBezTo>
                  <a:cubicBezTo>
                    <a:pt x="231" y="2091"/>
                    <a:pt x="209" y="2002"/>
                    <a:pt x="206" y="1937"/>
                  </a:cubicBezTo>
                  <a:cubicBezTo>
                    <a:pt x="190" y="1907"/>
                    <a:pt x="178" y="1877"/>
                    <a:pt x="165" y="1847"/>
                  </a:cubicBezTo>
                  <a:cubicBezTo>
                    <a:pt x="134" y="1643"/>
                    <a:pt x="131" y="1617"/>
                    <a:pt x="329" y="1622"/>
                  </a:cubicBezTo>
                  <a:cubicBezTo>
                    <a:pt x="374" y="1646"/>
                    <a:pt x="422" y="1670"/>
                    <a:pt x="470" y="1698"/>
                  </a:cubicBezTo>
                  <a:cubicBezTo>
                    <a:pt x="482" y="1698"/>
                    <a:pt x="521" y="1692"/>
                    <a:pt x="534" y="1680"/>
                  </a:cubicBezTo>
                  <a:cubicBezTo>
                    <a:pt x="534" y="1634"/>
                    <a:pt x="534" y="1591"/>
                    <a:pt x="534" y="1549"/>
                  </a:cubicBezTo>
                  <a:cubicBezTo>
                    <a:pt x="535" y="1513"/>
                    <a:pt x="634" y="1505"/>
                    <a:pt x="665" y="1539"/>
                  </a:cubicBezTo>
                  <a:cubicBezTo>
                    <a:pt x="691" y="1539"/>
                    <a:pt x="716" y="1540"/>
                    <a:pt x="745" y="1541"/>
                  </a:cubicBezTo>
                  <a:cubicBezTo>
                    <a:pt x="781" y="1460"/>
                    <a:pt x="785" y="1332"/>
                    <a:pt x="760" y="1279"/>
                  </a:cubicBezTo>
                  <a:cubicBezTo>
                    <a:pt x="766" y="1220"/>
                    <a:pt x="779" y="1214"/>
                    <a:pt x="795" y="1182"/>
                  </a:cubicBezTo>
                  <a:cubicBezTo>
                    <a:pt x="795" y="1159"/>
                    <a:pt x="796" y="1139"/>
                    <a:pt x="796" y="1120"/>
                  </a:cubicBezTo>
                  <a:cubicBezTo>
                    <a:pt x="776" y="1116"/>
                    <a:pt x="757" y="1112"/>
                    <a:pt x="741" y="1112"/>
                  </a:cubicBezTo>
                  <a:cubicBezTo>
                    <a:pt x="684" y="1061"/>
                    <a:pt x="611" y="1023"/>
                    <a:pt x="589" y="1000"/>
                  </a:cubicBezTo>
                  <a:cubicBezTo>
                    <a:pt x="518" y="985"/>
                    <a:pt x="426" y="956"/>
                    <a:pt x="397" y="926"/>
                  </a:cubicBezTo>
                  <a:cubicBezTo>
                    <a:pt x="398" y="884"/>
                    <a:pt x="410" y="874"/>
                    <a:pt x="427" y="848"/>
                  </a:cubicBezTo>
                  <a:cubicBezTo>
                    <a:pt x="420" y="809"/>
                    <a:pt x="414" y="773"/>
                    <a:pt x="411" y="737"/>
                  </a:cubicBezTo>
                  <a:cubicBezTo>
                    <a:pt x="427" y="737"/>
                    <a:pt x="460" y="685"/>
                    <a:pt x="469" y="666"/>
                  </a:cubicBezTo>
                  <a:cubicBezTo>
                    <a:pt x="492" y="667"/>
                    <a:pt x="527" y="661"/>
                    <a:pt x="575" y="685"/>
                  </a:cubicBezTo>
                  <a:cubicBezTo>
                    <a:pt x="654" y="690"/>
                    <a:pt x="734" y="696"/>
                    <a:pt x="817" y="701"/>
                  </a:cubicBezTo>
                  <a:cubicBezTo>
                    <a:pt x="888" y="631"/>
                    <a:pt x="863" y="499"/>
                    <a:pt x="864" y="434"/>
                  </a:cubicBezTo>
                  <a:cubicBezTo>
                    <a:pt x="864" y="358"/>
                    <a:pt x="902" y="356"/>
                    <a:pt x="941" y="315"/>
                  </a:cubicBezTo>
                  <a:cubicBezTo>
                    <a:pt x="973" y="269"/>
                    <a:pt x="1005" y="224"/>
                    <a:pt x="1038" y="179"/>
                  </a:cubicBezTo>
                  <a:cubicBezTo>
                    <a:pt x="1067" y="157"/>
                    <a:pt x="1095" y="135"/>
                    <a:pt x="1127" y="113"/>
                  </a:cubicBezTo>
                  <a:cubicBezTo>
                    <a:pt x="1147" y="84"/>
                    <a:pt x="1166" y="55"/>
                    <a:pt x="1185" y="29"/>
                  </a:cubicBezTo>
                  <a:cubicBezTo>
                    <a:pt x="1205" y="46"/>
                    <a:pt x="1227" y="63"/>
                    <a:pt x="1249" y="80"/>
                  </a:cubicBezTo>
                  <a:cubicBezTo>
                    <a:pt x="1255" y="80"/>
                    <a:pt x="1262" y="80"/>
                    <a:pt x="1268" y="80"/>
                  </a:cubicBezTo>
                  <a:cubicBezTo>
                    <a:pt x="1294" y="65"/>
                    <a:pt x="1317" y="26"/>
                    <a:pt x="1329" y="0"/>
                  </a:cubicBezTo>
                  <a:cubicBezTo>
                    <a:pt x="1355" y="1"/>
                    <a:pt x="1432" y="6"/>
                    <a:pt x="1431" y="88"/>
                  </a:cubicBezTo>
                  <a:cubicBezTo>
                    <a:pt x="1418" y="110"/>
                    <a:pt x="1405" y="133"/>
                    <a:pt x="1392" y="159"/>
                  </a:cubicBezTo>
                  <a:cubicBezTo>
                    <a:pt x="1392" y="247"/>
                    <a:pt x="1382" y="319"/>
                    <a:pt x="1308" y="393"/>
                  </a:cubicBezTo>
                  <a:cubicBezTo>
                    <a:pt x="1279" y="483"/>
                    <a:pt x="1313" y="596"/>
                    <a:pt x="1325" y="707"/>
                  </a:cubicBezTo>
                  <a:cubicBezTo>
                    <a:pt x="1325" y="786"/>
                    <a:pt x="1267" y="870"/>
                    <a:pt x="1228" y="931"/>
                  </a:cubicBezTo>
                  <a:cubicBezTo>
                    <a:pt x="1228" y="1016"/>
                    <a:pt x="1227" y="1101"/>
                    <a:pt x="1227" y="1189"/>
                  </a:cubicBezTo>
                  <a:cubicBezTo>
                    <a:pt x="1249" y="1242"/>
                    <a:pt x="1286" y="1332"/>
                    <a:pt x="1286" y="1410"/>
                  </a:cubicBezTo>
                  <a:cubicBezTo>
                    <a:pt x="1260" y="1488"/>
                    <a:pt x="1240" y="1566"/>
                    <a:pt x="1272" y="1672"/>
                  </a:cubicBezTo>
                  <a:cubicBezTo>
                    <a:pt x="1287" y="1695"/>
                    <a:pt x="1303" y="1706"/>
                    <a:pt x="1332" y="1765"/>
                  </a:cubicBezTo>
                  <a:cubicBezTo>
                    <a:pt x="1328" y="1798"/>
                    <a:pt x="1325" y="1834"/>
                    <a:pt x="1325" y="1870"/>
                  </a:cubicBezTo>
                  <a:cubicBezTo>
                    <a:pt x="1347" y="1929"/>
                    <a:pt x="1372" y="1992"/>
                    <a:pt x="1397" y="2055"/>
                  </a:cubicBezTo>
                  <a:cubicBezTo>
                    <a:pt x="1438" y="2112"/>
                    <a:pt x="1476" y="2181"/>
                    <a:pt x="1498" y="2283"/>
                  </a:cubicBezTo>
                  <a:cubicBezTo>
                    <a:pt x="1469" y="2276"/>
                    <a:pt x="1441" y="2269"/>
                    <a:pt x="1412" y="2265"/>
                  </a:cubicBezTo>
                  <a:cubicBezTo>
                    <a:pt x="1338" y="2263"/>
                    <a:pt x="1118" y="2244"/>
                    <a:pt x="1089" y="2273"/>
                  </a:cubicBezTo>
                  <a:cubicBezTo>
                    <a:pt x="1086" y="2283"/>
                    <a:pt x="1086" y="2296"/>
                    <a:pt x="1086" y="2309"/>
                  </a:cubicBezTo>
                  <a:cubicBezTo>
                    <a:pt x="1124" y="2343"/>
                    <a:pt x="1162" y="2377"/>
                    <a:pt x="1203" y="2414"/>
                  </a:cubicBezTo>
                  <a:cubicBezTo>
                    <a:pt x="1206" y="2430"/>
                    <a:pt x="1210" y="2446"/>
                    <a:pt x="1216" y="2463"/>
                  </a:cubicBezTo>
                  <a:cubicBezTo>
                    <a:pt x="1136" y="2490"/>
                    <a:pt x="1116" y="2513"/>
                    <a:pt x="1068" y="2571"/>
                  </a:cubicBezTo>
                  <a:cubicBezTo>
                    <a:pt x="1068" y="2633"/>
                    <a:pt x="1067" y="2695"/>
                    <a:pt x="1070" y="2761"/>
                  </a:cubicBezTo>
                  <a:cubicBezTo>
                    <a:pt x="1061" y="2760"/>
                    <a:pt x="1054" y="2760"/>
                    <a:pt x="1048" y="2760"/>
                  </a:cubicBezTo>
                  <a:close/>
                </a:path>
              </a:pathLst>
            </a:custGeom>
            <a:grpFill/>
            <a:ln w="8" cap="flat">
              <a:solidFill>
                <a:srgbClr val="FFFFFF"/>
              </a:solidFill>
              <a:prstDash val="solid"/>
              <a:miter lim="800000"/>
            </a:ln>
          </p:spPr>
          <p:txBody>
            <a:bodyPr lIns="121899" tIns="60949" rIns="121899" bIns="60949"/>
            <a:lstStyle/>
            <a:p>
              <a:pPr fontAlgn="auto"/>
              <a:endParaRPr lang="zh-CN" altLang="en-US" sz="2400" noProof="1">
                <a:solidFill>
                  <a:srgbClr val="000000"/>
                </a:solidFill>
                <a:cs typeface="+mn-ea"/>
                <a:sym typeface="+mn-lt"/>
              </a:endParaRPr>
            </a:p>
          </p:txBody>
        </p:sp>
        <p:sp>
          <p:nvSpPr>
            <p:cNvPr id="79" name="Freeform 23"/>
            <p:cNvSpPr/>
            <p:nvPr/>
          </p:nvSpPr>
          <p:spPr bwMode="auto">
            <a:xfrm>
              <a:off x="3343121" y="2150257"/>
              <a:ext cx="1086244" cy="809688"/>
            </a:xfrm>
            <a:custGeom>
              <a:avLst/>
              <a:gdLst>
                <a:gd name="T0" fmla="*/ 1579 w 3788"/>
                <a:gd name="T1" fmla="*/ 2739 h 2823"/>
                <a:gd name="T2" fmla="*/ 1297 w 3788"/>
                <a:gd name="T3" fmla="*/ 2382 h 2823"/>
                <a:gd name="T4" fmla="*/ 745 w 3788"/>
                <a:gd name="T5" fmla="*/ 2253 h 2823"/>
                <a:gd name="T6" fmla="*/ 443 w 3788"/>
                <a:gd name="T7" fmla="*/ 2075 h 2823"/>
                <a:gd name="T8" fmla="*/ 204 w 3788"/>
                <a:gd name="T9" fmla="*/ 1978 h 2823"/>
                <a:gd name="T10" fmla="*/ 0 w 3788"/>
                <a:gd name="T11" fmla="*/ 1262 h 2823"/>
                <a:gd name="T12" fmla="*/ 30 w 3788"/>
                <a:gd name="T13" fmla="*/ 997 h 2823"/>
                <a:gd name="T14" fmla="*/ 129 w 3788"/>
                <a:gd name="T15" fmla="*/ 1006 h 2823"/>
                <a:gd name="T16" fmla="*/ 327 w 3788"/>
                <a:gd name="T17" fmla="*/ 1047 h 2823"/>
                <a:gd name="T18" fmla="*/ 481 w 3788"/>
                <a:gd name="T19" fmla="*/ 1006 h 2823"/>
                <a:gd name="T20" fmla="*/ 425 w 3788"/>
                <a:gd name="T21" fmla="*/ 772 h 2823"/>
                <a:gd name="T22" fmla="*/ 547 w 3788"/>
                <a:gd name="T23" fmla="*/ 690 h 2823"/>
                <a:gd name="T24" fmla="*/ 373 w 3788"/>
                <a:gd name="T25" fmla="*/ 374 h 2823"/>
                <a:gd name="T26" fmla="*/ 323 w 3788"/>
                <a:gd name="T27" fmla="*/ 186 h 2823"/>
                <a:gd name="T28" fmla="*/ 771 w 3788"/>
                <a:gd name="T29" fmla="*/ 116 h 2823"/>
                <a:gd name="T30" fmla="*/ 1221 w 3788"/>
                <a:gd name="T31" fmla="*/ 35 h 2823"/>
                <a:gd name="T32" fmla="*/ 1840 w 3788"/>
                <a:gd name="T33" fmla="*/ 247 h 2823"/>
                <a:gd name="T34" fmla="*/ 2056 w 3788"/>
                <a:gd name="T35" fmla="*/ 410 h 2823"/>
                <a:gd name="T36" fmla="*/ 2191 w 3788"/>
                <a:gd name="T37" fmla="*/ 371 h 2823"/>
                <a:gd name="T38" fmla="*/ 2320 w 3788"/>
                <a:gd name="T39" fmla="*/ 197 h 2823"/>
                <a:gd name="T40" fmla="*/ 2610 w 3788"/>
                <a:gd name="T41" fmla="*/ 303 h 2823"/>
                <a:gd name="T42" fmla="*/ 2829 w 3788"/>
                <a:gd name="T43" fmla="*/ 446 h 2823"/>
                <a:gd name="T44" fmla="*/ 2861 w 3788"/>
                <a:gd name="T45" fmla="*/ 483 h 2823"/>
                <a:gd name="T46" fmla="*/ 3138 w 3788"/>
                <a:gd name="T47" fmla="*/ 627 h 2823"/>
                <a:gd name="T48" fmla="*/ 3393 w 3788"/>
                <a:gd name="T49" fmla="*/ 804 h 2823"/>
                <a:gd name="T50" fmla="*/ 3628 w 3788"/>
                <a:gd name="T51" fmla="*/ 1052 h 2823"/>
                <a:gd name="T52" fmla="*/ 3709 w 3788"/>
                <a:gd name="T53" fmla="*/ 1355 h 2823"/>
                <a:gd name="T54" fmla="*/ 3509 w 3788"/>
                <a:gd name="T55" fmla="*/ 1750 h 2823"/>
                <a:gd name="T56" fmla="*/ 3399 w 3788"/>
                <a:gd name="T57" fmla="*/ 1881 h 2823"/>
                <a:gd name="T58" fmla="*/ 3402 w 3788"/>
                <a:gd name="T59" fmla="*/ 2016 h 2823"/>
                <a:gd name="T60" fmla="*/ 3124 w 3788"/>
                <a:gd name="T61" fmla="*/ 1946 h 2823"/>
                <a:gd name="T62" fmla="*/ 3227 w 3788"/>
                <a:gd name="T63" fmla="*/ 2332 h 2823"/>
                <a:gd name="T64" fmla="*/ 3168 w 3788"/>
                <a:gd name="T65" fmla="*/ 2550 h 2823"/>
                <a:gd name="T66" fmla="*/ 3040 w 3788"/>
                <a:gd name="T67" fmla="*/ 2603 h 2823"/>
                <a:gd name="T68" fmla="*/ 2935 w 3788"/>
                <a:gd name="T69" fmla="*/ 2554 h 2823"/>
                <a:gd name="T70" fmla="*/ 2840 w 3788"/>
                <a:gd name="T71" fmla="*/ 2499 h 2823"/>
                <a:gd name="T72" fmla="*/ 2750 w 3788"/>
                <a:gd name="T73" fmla="*/ 2497 h 2823"/>
                <a:gd name="T74" fmla="*/ 2534 w 3788"/>
                <a:gd name="T75" fmla="*/ 2321 h 2823"/>
                <a:gd name="T76" fmla="*/ 2414 w 3788"/>
                <a:gd name="T77" fmla="*/ 2086 h 2823"/>
                <a:gd name="T78" fmla="*/ 2116 w 3788"/>
                <a:gd name="T79" fmla="*/ 2193 h 2823"/>
                <a:gd name="T80" fmla="*/ 2189 w 3788"/>
                <a:gd name="T81" fmla="*/ 2355 h 2823"/>
                <a:gd name="T82" fmla="*/ 2008 w 3788"/>
                <a:gd name="T83" fmla="*/ 2711 h 2823"/>
                <a:gd name="T84" fmla="*/ 1886 w 3788"/>
                <a:gd name="T85" fmla="*/ 2819 h 2823"/>
                <a:gd name="T86" fmla="*/ 1717 w 3788"/>
                <a:gd name="T87" fmla="*/ 2762 h 2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88" h="2823">
                  <a:moveTo>
                    <a:pt x="1665" y="2823"/>
                  </a:moveTo>
                  <a:cubicBezTo>
                    <a:pt x="1637" y="2793"/>
                    <a:pt x="1608" y="2766"/>
                    <a:pt x="1579" y="2739"/>
                  </a:cubicBezTo>
                  <a:cubicBezTo>
                    <a:pt x="1554" y="2647"/>
                    <a:pt x="1523" y="2568"/>
                    <a:pt x="1494" y="2501"/>
                  </a:cubicBezTo>
                  <a:cubicBezTo>
                    <a:pt x="1425" y="2418"/>
                    <a:pt x="1358" y="2406"/>
                    <a:pt x="1297" y="2382"/>
                  </a:cubicBezTo>
                  <a:cubicBezTo>
                    <a:pt x="1188" y="2379"/>
                    <a:pt x="1080" y="2380"/>
                    <a:pt x="971" y="2380"/>
                  </a:cubicBezTo>
                  <a:cubicBezTo>
                    <a:pt x="856" y="2361"/>
                    <a:pt x="802" y="2297"/>
                    <a:pt x="745" y="2253"/>
                  </a:cubicBezTo>
                  <a:cubicBezTo>
                    <a:pt x="627" y="2234"/>
                    <a:pt x="544" y="2199"/>
                    <a:pt x="474" y="2145"/>
                  </a:cubicBezTo>
                  <a:cubicBezTo>
                    <a:pt x="474" y="2125"/>
                    <a:pt x="443" y="2082"/>
                    <a:pt x="443" y="2075"/>
                  </a:cubicBezTo>
                  <a:cubicBezTo>
                    <a:pt x="433" y="2065"/>
                    <a:pt x="424" y="2055"/>
                    <a:pt x="414" y="2048"/>
                  </a:cubicBezTo>
                  <a:cubicBezTo>
                    <a:pt x="325" y="2033"/>
                    <a:pt x="261" y="2015"/>
                    <a:pt x="204" y="1978"/>
                  </a:cubicBezTo>
                  <a:cubicBezTo>
                    <a:pt x="79" y="1938"/>
                    <a:pt x="32" y="1741"/>
                    <a:pt x="14" y="1662"/>
                  </a:cubicBezTo>
                  <a:cubicBezTo>
                    <a:pt x="8" y="1527"/>
                    <a:pt x="3" y="1393"/>
                    <a:pt x="0" y="1262"/>
                  </a:cubicBezTo>
                  <a:cubicBezTo>
                    <a:pt x="23" y="1217"/>
                    <a:pt x="58" y="1152"/>
                    <a:pt x="65" y="1116"/>
                  </a:cubicBezTo>
                  <a:cubicBezTo>
                    <a:pt x="65" y="1047"/>
                    <a:pt x="30" y="1014"/>
                    <a:pt x="30" y="997"/>
                  </a:cubicBezTo>
                  <a:cubicBezTo>
                    <a:pt x="40" y="994"/>
                    <a:pt x="53" y="991"/>
                    <a:pt x="66" y="992"/>
                  </a:cubicBezTo>
                  <a:cubicBezTo>
                    <a:pt x="82" y="1009"/>
                    <a:pt x="107" y="1006"/>
                    <a:pt x="129" y="1006"/>
                  </a:cubicBezTo>
                  <a:cubicBezTo>
                    <a:pt x="152" y="984"/>
                    <a:pt x="155" y="971"/>
                    <a:pt x="158" y="958"/>
                  </a:cubicBezTo>
                  <a:cubicBezTo>
                    <a:pt x="219" y="930"/>
                    <a:pt x="244" y="1003"/>
                    <a:pt x="327" y="1047"/>
                  </a:cubicBezTo>
                  <a:cubicBezTo>
                    <a:pt x="346" y="1048"/>
                    <a:pt x="426" y="1053"/>
                    <a:pt x="455" y="1034"/>
                  </a:cubicBezTo>
                  <a:cubicBezTo>
                    <a:pt x="462" y="1025"/>
                    <a:pt x="471" y="1015"/>
                    <a:pt x="481" y="1006"/>
                  </a:cubicBezTo>
                  <a:cubicBezTo>
                    <a:pt x="481" y="976"/>
                    <a:pt x="481" y="950"/>
                    <a:pt x="481" y="924"/>
                  </a:cubicBezTo>
                  <a:cubicBezTo>
                    <a:pt x="434" y="857"/>
                    <a:pt x="389" y="823"/>
                    <a:pt x="425" y="772"/>
                  </a:cubicBezTo>
                  <a:cubicBezTo>
                    <a:pt x="454" y="753"/>
                    <a:pt x="483" y="737"/>
                    <a:pt x="515" y="721"/>
                  </a:cubicBezTo>
                  <a:cubicBezTo>
                    <a:pt x="524" y="709"/>
                    <a:pt x="534" y="699"/>
                    <a:pt x="547" y="690"/>
                  </a:cubicBezTo>
                  <a:cubicBezTo>
                    <a:pt x="608" y="567"/>
                    <a:pt x="538" y="539"/>
                    <a:pt x="487" y="498"/>
                  </a:cubicBezTo>
                  <a:cubicBezTo>
                    <a:pt x="459" y="435"/>
                    <a:pt x="408" y="375"/>
                    <a:pt x="373" y="374"/>
                  </a:cubicBezTo>
                  <a:cubicBezTo>
                    <a:pt x="367" y="348"/>
                    <a:pt x="347" y="334"/>
                    <a:pt x="348" y="308"/>
                  </a:cubicBezTo>
                  <a:cubicBezTo>
                    <a:pt x="393" y="263"/>
                    <a:pt x="329" y="196"/>
                    <a:pt x="323" y="186"/>
                  </a:cubicBezTo>
                  <a:cubicBezTo>
                    <a:pt x="323" y="180"/>
                    <a:pt x="323" y="173"/>
                    <a:pt x="323" y="167"/>
                  </a:cubicBezTo>
                  <a:cubicBezTo>
                    <a:pt x="448" y="134"/>
                    <a:pt x="627" y="151"/>
                    <a:pt x="771" y="116"/>
                  </a:cubicBezTo>
                  <a:cubicBezTo>
                    <a:pt x="892" y="53"/>
                    <a:pt x="988" y="0"/>
                    <a:pt x="1155" y="4"/>
                  </a:cubicBezTo>
                  <a:cubicBezTo>
                    <a:pt x="1177" y="14"/>
                    <a:pt x="1199" y="25"/>
                    <a:pt x="1221" y="35"/>
                  </a:cubicBezTo>
                  <a:cubicBezTo>
                    <a:pt x="1343" y="38"/>
                    <a:pt x="1474" y="25"/>
                    <a:pt x="1601" y="81"/>
                  </a:cubicBezTo>
                  <a:cubicBezTo>
                    <a:pt x="1681" y="135"/>
                    <a:pt x="1761" y="190"/>
                    <a:pt x="1840" y="247"/>
                  </a:cubicBezTo>
                  <a:cubicBezTo>
                    <a:pt x="1846" y="257"/>
                    <a:pt x="1853" y="271"/>
                    <a:pt x="1862" y="284"/>
                  </a:cubicBezTo>
                  <a:cubicBezTo>
                    <a:pt x="1904" y="318"/>
                    <a:pt x="1967" y="375"/>
                    <a:pt x="2056" y="410"/>
                  </a:cubicBezTo>
                  <a:cubicBezTo>
                    <a:pt x="2085" y="411"/>
                    <a:pt x="2117" y="412"/>
                    <a:pt x="2149" y="412"/>
                  </a:cubicBezTo>
                  <a:cubicBezTo>
                    <a:pt x="2162" y="396"/>
                    <a:pt x="2175" y="384"/>
                    <a:pt x="2191" y="371"/>
                  </a:cubicBezTo>
                  <a:cubicBezTo>
                    <a:pt x="2204" y="309"/>
                    <a:pt x="2195" y="250"/>
                    <a:pt x="2179" y="213"/>
                  </a:cubicBezTo>
                  <a:cubicBezTo>
                    <a:pt x="2211" y="181"/>
                    <a:pt x="2262" y="193"/>
                    <a:pt x="2320" y="197"/>
                  </a:cubicBezTo>
                  <a:cubicBezTo>
                    <a:pt x="2348" y="218"/>
                    <a:pt x="2380" y="238"/>
                    <a:pt x="2412" y="262"/>
                  </a:cubicBezTo>
                  <a:cubicBezTo>
                    <a:pt x="2463" y="276"/>
                    <a:pt x="2533" y="294"/>
                    <a:pt x="2610" y="303"/>
                  </a:cubicBezTo>
                  <a:cubicBezTo>
                    <a:pt x="2651" y="323"/>
                    <a:pt x="2693" y="344"/>
                    <a:pt x="2734" y="368"/>
                  </a:cubicBezTo>
                  <a:cubicBezTo>
                    <a:pt x="2766" y="392"/>
                    <a:pt x="2798" y="419"/>
                    <a:pt x="2829" y="446"/>
                  </a:cubicBezTo>
                  <a:cubicBezTo>
                    <a:pt x="2829" y="449"/>
                    <a:pt x="2829" y="452"/>
                    <a:pt x="2829" y="456"/>
                  </a:cubicBezTo>
                  <a:cubicBezTo>
                    <a:pt x="2839" y="462"/>
                    <a:pt x="2848" y="473"/>
                    <a:pt x="2861" y="483"/>
                  </a:cubicBezTo>
                  <a:cubicBezTo>
                    <a:pt x="2906" y="494"/>
                    <a:pt x="2957" y="485"/>
                    <a:pt x="3018" y="474"/>
                  </a:cubicBezTo>
                  <a:cubicBezTo>
                    <a:pt x="3056" y="524"/>
                    <a:pt x="3097" y="574"/>
                    <a:pt x="3138" y="627"/>
                  </a:cubicBezTo>
                  <a:cubicBezTo>
                    <a:pt x="3195" y="671"/>
                    <a:pt x="3253" y="715"/>
                    <a:pt x="3310" y="759"/>
                  </a:cubicBezTo>
                  <a:cubicBezTo>
                    <a:pt x="3335" y="773"/>
                    <a:pt x="3364" y="787"/>
                    <a:pt x="3393" y="804"/>
                  </a:cubicBezTo>
                  <a:cubicBezTo>
                    <a:pt x="3444" y="805"/>
                    <a:pt x="3495" y="806"/>
                    <a:pt x="3546" y="808"/>
                  </a:cubicBezTo>
                  <a:cubicBezTo>
                    <a:pt x="3575" y="838"/>
                    <a:pt x="3619" y="970"/>
                    <a:pt x="3628" y="1052"/>
                  </a:cubicBezTo>
                  <a:cubicBezTo>
                    <a:pt x="3650" y="1105"/>
                    <a:pt x="3672" y="1161"/>
                    <a:pt x="3697" y="1218"/>
                  </a:cubicBezTo>
                  <a:cubicBezTo>
                    <a:pt x="3700" y="1264"/>
                    <a:pt x="3703" y="1309"/>
                    <a:pt x="3709" y="1355"/>
                  </a:cubicBezTo>
                  <a:cubicBezTo>
                    <a:pt x="3731" y="1389"/>
                    <a:pt x="3788" y="1462"/>
                    <a:pt x="3727" y="1523"/>
                  </a:cubicBezTo>
                  <a:cubicBezTo>
                    <a:pt x="3586" y="1591"/>
                    <a:pt x="3596" y="1608"/>
                    <a:pt x="3509" y="1750"/>
                  </a:cubicBezTo>
                  <a:cubicBezTo>
                    <a:pt x="3473" y="1775"/>
                    <a:pt x="3438" y="1804"/>
                    <a:pt x="3403" y="1832"/>
                  </a:cubicBezTo>
                  <a:cubicBezTo>
                    <a:pt x="3399" y="1849"/>
                    <a:pt x="3399" y="1865"/>
                    <a:pt x="3399" y="1881"/>
                  </a:cubicBezTo>
                  <a:cubicBezTo>
                    <a:pt x="3431" y="1912"/>
                    <a:pt x="3466" y="1945"/>
                    <a:pt x="3501" y="1979"/>
                  </a:cubicBezTo>
                  <a:cubicBezTo>
                    <a:pt x="3501" y="2038"/>
                    <a:pt x="3418" y="2016"/>
                    <a:pt x="3402" y="2016"/>
                  </a:cubicBezTo>
                  <a:cubicBezTo>
                    <a:pt x="3367" y="1992"/>
                    <a:pt x="3332" y="1968"/>
                    <a:pt x="3297" y="1944"/>
                  </a:cubicBezTo>
                  <a:cubicBezTo>
                    <a:pt x="3242" y="1943"/>
                    <a:pt x="3137" y="1934"/>
                    <a:pt x="3124" y="1946"/>
                  </a:cubicBezTo>
                  <a:cubicBezTo>
                    <a:pt x="3123" y="2055"/>
                    <a:pt x="3110" y="2120"/>
                    <a:pt x="3231" y="2218"/>
                  </a:cubicBezTo>
                  <a:cubicBezTo>
                    <a:pt x="3228" y="2254"/>
                    <a:pt x="3227" y="2293"/>
                    <a:pt x="3227" y="2332"/>
                  </a:cubicBezTo>
                  <a:cubicBezTo>
                    <a:pt x="3243" y="2385"/>
                    <a:pt x="3259" y="2438"/>
                    <a:pt x="3274" y="2491"/>
                  </a:cubicBezTo>
                  <a:cubicBezTo>
                    <a:pt x="3274" y="2553"/>
                    <a:pt x="3220" y="2545"/>
                    <a:pt x="3168" y="2550"/>
                  </a:cubicBezTo>
                  <a:cubicBezTo>
                    <a:pt x="3117" y="2562"/>
                    <a:pt x="3108" y="2578"/>
                    <a:pt x="3075" y="2603"/>
                  </a:cubicBezTo>
                  <a:cubicBezTo>
                    <a:pt x="3063" y="2603"/>
                    <a:pt x="3050" y="2603"/>
                    <a:pt x="3040" y="2603"/>
                  </a:cubicBezTo>
                  <a:cubicBezTo>
                    <a:pt x="3034" y="2589"/>
                    <a:pt x="3028" y="2576"/>
                    <a:pt x="3021" y="2563"/>
                  </a:cubicBezTo>
                  <a:cubicBezTo>
                    <a:pt x="2993" y="2559"/>
                    <a:pt x="2964" y="2555"/>
                    <a:pt x="2935" y="2554"/>
                  </a:cubicBezTo>
                  <a:cubicBezTo>
                    <a:pt x="2935" y="2528"/>
                    <a:pt x="2913" y="2514"/>
                    <a:pt x="2897" y="2504"/>
                  </a:cubicBezTo>
                  <a:cubicBezTo>
                    <a:pt x="2878" y="2500"/>
                    <a:pt x="2859" y="2500"/>
                    <a:pt x="2840" y="2499"/>
                  </a:cubicBezTo>
                  <a:cubicBezTo>
                    <a:pt x="2833" y="2512"/>
                    <a:pt x="2785" y="2547"/>
                    <a:pt x="2769" y="2540"/>
                  </a:cubicBezTo>
                  <a:cubicBezTo>
                    <a:pt x="2763" y="2524"/>
                    <a:pt x="2756" y="2510"/>
                    <a:pt x="2750" y="2497"/>
                  </a:cubicBezTo>
                  <a:cubicBezTo>
                    <a:pt x="2718" y="2490"/>
                    <a:pt x="2690" y="2482"/>
                    <a:pt x="2661" y="2475"/>
                  </a:cubicBezTo>
                  <a:cubicBezTo>
                    <a:pt x="2616" y="2422"/>
                    <a:pt x="2575" y="2371"/>
                    <a:pt x="2534" y="2321"/>
                  </a:cubicBezTo>
                  <a:cubicBezTo>
                    <a:pt x="2528" y="2308"/>
                    <a:pt x="2521" y="2298"/>
                    <a:pt x="2518" y="2288"/>
                  </a:cubicBezTo>
                  <a:cubicBezTo>
                    <a:pt x="2519" y="2174"/>
                    <a:pt x="2462" y="2143"/>
                    <a:pt x="2414" y="2086"/>
                  </a:cubicBezTo>
                  <a:cubicBezTo>
                    <a:pt x="2341" y="2061"/>
                    <a:pt x="2251" y="2069"/>
                    <a:pt x="2197" y="2067"/>
                  </a:cubicBezTo>
                  <a:cubicBezTo>
                    <a:pt x="2091" y="2081"/>
                    <a:pt x="2126" y="2079"/>
                    <a:pt x="2116" y="2193"/>
                  </a:cubicBezTo>
                  <a:cubicBezTo>
                    <a:pt x="2138" y="2226"/>
                    <a:pt x="2164" y="2260"/>
                    <a:pt x="2189" y="2293"/>
                  </a:cubicBezTo>
                  <a:cubicBezTo>
                    <a:pt x="2189" y="2313"/>
                    <a:pt x="2189" y="2332"/>
                    <a:pt x="2189" y="2355"/>
                  </a:cubicBezTo>
                  <a:cubicBezTo>
                    <a:pt x="2156" y="2403"/>
                    <a:pt x="2060" y="2450"/>
                    <a:pt x="2114" y="2537"/>
                  </a:cubicBezTo>
                  <a:cubicBezTo>
                    <a:pt x="2114" y="2576"/>
                    <a:pt x="2037" y="2675"/>
                    <a:pt x="2008" y="2711"/>
                  </a:cubicBezTo>
                  <a:cubicBezTo>
                    <a:pt x="1991" y="2756"/>
                    <a:pt x="1953" y="2772"/>
                    <a:pt x="1918" y="2787"/>
                  </a:cubicBezTo>
                  <a:cubicBezTo>
                    <a:pt x="1905" y="2797"/>
                    <a:pt x="1895" y="2806"/>
                    <a:pt x="1886" y="2819"/>
                  </a:cubicBezTo>
                  <a:cubicBezTo>
                    <a:pt x="1828" y="2818"/>
                    <a:pt x="1828" y="2775"/>
                    <a:pt x="1825" y="2765"/>
                  </a:cubicBezTo>
                  <a:cubicBezTo>
                    <a:pt x="1784" y="2735"/>
                    <a:pt x="1733" y="2760"/>
                    <a:pt x="1717" y="2762"/>
                  </a:cubicBezTo>
                  <a:cubicBezTo>
                    <a:pt x="1694" y="2788"/>
                    <a:pt x="1691" y="2811"/>
                    <a:pt x="1665" y="2823"/>
                  </a:cubicBezTo>
                  <a:close/>
                </a:path>
              </a:pathLst>
            </a:custGeom>
            <a:grpFill/>
            <a:ln w="8" cap="flat">
              <a:solidFill>
                <a:srgbClr val="FFFFFF"/>
              </a:solidFill>
              <a:prstDash val="solid"/>
              <a:miter lim="800000"/>
            </a:ln>
          </p:spPr>
          <p:txBody>
            <a:bodyPr lIns="121899" tIns="60949" rIns="121899" bIns="60949"/>
            <a:lstStyle/>
            <a:p>
              <a:pPr fontAlgn="auto"/>
              <a:endParaRPr lang="zh-CN" altLang="en-US" sz="2400" noProof="1">
                <a:solidFill>
                  <a:srgbClr val="000000"/>
                </a:solidFill>
                <a:cs typeface="+mn-ea"/>
                <a:sym typeface="+mn-lt"/>
              </a:endParaRPr>
            </a:p>
          </p:txBody>
        </p:sp>
        <p:sp>
          <p:nvSpPr>
            <p:cNvPr id="80" name="Freeform 24"/>
            <p:cNvSpPr/>
            <p:nvPr/>
          </p:nvSpPr>
          <p:spPr bwMode="auto">
            <a:xfrm>
              <a:off x="5020332" y="2082960"/>
              <a:ext cx="298638" cy="605689"/>
            </a:xfrm>
            <a:custGeom>
              <a:avLst/>
              <a:gdLst>
                <a:gd name="T0" fmla="*/ 99 w 1042"/>
                <a:gd name="T1" fmla="*/ 2109 h 2109"/>
                <a:gd name="T2" fmla="*/ 30 w 1042"/>
                <a:gd name="T3" fmla="*/ 1923 h 2109"/>
                <a:gd name="T4" fmla="*/ 59 w 1042"/>
                <a:gd name="T5" fmla="*/ 1833 h 2109"/>
                <a:gd name="T6" fmla="*/ 53 w 1042"/>
                <a:gd name="T7" fmla="*/ 1721 h 2109"/>
                <a:gd name="T8" fmla="*/ 0 w 1042"/>
                <a:gd name="T9" fmla="*/ 1582 h 2109"/>
                <a:gd name="T10" fmla="*/ 1 w 1042"/>
                <a:gd name="T11" fmla="*/ 1350 h 2109"/>
                <a:gd name="T12" fmla="*/ 95 w 1042"/>
                <a:gd name="T13" fmla="*/ 1182 h 2109"/>
                <a:gd name="T14" fmla="*/ 98 w 1042"/>
                <a:gd name="T15" fmla="*/ 1097 h 2109"/>
                <a:gd name="T16" fmla="*/ 139 w 1042"/>
                <a:gd name="T17" fmla="*/ 754 h 2109"/>
                <a:gd name="T18" fmla="*/ 165 w 1042"/>
                <a:gd name="T19" fmla="*/ 578 h 2109"/>
                <a:gd name="T20" fmla="*/ 201 w 1042"/>
                <a:gd name="T21" fmla="*/ 510 h 2109"/>
                <a:gd name="T22" fmla="*/ 342 w 1042"/>
                <a:gd name="T23" fmla="*/ 330 h 2109"/>
                <a:gd name="T24" fmla="*/ 471 w 1042"/>
                <a:gd name="T25" fmla="*/ 170 h 2109"/>
                <a:gd name="T26" fmla="*/ 529 w 1042"/>
                <a:gd name="T27" fmla="*/ 115 h 2109"/>
                <a:gd name="T28" fmla="*/ 737 w 1042"/>
                <a:gd name="T29" fmla="*/ 98 h 2109"/>
                <a:gd name="T30" fmla="*/ 868 w 1042"/>
                <a:gd name="T31" fmla="*/ 32 h 2109"/>
                <a:gd name="T32" fmla="*/ 891 w 1042"/>
                <a:gd name="T33" fmla="*/ 0 h 2109"/>
                <a:gd name="T34" fmla="*/ 948 w 1042"/>
                <a:gd name="T35" fmla="*/ 41 h 2109"/>
                <a:gd name="T36" fmla="*/ 854 w 1042"/>
                <a:gd name="T37" fmla="*/ 189 h 2109"/>
                <a:gd name="T38" fmla="*/ 1042 w 1042"/>
                <a:gd name="T39" fmla="*/ 387 h 2109"/>
                <a:gd name="T40" fmla="*/ 1041 w 1042"/>
                <a:gd name="T41" fmla="*/ 446 h 2109"/>
                <a:gd name="T42" fmla="*/ 887 w 1042"/>
                <a:gd name="T43" fmla="*/ 576 h 2109"/>
                <a:gd name="T44" fmla="*/ 838 w 1042"/>
                <a:gd name="T45" fmla="*/ 798 h 2109"/>
                <a:gd name="T46" fmla="*/ 918 w 1042"/>
                <a:gd name="T47" fmla="*/ 865 h 2109"/>
                <a:gd name="T48" fmla="*/ 999 w 1042"/>
                <a:gd name="T49" fmla="*/ 1077 h 2109"/>
                <a:gd name="T50" fmla="*/ 967 w 1042"/>
                <a:gd name="T51" fmla="*/ 1201 h 2109"/>
                <a:gd name="T52" fmla="*/ 841 w 1042"/>
                <a:gd name="T53" fmla="*/ 1358 h 2109"/>
                <a:gd name="T54" fmla="*/ 838 w 1042"/>
                <a:gd name="T55" fmla="*/ 1397 h 2109"/>
                <a:gd name="T56" fmla="*/ 911 w 1042"/>
                <a:gd name="T57" fmla="*/ 1477 h 2109"/>
                <a:gd name="T58" fmla="*/ 903 w 1042"/>
                <a:gd name="T59" fmla="*/ 1693 h 2109"/>
                <a:gd name="T60" fmla="*/ 717 w 1042"/>
                <a:gd name="T61" fmla="*/ 1872 h 2109"/>
                <a:gd name="T62" fmla="*/ 496 w 1042"/>
                <a:gd name="T63" fmla="*/ 1922 h 2109"/>
                <a:gd name="T64" fmla="*/ 281 w 1042"/>
                <a:gd name="T65" fmla="*/ 2005 h 2109"/>
                <a:gd name="T66" fmla="*/ 198 w 1042"/>
                <a:gd name="T67" fmla="*/ 2052 h 2109"/>
                <a:gd name="T68" fmla="*/ 99 w 1042"/>
                <a:gd name="T69" fmla="*/ 2109 h 2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2" h="2109">
                  <a:moveTo>
                    <a:pt x="99" y="2109"/>
                  </a:moveTo>
                  <a:cubicBezTo>
                    <a:pt x="10" y="2051"/>
                    <a:pt x="29" y="1979"/>
                    <a:pt x="30" y="1923"/>
                  </a:cubicBezTo>
                  <a:cubicBezTo>
                    <a:pt x="39" y="1891"/>
                    <a:pt x="49" y="1862"/>
                    <a:pt x="59" y="1833"/>
                  </a:cubicBezTo>
                  <a:cubicBezTo>
                    <a:pt x="56" y="1793"/>
                    <a:pt x="53" y="1757"/>
                    <a:pt x="53" y="1721"/>
                  </a:cubicBezTo>
                  <a:cubicBezTo>
                    <a:pt x="34" y="1675"/>
                    <a:pt x="15" y="1628"/>
                    <a:pt x="0" y="1582"/>
                  </a:cubicBezTo>
                  <a:cubicBezTo>
                    <a:pt x="0" y="1504"/>
                    <a:pt x="0" y="1425"/>
                    <a:pt x="1" y="1350"/>
                  </a:cubicBezTo>
                  <a:cubicBezTo>
                    <a:pt x="43" y="1289"/>
                    <a:pt x="62" y="1237"/>
                    <a:pt x="95" y="1182"/>
                  </a:cubicBezTo>
                  <a:cubicBezTo>
                    <a:pt x="95" y="1152"/>
                    <a:pt x="95" y="1123"/>
                    <a:pt x="98" y="1097"/>
                  </a:cubicBezTo>
                  <a:cubicBezTo>
                    <a:pt x="80" y="955"/>
                    <a:pt x="23" y="830"/>
                    <a:pt x="139" y="754"/>
                  </a:cubicBezTo>
                  <a:cubicBezTo>
                    <a:pt x="161" y="679"/>
                    <a:pt x="162" y="633"/>
                    <a:pt x="165" y="578"/>
                  </a:cubicBezTo>
                  <a:cubicBezTo>
                    <a:pt x="175" y="555"/>
                    <a:pt x="188" y="533"/>
                    <a:pt x="201" y="510"/>
                  </a:cubicBezTo>
                  <a:cubicBezTo>
                    <a:pt x="217" y="415"/>
                    <a:pt x="272" y="377"/>
                    <a:pt x="342" y="330"/>
                  </a:cubicBezTo>
                  <a:cubicBezTo>
                    <a:pt x="378" y="279"/>
                    <a:pt x="417" y="194"/>
                    <a:pt x="471" y="170"/>
                  </a:cubicBezTo>
                  <a:cubicBezTo>
                    <a:pt x="490" y="150"/>
                    <a:pt x="510" y="131"/>
                    <a:pt x="529" y="115"/>
                  </a:cubicBezTo>
                  <a:cubicBezTo>
                    <a:pt x="564" y="116"/>
                    <a:pt x="692" y="142"/>
                    <a:pt x="737" y="98"/>
                  </a:cubicBezTo>
                  <a:cubicBezTo>
                    <a:pt x="778" y="89"/>
                    <a:pt x="823" y="77"/>
                    <a:pt x="868" y="32"/>
                  </a:cubicBezTo>
                  <a:cubicBezTo>
                    <a:pt x="875" y="19"/>
                    <a:pt x="881" y="10"/>
                    <a:pt x="891" y="0"/>
                  </a:cubicBezTo>
                  <a:cubicBezTo>
                    <a:pt x="910" y="14"/>
                    <a:pt x="929" y="27"/>
                    <a:pt x="948" y="41"/>
                  </a:cubicBezTo>
                  <a:cubicBezTo>
                    <a:pt x="948" y="90"/>
                    <a:pt x="833" y="117"/>
                    <a:pt x="854" y="189"/>
                  </a:cubicBezTo>
                  <a:cubicBezTo>
                    <a:pt x="934" y="211"/>
                    <a:pt x="972" y="284"/>
                    <a:pt x="1042" y="387"/>
                  </a:cubicBezTo>
                  <a:cubicBezTo>
                    <a:pt x="1042" y="407"/>
                    <a:pt x="1042" y="426"/>
                    <a:pt x="1041" y="446"/>
                  </a:cubicBezTo>
                  <a:cubicBezTo>
                    <a:pt x="993" y="533"/>
                    <a:pt x="961" y="529"/>
                    <a:pt x="887" y="576"/>
                  </a:cubicBezTo>
                  <a:cubicBezTo>
                    <a:pt x="855" y="638"/>
                    <a:pt x="787" y="718"/>
                    <a:pt x="838" y="798"/>
                  </a:cubicBezTo>
                  <a:cubicBezTo>
                    <a:pt x="864" y="818"/>
                    <a:pt x="889" y="842"/>
                    <a:pt x="918" y="865"/>
                  </a:cubicBezTo>
                  <a:cubicBezTo>
                    <a:pt x="940" y="915"/>
                    <a:pt x="1000" y="959"/>
                    <a:pt x="999" y="1077"/>
                  </a:cubicBezTo>
                  <a:cubicBezTo>
                    <a:pt x="986" y="1116"/>
                    <a:pt x="977" y="1158"/>
                    <a:pt x="967" y="1201"/>
                  </a:cubicBezTo>
                  <a:cubicBezTo>
                    <a:pt x="944" y="1243"/>
                    <a:pt x="880" y="1329"/>
                    <a:pt x="841" y="1358"/>
                  </a:cubicBezTo>
                  <a:cubicBezTo>
                    <a:pt x="838" y="1371"/>
                    <a:pt x="838" y="1384"/>
                    <a:pt x="838" y="1397"/>
                  </a:cubicBezTo>
                  <a:cubicBezTo>
                    <a:pt x="860" y="1424"/>
                    <a:pt x="885" y="1451"/>
                    <a:pt x="911" y="1477"/>
                  </a:cubicBezTo>
                  <a:cubicBezTo>
                    <a:pt x="926" y="1527"/>
                    <a:pt x="926" y="1619"/>
                    <a:pt x="903" y="1693"/>
                  </a:cubicBezTo>
                  <a:cubicBezTo>
                    <a:pt x="848" y="1761"/>
                    <a:pt x="787" y="1818"/>
                    <a:pt x="717" y="1872"/>
                  </a:cubicBezTo>
                  <a:cubicBezTo>
                    <a:pt x="643" y="1887"/>
                    <a:pt x="570" y="1904"/>
                    <a:pt x="496" y="1922"/>
                  </a:cubicBezTo>
                  <a:cubicBezTo>
                    <a:pt x="419" y="1982"/>
                    <a:pt x="361" y="1988"/>
                    <a:pt x="281" y="2005"/>
                  </a:cubicBezTo>
                  <a:cubicBezTo>
                    <a:pt x="253" y="2021"/>
                    <a:pt x="224" y="2036"/>
                    <a:pt x="198" y="2052"/>
                  </a:cubicBezTo>
                  <a:cubicBezTo>
                    <a:pt x="160" y="2091"/>
                    <a:pt x="124" y="2103"/>
                    <a:pt x="99" y="2109"/>
                  </a:cubicBezTo>
                  <a:close/>
                </a:path>
              </a:pathLst>
            </a:custGeom>
            <a:grpFill/>
            <a:ln w="8" cap="flat">
              <a:solidFill>
                <a:srgbClr val="FFFFFF"/>
              </a:solidFill>
              <a:prstDash val="solid"/>
              <a:miter lim="800000"/>
            </a:ln>
          </p:spPr>
          <p:txBody>
            <a:bodyPr lIns="121899" tIns="60949" rIns="121899" bIns="60949"/>
            <a:lstStyle/>
            <a:p>
              <a:pPr fontAlgn="auto"/>
              <a:endParaRPr lang="zh-CN" altLang="en-US" sz="2400" noProof="1">
                <a:solidFill>
                  <a:srgbClr val="000000"/>
                </a:solidFill>
                <a:cs typeface="+mn-ea"/>
                <a:sym typeface="+mn-lt"/>
              </a:endParaRPr>
            </a:p>
          </p:txBody>
        </p:sp>
        <p:sp>
          <p:nvSpPr>
            <p:cNvPr id="81" name="Freeform 25"/>
            <p:cNvSpPr/>
            <p:nvPr/>
          </p:nvSpPr>
          <p:spPr bwMode="auto">
            <a:xfrm>
              <a:off x="5408354" y="2307990"/>
              <a:ext cx="559421" cy="380659"/>
            </a:xfrm>
            <a:custGeom>
              <a:avLst/>
              <a:gdLst>
                <a:gd name="T0" fmla="*/ 213 w 1952"/>
                <a:gd name="T1" fmla="*/ 1322 h 1326"/>
                <a:gd name="T2" fmla="*/ 131 w 1952"/>
                <a:gd name="T3" fmla="*/ 1261 h 1326"/>
                <a:gd name="T4" fmla="*/ 0 w 1952"/>
                <a:gd name="T5" fmla="*/ 1143 h 1326"/>
                <a:gd name="T6" fmla="*/ 30 w 1952"/>
                <a:gd name="T7" fmla="*/ 1079 h 1326"/>
                <a:gd name="T8" fmla="*/ 120 w 1952"/>
                <a:gd name="T9" fmla="*/ 989 h 1326"/>
                <a:gd name="T10" fmla="*/ 120 w 1952"/>
                <a:gd name="T11" fmla="*/ 885 h 1326"/>
                <a:gd name="T12" fmla="*/ 42 w 1952"/>
                <a:gd name="T13" fmla="*/ 630 h 1326"/>
                <a:gd name="T14" fmla="*/ 65 w 1952"/>
                <a:gd name="T15" fmla="*/ 523 h 1326"/>
                <a:gd name="T16" fmla="*/ 213 w 1952"/>
                <a:gd name="T17" fmla="*/ 356 h 1326"/>
                <a:gd name="T18" fmla="*/ 463 w 1952"/>
                <a:gd name="T19" fmla="*/ 156 h 1326"/>
                <a:gd name="T20" fmla="*/ 621 w 1952"/>
                <a:gd name="T21" fmla="*/ 0 h 1326"/>
                <a:gd name="T22" fmla="*/ 649 w 1952"/>
                <a:gd name="T23" fmla="*/ 115 h 1326"/>
                <a:gd name="T24" fmla="*/ 725 w 1952"/>
                <a:gd name="T25" fmla="*/ 117 h 1326"/>
                <a:gd name="T26" fmla="*/ 764 w 1952"/>
                <a:gd name="T27" fmla="*/ 53 h 1326"/>
                <a:gd name="T28" fmla="*/ 902 w 1952"/>
                <a:gd name="T29" fmla="*/ 40 h 1326"/>
                <a:gd name="T30" fmla="*/ 946 w 1952"/>
                <a:gd name="T31" fmla="*/ 116 h 1326"/>
                <a:gd name="T32" fmla="*/ 942 w 1952"/>
                <a:gd name="T33" fmla="*/ 254 h 1326"/>
                <a:gd name="T34" fmla="*/ 1174 w 1952"/>
                <a:gd name="T35" fmla="*/ 354 h 1326"/>
                <a:gd name="T36" fmla="*/ 1297 w 1952"/>
                <a:gd name="T37" fmla="*/ 161 h 1326"/>
                <a:gd name="T38" fmla="*/ 1348 w 1952"/>
                <a:gd name="T39" fmla="*/ 107 h 1326"/>
                <a:gd name="T40" fmla="*/ 1505 w 1952"/>
                <a:gd name="T41" fmla="*/ 71 h 1326"/>
                <a:gd name="T42" fmla="*/ 1636 w 1952"/>
                <a:gd name="T43" fmla="*/ 130 h 1326"/>
                <a:gd name="T44" fmla="*/ 1930 w 1952"/>
                <a:gd name="T45" fmla="*/ 131 h 1326"/>
                <a:gd name="T46" fmla="*/ 1952 w 1952"/>
                <a:gd name="T47" fmla="*/ 145 h 1326"/>
                <a:gd name="T48" fmla="*/ 1939 w 1952"/>
                <a:gd name="T49" fmla="*/ 171 h 1326"/>
                <a:gd name="T50" fmla="*/ 1929 w 1952"/>
                <a:gd name="T51" fmla="*/ 269 h 1326"/>
                <a:gd name="T52" fmla="*/ 1824 w 1952"/>
                <a:gd name="T53" fmla="*/ 276 h 1326"/>
                <a:gd name="T54" fmla="*/ 1528 w 1952"/>
                <a:gd name="T55" fmla="*/ 521 h 1326"/>
                <a:gd name="T56" fmla="*/ 1461 w 1952"/>
                <a:gd name="T57" fmla="*/ 548 h 1326"/>
                <a:gd name="T58" fmla="*/ 1362 w 1952"/>
                <a:gd name="T59" fmla="*/ 601 h 1326"/>
                <a:gd name="T60" fmla="*/ 1345 w 1952"/>
                <a:gd name="T61" fmla="*/ 621 h 1326"/>
                <a:gd name="T62" fmla="*/ 1335 w 1952"/>
                <a:gd name="T63" fmla="*/ 729 h 1326"/>
                <a:gd name="T64" fmla="*/ 1223 w 1952"/>
                <a:gd name="T65" fmla="*/ 873 h 1326"/>
                <a:gd name="T66" fmla="*/ 1190 w 1952"/>
                <a:gd name="T67" fmla="*/ 1020 h 1326"/>
                <a:gd name="T68" fmla="*/ 1039 w 1952"/>
                <a:gd name="T69" fmla="*/ 1107 h 1326"/>
                <a:gd name="T70" fmla="*/ 958 w 1952"/>
                <a:gd name="T71" fmla="*/ 1266 h 1326"/>
                <a:gd name="T72" fmla="*/ 955 w 1952"/>
                <a:gd name="T73" fmla="*/ 1253 h 1326"/>
                <a:gd name="T74" fmla="*/ 923 w 1952"/>
                <a:gd name="T75" fmla="*/ 1226 h 1326"/>
                <a:gd name="T76" fmla="*/ 872 w 1952"/>
                <a:gd name="T77" fmla="*/ 1221 h 1326"/>
                <a:gd name="T78" fmla="*/ 798 w 1952"/>
                <a:gd name="T79" fmla="*/ 1311 h 1326"/>
                <a:gd name="T80" fmla="*/ 651 w 1952"/>
                <a:gd name="T81" fmla="*/ 1294 h 1326"/>
                <a:gd name="T82" fmla="*/ 636 w 1952"/>
                <a:gd name="T83" fmla="*/ 1254 h 1326"/>
                <a:gd name="T84" fmla="*/ 512 w 1952"/>
                <a:gd name="T85" fmla="*/ 1127 h 1326"/>
                <a:gd name="T86" fmla="*/ 435 w 1952"/>
                <a:gd name="T87" fmla="*/ 1122 h 1326"/>
                <a:gd name="T88" fmla="*/ 415 w 1952"/>
                <a:gd name="T89" fmla="*/ 1252 h 1326"/>
                <a:gd name="T90" fmla="*/ 332 w 1952"/>
                <a:gd name="T91" fmla="*/ 1293 h 1326"/>
                <a:gd name="T92" fmla="*/ 213 w 1952"/>
                <a:gd name="T93" fmla="*/ 1322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52" h="1326">
                  <a:moveTo>
                    <a:pt x="213" y="1322"/>
                  </a:moveTo>
                  <a:cubicBezTo>
                    <a:pt x="185" y="1302"/>
                    <a:pt x="156" y="1282"/>
                    <a:pt x="131" y="1261"/>
                  </a:cubicBezTo>
                  <a:cubicBezTo>
                    <a:pt x="86" y="1221"/>
                    <a:pt x="42" y="1181"/>
                    <a:pt x="0" y="1143"/>
                  </a:cubicBezTo>
                  <a:cubicBezTo>
                    <a:pt x="10" y="1121"/>
                    <a:pt x="20" y="1098"/>
                    <a:pt x="30" y="1079"/>
                  </a:cubicBezTo>
                  <a:cubicBezTo>
                    <a:pt x="62" y="1053"/>
                    <a:pt x="100" y="1022"/>
                    <a:pt x="120" y="989"/>
                  </a:cubicBezTo>
                  <a:cubicBezTo>
                    <a:pt x="120" y="953"/>
                    <a:pt x="120" y="917"/>
                    <a:pt x="120" y="885"/>
                  </a:cubicBezTo>
                  <a:cubicBezTo>
                    <a:pt x="111" y="829"/>
                    <a:pt x="61" y="651"/>
                    <a:pt x="42" y="630"/>
                  </a:cubicBezTo>
                  <a:cubicBezTo>
                    <a:pt x="42" y="565"/>
                    <a:pt x="33" y="555"/>
                    <a:pt x="65" y="523"/>
                  </a:cubicBezTo>
                  <a:cubicBezTo>
                    <a:pt x="100" y="449"/>
                    <a:pt x="155" y="411"/>
                    <a:pt x="213" y="356"/>
                  </a:cubicBezTo>
                  <a:cubicBezTo>
                    <a:pt x="268" y="246"/>
                    <a:pt x="361" y="219"/>
                    <a:pt x="463" y="156"/>
                  </a:cubicBezTo>
                  <a:cubicBezTo>
                    <a:pt x="515" y="102"/>
                    <a:pt x="566" y="51"/>
                    <a:pt x="621" y="0"/>
                  </a:cubicBezTo>
                  <a:cubicBezTo>
                    <a:pt x="630" y="36"/>
                    <a:pt x="639" y="76"/>
                    <a:pt x="649" y="115"/>
                  </a:cubicBezTo>
                  <a:cubicBezTo>
                    <a:pt x="674" y="116"/>
                    <a:pt x="700" y="117"/>
                    <a:pt x="725" y="117"/>
                  </a:cubicBezTo>
                  <a:cubicBezTo>
                    <a:pt x="738" y="95"/>
                    <a:pt x="751" y="72"/>
                    <a:pt x="764" y="53"/>
                  </a:cubicBezTo>
                  <a:cubicBezTo>
                    <a:pt x="790" y="53"/>
                    <a:pt x="857" y="62"/>
                    <a:pt x="902" y="40"/>
                  </a:cubicBezTo>
                  <a:cubicBezTo>
                    <a:pt x="901" y="53"/>
                    <a:pt x="920" y="83"/>
                    <a:pt x="946" y="116"/>
                  </a:cubicBezTo>
                  <a:cubicBezTo>
                    <a:pt x="942" y="162"/>
                    <a:pt x="942" y="208"/>
                    <a:pt x="942" y="254"/>
                  </a:cubicBezTo>
                  <a:cubicBezTo>
                    <a:pt x="986" y="301"/>
                    <a:pt x="1075" y="352"/>
                    <a:pt x="1174" y="354"/>
                  </a:cubicBezTo>
                  <a:cubicBezTo>
                    <a:pt x="1213" y="290"/>
                    <a:pt x="1255" y="226"/>
                    <a:pt x="1297" y="161"/>
                  </a:cubicBezTo>
                  <a:cubicBezTo>
                    <a:pt x="1313" y="142"/>
                    <a:pt x="1329" y="123"/>
                    <a:pt x="1348" y="107"/>
                  </a:cubicBezTo>
                  <a:cubicBezTo>
                    <a:pt x="1387" y="81"/>
                    <a:pt x="1435" y="60"/>
                    <a:pt x="1505" y="71"/>
                  </a:cubicBezTo>
                  <a:cubicBezTo>
                    <a:pt x="1547" y="89"/>
                    <a:pt x="1591" y="110"/>
                    <a:pt x="1636" y="130"/>
                  </a:cubicBezTo>
                  <a:cubicBezTo>
                    <a:pt x="1732" y="129"/>
                    <a:pt x="1831" y="129"/>
                    <a:pt x="1930" y="131"/>
                  </a:cubicBezTo>
                  <a:cubicBezTo>
                    <a:pt x="1936" y="135"/>
                    <a:pt x="1943" y="138"/>
                    <a:pt x="1952" y="145"/>
                  </a:cubicBezTo>
                  <a:cubicBezTo>
                    <a:pt x="1946" y="151"/>
                    <a:pt x="1942" y="161"/>
                    <a:pt x="1939" y="171"/>
                  </a:cubicBezTo>
                  <a:cubicBezTo>
                    <a:pt x="1936" y="203"/>
                    <a:pt x="1932" y="236"/>
                    <a:pt x="1929" y="269"/>
                  </a:cubicBezTo>
                  <a:cubicBezTo>
                    <a:pt x="1894" y="271"/>
                    <a:pt x="1859" y="273"/>
                    <a:pt x="1824" y="276"/>
                  </a:cubicBezTo>
                  <a:cubicBezTo>
                    <a:pt x="1721" y="339"/>
                    <a:pt x="1554" y="407"/>
                    <a:pt x="1528" y="521"/>
                  </a:cubicBezTo>
                  <a:cubicBezTo>
                    <a:pt x="1506" y="530"/>
                    <a:pt x="1483" y="539"/>
                    <a:pt x="1461" y="548"/>
                  </a:cubicBezTo>
                  <a:cubicBezTo>
                    <a:pt x="1435" y="587"/>
                    <a:pt x="1394" y="592"/>
                    <a:pt x="1362" y="601"/>
                  </a:cubicBezTo>
                  <a:cubicBezTo>
                    <a:pt x="1355" y="608"/>
                    <a:pt x="1349" y="614"/>
                    <a:pt x="1345" y="621"/>
                  </a:cubicBezTo>
                  <a:cubicBezTo>
                    <a:pt x="1342" y="657"/>
                    <a:pt x="1339" y="693"/>
                    <a:pt x="1335" y="729"/>
                  </a:cubicBezTo>
                  <a:cubicBezTo>
                    <a:pt x="1306" y="777"/>
                    <a:pt x="1245" y="828"/>
                    <a:pt x="1223" y="873"/>
                  </a:cubicBezTo>
                  <a:cubicBezTo>
                    <a:pt x="1219" y="912"/>
                    <a:pt x="1222" y="975"/>
                    <a:pt x="1190" y="1020"/>
                  </a:cubicBezTo>
                  <a:cubicBezTo>
                    <a:pt x="1110" y="1018"/>
                    <a:pt x="1078" y="1059"/>
                    <a:pt x="1039" y="1107"/>
                  </a:cubicBezTo>
                  <a:cubicBezTo>
                    <a:pt x="1032" y="1163"/>
                    <a:pt x="1016" y="1228"/>
                    <a:pt x="958" y="1266"/>
                  </a:cubicBezTo>
                  <a:cubicBezTo>
                    <a:pt x="955" y="1259"/>
                    <a:pt x="955" y="1256"/>
                    <a:pt x="955" y="1253"/>
                  </a:cubicBezTo>
                  <a:cubicBezTo>
                    <a:pt x="942" y="1243"/>
                    <a:pt x="933" y="1232"/>
                    <a:pt x="923" y="1226"/>
                  </a:cubicBezTo>
                  <a:cubicBezTo>
                    <a:pt x="904" y="1222"/>
                    <a:pt x="888" y="1222"/>
                    <a:pt x="872" y="1221"/>
                  </a:cubicBezTo>
                  <a:cubicBezTo>
                    <a:pt x="846" y="1250"/>
                    <a:pt x="821" y="1279"/>
                    <a:pt x="798" y="1311"/>
                  </a:cubicBezTo>
                  <a:cubicBezTo>
                    <a:pt x="750" y="1326"/>
                    <a:pt x="674" y="1308"/>
                    <a:pt x="651" y="1294"/>
                  </a:cubicBezTo>
                  <a:cubicBezTo>
                    <a:pt x="645" y="1281"/>
                    <a:pt x="639" y="1268"/>
                    <a:pt x="636" y="1254"/>
                  </a:cubicBezTo>
                  <a:cubicBezTo>
                    <a:pt x="594" y="1211"/>
                    <a:pt x="553" y="1167"/>
                    <a:pt x="512" y="1127"/>
                  </a:cubicBezTo>
                  <a:cubicBezTo>
                    <a:pt x="486" y="1123"/>
                    <a:pt x="461" y="1122"/>
                    <a:pt x="435" y="1122"/>
                  </a:cubicBezTo>
                  <a:cubicBezTo>
                    <a:pt x="419" y="1154"/>
                    <a:pt x="419" y="1193"/>
                    <a:pt x="415" y="1252"/>
                  </a:cubicBezTo>
                  <a:cubicBezTo>
                    <a:pt x="374" y="1251"/>
                    <a:pt x="341" y="1280"/>
                    <a:pt x="332" y="1293"/>
                  </a:cubicBezTo>
                  <a:cubicBezTo>
                    <a:pt x="278" y="1291"/>
                    <a:pt x="236" y="1320"/>
                    <a:pt x="213" y="1322"/>
                  </a:cubicBezTo>
                  <a:close/>
                </a:path>
              </a:pathLst>
            </a:custGeom>
            <a:solidFill>
              <a:schemeClr val="accent1"/>
            </a:solidFill>
            <a:ln w="8" cap="flat">
              <a:solidFill>
                <a:srgbClr val="FFFFFF"/>
              </a:solidFill>
              <a:prstDash val="solid"/>
              <a:miter lim="800000"/>
            </a:ln>
          </p:spPr>
          <p:txBody>
            <a:bodyPr lIns="121899" tIns="60949" rIns="121899" bIns="60949"/>
            <a:lstStyle/>
            <a:p>
              <a:pPr fontAlgn="auto"/>
              <a:endParaRPr lang="zh-CN" altLang="en-US" sz="2400" noProof="1">
                <a:solidFill>
                  <a:srgbClr val="000000"/>
                </a:solidFill>
                <a:cs typeface="+mn-ea"/>
                <a:sym typeface="+mn-lt"/>
              </a:endParaRPr>
            </a:p>
          </p:txBody>
        </p:sp>
        <p:sp>
          <p:nvSpPr>
            <p:cNvPr id="82" name="Freeform 26"/>
            <p:cNvSpPr/>
            <p:nvPr/>
          </p:nvSpPr>
          <p:spPr bwMode="auto">
            <a:xfrm>
              <a:off x="4542933" y="2219659"/>
              <a:ext cx="240803" cy="401690"/>
            </a:xfrm>
            <a:custGeom>
              <a:avLst/>
              <a:gdLst>
                <a:gd name="T0" fmla="*/ 319 w 840"/>
                <a:gd name="T1" fmla="*/ 1263 h 1400"/>
                <a:gd name="T2" fmla="*/ 294 w 840"/>
                <a:gd name="T3" fmla="*/ 1158 h 1400"/>
                <a:gd name="T4" fmla="*/ 257 w 840"/>
                <a:gd name="T5" fmla="*/ 892 h 1400"/>
                <a:gd name="T6" fmla="*/ 79 w 840"/>
                <a:gd name="T7" fmla="*/ 681 h 1400"/>
                <a:gd name="T8" fmla="*/ 0 w 840"/>
                <a:gd name="T9" fmla="*/ 636 h 1400"/>
                <a:gd name="T10" fmla="*/ 205 w 840"/>
                <a:gd name="T11" fmla="*/ 579 h 1400"/>
                <a:gd name="T12" fmla="*/ 339 w 840"/>
                <a:gd name="T13" fmla="*/ 520 h 1400"/>
                <a:gd name="T14" fmla="*/ 394 w 840"/>
                <a:gd name="T15" fmla="*/ 453 h 1400"/>
                <a:gd name="T16" fmla="*/ 388 w 840"/>
                <a:gd name="T17" fmla="*/ 328 h 1400"/>
                <a:gd name="T18" fmla="*/ 482 w 840"/>
                <a:gd name="T19" fmla="*/ 157 h 1400"/>
                <a:gd name="T20" fmla="*/ 498 w 840"/>
                <a:gd name="T21" fmla="*/ 63 h 1400"/>
                <a:gd name="T22" fmla="*/ 674 w 840"/>
                <a:gd name="T23" fmla="*/ 51 h 1400"/>
                <a:gd name="T24" fmla="*/ 690 w 840"/>
                <a:gd name="T25" fmla="*/ 104 h 1400"/>
                <a:gd name="T26" fmla="*/ 644 w 840"/>
                <a:gd name="T27" fmla="*/ 214 h 1400"/>
                <a:gd name="T28" fmla="*/ 592 w 840"/>
                <a:gd name="T29" fmla="*/ 442 h 1400"/>
                <a:gd name="T30" fmla="*/ 707 w 840"/>
                <a:gd name="T31" fmla="*/ 461 h 1400"/>
                <a:gd name="T32" fmla="*/ 840 w 840"/>
                <a:gd name="T33" fmla="*/ 566 h 1400"/>
                <a:gd name="T34" fmla="*/ 782 w 840"/>
                <a:gd name="T35" fmla="*/ 649 h 1400"/>
                <a:gd name="T36" fmla="*/ 696 w 840"/>
                <a:gd name="T37" fmla="*/ 739 h 1400"/>
                <a:gd name="T38" fmla="*/ 602 w 840"/>
                <a:gd name="T39" fmla="*/ 871 h 1400"/>
                <a:gd name="T40" fmla="*/ 540 w 840"/>
                <a:gd name="T41" fmla="*/ 1063 h 1400"/>
                <a:gd name="T42" fmla="*/ 585 w 840"/>
                <a:gd name="T43" fmla="*/ 1106 h 1400"/>
                <a:gd name="T44" fmla="*/ 674 w 840"/>
                <a:gd name="T45" fmla="*/ 1220 h 1400"/>
                <a:gd name="T46" fmla="*/ 654 w 840"/>
                <a:gd name="T47" fmla="*/ 1262 h 1400"/>
                <a:gd name="T48" fmla="*/ 555 w 840"/>
                <a:gd name="T49" fmla="*/ 1295 h 1400"/>
                <a:gd name="T50" fmla="*/ 319 w 840"/>
                <a:gd name="T51" fmla="*/ 1263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0" h="1400">
                  <a:moveTo>
                    <a:pt x="319" y="1263"/>
                  </a:moveTo>
                  <a:cubicBezTo>
                    <a:pt x="309" y="1227"/>
                    <a:pt x="300" y="1191"/>
                    <a:pt x="294" y="1158"/>
                  </a:cubicBezTo>
                  <a:cubicBezTo>
                    <a:pt x="288" y="1050"/>
                    <a:pt x="266" y="961"/>
                    <a:pt x="257" y="892"/>
                  </a:cubicBezTo>
                  <a:cubicBezTo>
                    <a:pt x="194" y="795"/>
                    <a:pt x="111" y="734"/>
                    <a:pt x="79" y="681"/>
                  </a:cubicBezTo>
                  <a:cubicBezTo>
                    <a:pt x="51" y="664"/>
                    <a:pt x="25" y="650"/>
                    <a:pt x="0" y="636"/>
                  </a:cubicBezTo>
                  <a:cubicBezTo>
                    <a:pt x="16" y="604"/>
                    <a:pt x="147" y="588"/>
                    <a:pt x="205" y="579"/>
                  </a:cubicBezTo>
                  <a:cubicBezTo>
                    <a:pt x="259" y="535"/>
                    <a:pt x="243" y="528"/>
                    <a:pt x="339" y="520"/>
                  </a:cubicBezTo>
                  <a:cubicBezTo>
                    <a:pt x="355" y="498"/>
                    <a:pt x="375" y="475"/>
                    <a:pt x="394" y="453"/>
                  </a:cubicBezTo>
                  <a:cubicBezTo>
                    <a:pt x="391" y="410"/>
                    <a:pt x="388" y="368"/>
                    <a:pt x="388" y="328"/>
                  </a:cubicBezTo>
                  <a:cubicBezTo>
                    <a:pt x="417" y="270"/>
                    <a:pt x="450" y="212"/>
                    <a:pt x="482" y="157"/>
                  </a:cubicBezTo>
                  <a:cubicBezTo>
                    <a:pt x="485" y="125"/>
                    <a:pt x="492" y="92"/>
                    <a:pt x="498" y="63"/>
                  </a:cubicBezTo>
                  <a:cubicBezTo>
                    <a:pt x="556" y="64"/>
                    <a:pt x="604" y="0"/>
                    <a:pt x="674" y="51"/>
                  </a:cubicBezTo>
                  <a:cubicBezTo>
                    <a:pt x="677" y="67"/>
                    <a:pt x="684" y="84"/>
                    <a:pt x="690" y="104"/>
                  </a:cubicBezTo>
                  <a:cubicBezTo>
                    <a:pt x="674" y="139"/>
                    <a:pt x="657" y="175"/>
                    <a:pt x="644" y="214"/>
                  </a:cubicBezTo>
                  <a:cubicBezTo>
                    <a:pt x="580" y="287"/>
                    <a:pt x="577" y="317"/>
                    <a:pt x="592" y="442"/>
                  </a:cubicBezTo>
                  <a:cubicBezTo>
                    <a:pt x="630" y="446"/>
                    <a:pt x="669" y="453"/>
                    <a:pt x="707" y="461"/>
                  </a:cubicBezTo>
                  <a:cubicBezTo>
                    <a:pt x="729" y="488"/>
                    <a:pt x="767" y="544"/>
                    <a:pt x="840" y="566"/>
                  </a:cubicBezTo>
                  <a:cubicBezTo>
                    <a:pt x="834" y="592"/>
                    <a:pt x="811" y="627"/>
                    <a:pt x="782" y="649"/>
                  </a:cubicBezTo>
                  <a:cubicBezTo>
                    <a:pt x="766" y="685"/>
                    <a:pt x="725" y="714"/>
                    <a:pt x="696" y="739"/>
                  </a:cubicBezTo>
                  <a:cubicBezTo>
                    <a:pt x="558" y="736"/>
                    <a:pt x="635" y="767"/>
                    <a:pt x="602" y="871"/>
                  </a:cubicBezTo>
                  <a:cubicBezTo>
                    <a:pt x="547" y="951"/>
                    <a:pt x="541" y="938"/>
                    <a:pt x="540" y="1063"/>
                  </a:cubicBezTo>
                  <a:cubicBezTo>
                    <a:pt x="553" y="1076"/>
                    <a:pt x="569" y="1089"/>
                    <a:pt x="585" y="1106"/>
                  </a:cubicBezTo>
                  <a:cubicBezTo>
                    <a:pt x="610" y="1110"/>
                    <a:pt x="690" y="1132"/>
                    <a:pt x="674" y="1220"/>
                  </a:cubicBezTo>
                  <a:cubicBezTo>
                    <a:pt x="667" y="1233"/>
                    <a:pt x="661" y="1246"/>
                    <a:pt x="654" y="1262"/>
                  </a:cubicBezTo>
                  <a:cubicBezTo>
                    <a:pt x="613" y="1271"/>
                    <a:pt x="581" y="1280"/>
                    <a:pt x="555" y="1295"/>
                  </a:cubicBezTo>
                  <a:cubicBezTo>
                    <a:pt x="423" y="1400"/>
                    <a:pt x="476" y="1394"/>
                    <a:pt x="319" y="1263"/>
                  </a:cubicBezTo>
                  <a:close/>
                </a:path>
              </a:pathLst>
            </a:custGeom>
            <a:grpFill/>
            <a:ln w="8" cap="flat">
              <a:solidFill>
                <a:srgbClr val="FFFFFF"/>
              </a:solidFill>
              <a:prstDash val="solid"/>
              <a:miter lim="800000"/>
            </a:ln>
          </p:spPr>
          <p:txBody>
            <a:bodyPr lIns="121899" tIns="60949" rIns="121899" bIns="60949"/>
            <a:lstStyle/>
            <a:p>
              <a:pPr fontAlgn="auto"/>
              <a:endParaRPr lang="zh-CN" altLang="en-US" sz="2400" noProof="1">
                <a:solidFill>
                  <a:srgbClr val="000000"/>
                </a:solidFill>
                <a:cs typeface="+mn-ea"/>
                <a:sym typeface="+mn-lt"/>
              </a:endParaRPr>
            </a:p>
          </p:txBody>
        </p:sp>
        <p:sp>
          <p:nvSpPr>
            <p:cNvPr id="83" name="Freeform 27"/>
            <p:cNvSpPr/>
            <p:nvPr/>
          </p:nvSpPr>
          <p:spPr bwMode="auto">
            <a:xfrm>
              <a:off x="5261137" y="1837949"/>
              <a:ext cx="465834" cy="698225"/>
            </a:xfrm>
            <a:custGeom>
              <a:avLst/>
              <a:gdLst>
                <a:gd name="T0" fmla="*/ 533 w 1625"/>
                <a:gd name="T1" fmla="*/ 2387 h 2434"/>
                <a:gd name="T2" fmla="*/ 121 w 1625"/>
                <a:gd name="T3" fmla="*/ 2334 h 2434"/>
                <a:gd name="T4" fmla="*/ 148 w 1625"/>
                <a:gd name="T5" fmla="*/ 2099 h 2434"/>
                <a:gd name="T6" fmla="*/ 10 w 1625"/>
                <a:gd name="T7" fmla="*/ 1611 h 2434"/>
                <a:gd name="T8" fmla="*/ 232 w 1625"/>
                <a:gd name="T9" fmla="*/ 1315 h 2434"/>
                <a:gd name="T10" fmla="*/ 77 w 1625"/>
                <a:gd name="T11" fmla="*/ 1029 h 2434"/>
                <a:gd name="T12" fmla="*/ 52 w 1625"/>
                <a:gd name="T13" fmla="*/ 1012 h 2434"/>
                <a:gd name="T14" fmla="*/ 142 w 1625"/>
                <a:gd name="T15" fmla="*/ 890 h 2434"/>
                <a:gd name="T16" fmla="*/ 69 w 1625"/>
                <a:gd name="T17" fmla="*/ 761 h 2434"/>
                <a:gd name="T18" fmla="*/ 1 w 1625"/>
                <a:gd name="T19" fmla="*/ 536 h 2434"/>
                <a:gd name="T20" fmla="*/ 103 w 1625"/>
                <a:gd name="T21" fmla="*/ 460 h 2434"/>
                <a:gd name="T22" fmla="*/ 175 w 1625"/>
                <a:gd name="T23" fmla="*/ 272 h 2434"/>
                <a:gd name="T24" fmla="*/ 298 w 1625"/>
                <a:gd name="T25" fmla="*/ 540 h 2434"/>
                <a:gd name="T26" fmla="*/ 374 w 1625"/>
                <a:gd name="T27" fmla="*/ 516 h 2434"/>
                <a:gd name="T28" fmla="*/ 765 w 1625"/>
                <a:gd name="T29" fmla="*/ 330 h 2434"/>
                <a:gd name="T30" fmla="*/ 879 w 1625"/>
                <a:gd name="T31" fmla="*/ 74 h 2434"/>
                <a:gd name="T32" fmla="*/ 1126 w 1625"/>
                <a:gd name="T33" fmla="*/ 365 h 2434"/>
                <a:gd name="T34" fmla="*/ 1394 w 1625"/>
                <a:gd name="T35" fmla="*/ 493 h 2434"/>
                <a:gd name="T36" fmla="*/ 1364 w 1625"/>
                <a:gd name="T37" fmla="*/ 711 h 2434"/>
                <a:gd name="T38" fmla="*/ 1625 w 1625"/>
                <a:gd name="T39" fmla="*/ 888 h 2434"/>
                <a:gd name="T40" fmla="*/ 1319 w 1625"/>
                <a:gd name="T41" fmla="*/ 1231 h 2434"/>
                <a:gd name="T42" fmla="*/ 1058 w 1625"/>
                <a:gd name="T43" fmla="*/ 1110 h 2434"/>
                <a:gd name="T44" fmla="*/ 941 w 1625"/>
                <a:gd name="T45" fmla="*/ 897 h 2434"/>
                <a:gd name="T46" fmla="*/ 783 w 1625"/>
                <a:gd name="T47" fmla="*/ 615 h 2434"/>
                <a:gd name="T48" fmla="*/ 523 w 1625"/>
                <a:gd name="T49" fmla="*/ 795 h 2434"/>
                <a:gd name="T50" fmla="*/ 429 w 1625"/>
                <a:gd name="T51" fmla="*/ 1015 h 2434"/>
                <a:gd name="T52" fmla="*/ 620 w 1625"/>
                <a:gd name="T53" fmla="*/ 1164 h 2434"/>
                <a:gd name="T54" fmla="*/ 827 w 1625"/>
                <a:gd name="T55" fmla="*/ 1169 h 2434"/>
                <a:gd name="T56" fmla="*/ 874 w 1625"/>
                <a:gd name="T57" fmla="*/ 1364 h 2434"/>
                <a:gd name="T58" fmla="*/ 1125 w 1625"/>
                <a:gd name="T59" fmla="*/ 1616 h 2434"/>
                <a:gd name="T60" fmla="*/ 843 w 1625"/>
                <a:gd name="T61" fmla="*/ 1825 h 2434"/>
                <a:gd name="T62" fmla="*/ 565 w 1625"/>
                <a:gd name="T63" fmla="*/ 2394 h 2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25" h="2434">
                  <a:moveTo>
                    <a:pt x="571" y="2434"/>
                  </a:moveTo>
                  <a:cubicBezTo>
                    <a:pt x="558" y="2417"/>
                    <a:pt x="545" y="2400"/>
                    <a:pt x="533" y="2387"/>
                  </a:cubicBezTo>
                  <a:cubicBezTo>
                    <a:pt x="459" y="2385"/>
                    <a:pt x="389" y="2383"/>
                    <a:pt x="319" y="2385"/>
                  </a:cubicBezTo>
                  <a:cubicBezTo>
                    <a:pt x="252" y="2367"/>
                    <a:pt x="185" y="2348"/>
                    <a:pt x="121" y="2334"/>
                  </a:cubicBezTo>
                  <a:cubicBezTo>
                    <a:pt x="67" y="2296"/>
                    <a:pt x="32" y="2243"/>
                    <a:pt x="32" y="2230"/>
                  </a:cubicBezTo>
                  <a:cubicBezTo>
                    <a:pt x="71" y="2185"/>
                    <a:pt x="109" y="2140"/>
                    <a:pt x="148" y="2099"/>
                  </a:cubicBezTo>
                  <a:cubicBezTo>
                    <a:pt x="158" y="2063"/>
                    <a:pt x="167" y="2027"/>
                    <a:pt x="180" y="1991"/>
                  </a:cubicBezTo>
                  <a:cubicBezTo>
                    <a:pt x="223" y="1793"/>
                    <a:pt x="105" y="1711"/>
                    <a:pt x="10" y="1611"/>
                  </a:cubicBezTo>
                  <a:cubicBezTo>
                    <a:pt x="11" y="1483"/>
                    <a:pt x="91" y="1446"/>
                    <a:pt x="184" y="1396"/>
                  </a:cubicBezTo>
                  <a:cubicBezTo>
                    <a:pt x="200" y="1366"/>
                    <a:pt x="216" y="1341"/>
                    <a:pt x="232" y="1315"/>
                  </a:cubicBezTo>
                  <a:cubicBezTo>
                    <a:pt x="229" y="1282"/>
                    <a:pt x="230" y="1253"/>
                    <a:pt x="230" y="1223"/>
                  </a:cubicBezTo>
                  <a:cubicBezTo>
                    <a:pt x="176" y="1130"/>
                    <a:pt x="132" y="1077"/>
                    <a:pt x="77" y="1029"/>
                  </a:cubicBezTo>
                  <a:cubicBezTo>
                    <a:pt x="68" y="1026"/>
                    <a:pt x="58" y="1022"/>
                    <a:pt x="52" y="1022"/>
                  </a:cubicBezTo>
                  <a:cubicBezTo>
                    <a:pt x="52" y="1019"/>
                    <a:pt x="52" y="1016"/>
                    <a:pt x="52" y="1012"/>
                  </a:cubicBezTo>
                  <a:cubicBezTo>
                    <a:pt x="71" y="996"/>
                    <a:pt x="91" y="981"/>
                    <a:pt x="110" y="965"/>
                  </a:cubicBezTo>
                  <a:cubicBezTo>
                    <a:pt x="123" y="942"/>
                    <a:pt x="142" y="913"/>
                    <a:pt x="142" y="890"/>
                  </a:cubicBezTo>
                  <a:cubicBezTo>
                    <a:pt x="117" y="867"/>
                    <a:pt x="91" y="846"/>
                    <a:pt x="69" y="826"/>
                  </a:cubicBezTo>
                  <a:cubicBezTo>
                    <a:pt x="69" y="803"/>
                    <a:pt x="69" y="780"/>
                    <a:pt x="69" y="761"/>
                  </a:cubicBezTo>
                  <a:cubicBezTo>
                    <a:pt x="35" y="724"/>
                    <a:pt x="12" y="700"/>
                    <a:pt x="0" y="674"/>
                  </a:cubicBezTo>
                  <a:cubicBezTo>
                    <a:pt x="0" y="628"/>
                    <a:pt x="0" y="582"/>
                    <a:pt x="1" y="536"/>
                  </a:cubicBezTo>
                  <a:cubicBezTo>
                    <a:pt x="13" y="517"/>
                    <a:pt x="30" y="498"/>
                    <a:pt x="46" y="482"/>
                  </a:cubicBezTo>
                  <a:cubicBezTo>
                    <a:pt x="46" y="482"/>
                    <a:pt x="87" y="476"/>
                    <a:pt x="103" y="460"/>
                  </a:cubicBezTo>
                  <a:cubicBezTo>
                    <a:pt x="103" y="411"/>
                    <a:pt x="104" y="365"/>
                    <a:pt x="104" y="319"/>
                  </a:cubicBezTo>
                  <a:cubicBezTo>
                    <a:pt x="133" y="291"/>
                    <a:pt x="133" y="281"/>
                    <a:pt x="175" y="272"/>
                  </a:cubicBezTo>
                  <a:cubicBezTo>
                    <a:pt x="197" y="286"/>
                    <a:pt x="241" y="313"/>
                    <a:pt x="241" y="379"/>
                  </a:cubicBezTo>
                  <a:cubicBezTo>
                    <a:pt x="167" y="419"/>
                    <a:pt x="228" y="483"/>
                    <a:pt x="298" y="540"/>
                  </a:cubicBezTo>
                  <a:cubicBezTo>
                    <a:pt x="307" y="541"/>
                    <a:pt x="317" y="541"/>
                    <a:pt x="330" y="545"/>
                  </a:cubicBezTo>
                  <a:cubicBezTo>
                    <a:pt x="342" y="535"/>
                    <a:pt x="358" y="526"/>
                    <a:pt x="374" y="516"/>
                  </a:cubicBezTo>
                  <a:cubicBezTo>
                    <a:pt x="375" y="451"/>
                    <a:pt x="445" y="443"/>
                    <a:pt x="490" y="408"/>
                  </a:cubicBezTo>
                  <a:cubicBezTo>
                    <a:pt x="555" y="321"/>
                    <a:pt x="672" y="389"/>
                    <a:pt x="765" y="330"/>
                  </a:cubicBezTo>
                  <a:cubicBezTo>
                    <a:pt x="762" y="274"/>
                    <a:pt x="760" y="218"/>
                    <a:pt x="760" y="166"/>
                  </a:cubicBezTo>
                  <a:cubicBezTo>
                    <a:pt x="795" y="118"/>
                    <a:pt x="815" y="111"/>
                    <a:pt x="879" y="74"/>
                  </a:cubicBezTo>
                  <a:cubicBezTo>
                    <a:pt x="953" y="0"/>
                    <a:pt x="971" y="73"/>
                    <a:pt x="1009" y="172"/>
                  </a:cubicBezTo>
                  <a:cubicBezTo>
                    <a:pt x="1047" y="235"/>
                    <a:pt x="1085" y="298"/>
                    <a:pt x="1126" y="365"/>
                  </a:cubicBezTo>
                  <a:cubicBezTo>
                    <a:pt x="1132" y="421"/>
                    <a:pt x="1122" y="453"/>
                    <a:pt x="1212" y="492"/>
                  </a:cubicBezTo>
                  <a:cubicBezTo>
                    <a:pt x="1250" y="492"/>
                    <a:pt x="1327" y="485"/>
                    <a:pt x="1394" y="493"/>
                  </a:cubicBezTo>
                  <a:cubicBezTo>
                    <a:pt x="1365" y="535"/>
                    <a:pt x="1327" y="527"/>
                    <a:pt x="1307" y="576"/>
                  </a:cubicBezTo>
                  <a:cubicBezTo>
                    <a:pt x="1307" y="628"/>
                    <a:pt x="1287" y="657"/>
                    <a:pt x="1364" y="711"/>
                  </a:cubicBezTo>
                  <a:cubicBezTo>
                    <a:pt x="1434" y="723"/>
                    <a:pt x="1494" y="800"/>
                    <a:pt x="1580" y="845"/>
                  </a:cubicBezTo>
                  <a:cubicBezTo>
                    <a:pt x="1593" y="858"/>
                    <a:pt x="1609" y="872"/>
                    <a:pt x="1625" y="888"/>
                  </a:cubicBezTo>
                  <a:cubicBezTo>
                    <a:pt x="1576" y="953"/>
                    <a:pt x="1528" y="1020"/>
                    <a:pt x="1480" y="1088"/>
                  </a:cubicBezTo>
                  <a:cubicBezTo>
                    <a:pt x="1479" y="1150"/>
                    <a:pt x="1364" y="1212"/>
                    <a:pt x="1319" y="1231"/>
                  </a:cubicBezTo>
                  <a:cubicBezTo>
                    <a:pt x="1281" y="1237"/>
                    <a:pt x="1242" y="1242"/>
                    <a:pt x="1207" y="1251"/>
                  </a:cubicBezTo>
                  <a:cubicBezTo>
                    <a:pt x="1131" y="1203"/>
                    <a:pt x="1102" y="1134"/>
                    <a:pt x="1058" y="1110"/>
                  </a:cubicBezTo>
                  <a:cubicBezTo>
                    <a:pt x="1033" y="1040"/>
                    <a:pt x="1059" y="969"/>
                    <a:pt x="1037" y="936"/>
                  </a:cubicBezTo>
                  <a:cubicBezTo>
                    <a:pt x="1005" y="922"/>
                    <a:pt x="973" y="908"/>
                    <a:pt x="941" y="897"/>
                  </a:cubicBezTo>
                  <a:cubicBezTo>
                    <a:pt x="938" y="819"/>
                    <a:pt x="955" y="721"/>
                    <a:pt x="952" y="675"/>
                  </a:cubicBezTo>
                  <a:cubicBezTo>
                    <a:pt x="872" y="666"/>
                    <a:pt x="799" y="664"/>
                    <a:pt x="783" y="615"/>
                  </a:cubicBezTo>
                  <a:cubicBezTo>
                    <a:pt x="681" y="612"/>
                    <a:pt x="687" y="609"/>
                    <a:pt x="667" y="707"/>
                  </a:cubicBezTo>
                  <a:cubicBezTo>
                    <a:pt x="613" y="729"/>
                    <a:pt x="565" y="770"/>
                    <a:pt x="523" y="795"/>
                  </a:cubicBezTo>
                  <a:cubicBezTo>
                    <a:pt x="523" y="824"/>
                    <a:pt x="523" y="847"/>
                    <a:pt x="554" y="904"/>
                  </a:cubicBezTo>
                  <a:cubicBezTo>
                    <a:pt x="547" y="989"/>
                    <a:pt x="452" y="967"/>
                    <a:pt x="429" y="1015"/>
                  </a:cubicBezTo>
                  <a:cubicBezTo>
                    <a:pt x="429" y="1055"/>
                    <a:pt x="403" y="1119"/>
                    <a:pt x="428" y="1159"/>
                  </a:cubicBezTo>
                  <a:cubicBezTo>
                    <a:pt x="492" y="1161"/>
                    <a:pt x="556" y="1163"/>
                    <a:pt x="620" y="1164"/>
                  </a:cubicBezTo>
                  <a:cubicBezTo>
                    <a:pt x="665" y="1126"/>
                    <a:pt x="668" y="1093"/>
                    <a:pt x="761" y="1109"/>
                  </a:cubicBezTo>
                  <a:cubicBezTo>
                    <a:pt x="777" y="1135"/>
                    <a:pt x="799" y="1139"/>
                    <a:pt x="827" y="1169"/>
                  </a:cubicBezTo>
                  <a:cubicBezTo>
                    <a:pt x="837" y="1186"/>
                    <a:pt x="846" y="1206"/>
                    <a:pt x="856" y="1226"/>
                  </a:cubicBezTo>
                  <a:cubicBezTo>
                    <a:pt x="862" y="1272"/>
                    <a:pt x="868" y="1318"/>
                    <a:pt x="874" y="1364"/>
                  </a:cubicBezTo>
                  <a:cubicBezTo>
                    <a:pt x="912" y="1414"/>
                    <a:pt x="966" y="1478"/>
                    <a:pt x="1065" y="1513"/>
                  </a:cubicBezTo>
                  <a:cubicBezTo>
                    <a:pt x="1084" y="1546"/>
                    <a:pt x="1103" y="1579"/>
                    <a:pt x="1125" y="1616"/>
                  </a:cubicBezTo>
                  <a:cubicBezTo>
                    <a:pt x="1080" y="1615"/>
                    <a:pt x="1055" y="1670"/>
                    <a:pt x="1026" y="1689"/>
                  </a:cubicBezTo>
                  <a:cubicBezTo>
                    <a:pt x="997" y="1750"/>
                    <a:pt x="897" y="1810"/>
                    <a:pt x="843" y="1825"/>
                  </a:cubicBezTo>
                  <a:cubicBezTo>
                    <a:pt x="785" y="1866"/>
                    <a:pt x="737" y="1911"/>
                    <a:pt x="701" y="1972"/>
                  </a:cubicBezTo>
                  <a:cubicBezTo>
                    <a:pt x="553" y="2119"/>
                    <a:pt x="467" y="2146"/>
                    <a:pt x="565" y="2394"/>
                  </a:cubicBezTo>
                  <a:cubicBezTo>
                    <a:pt x="565" y="2407"/>
                    <a:pt x="568" y="2420"/>
                    <a:pt x="571" y="2434"/>
                  </a:cubicBezTo>
                  <a:close/>
                </a:path>
              </a:pathLst>
            </a:custGeom>
            <a:grpFill/>
            <a:ln w="8" cap="flat">
              <a:solidFill>
                <a:srgbClr val="FFFFFF"/>
              </a:solidFill>
              <a:prstDash val="solid"/>
              <a:miter lim="800000"/>
            </a:ln>
          </p:spPr>
          <p:txBody>
            <a:bodyPr lIns="121899" tIns="60949" rIns="121899" bIns="60949"/>
            <a:lstStyle/>
            <a:p>
              <a:pPr fontAlgn="auto"/>
              <a:endParaRPr lang="zh-CN" altLang="en-US" sz="2400" noProof="1">
                <a:solidFill>
                  <a:srgbClr val="000000"/>
                </a:solidFill>
                <a:cs typeface="+mn-ea"/>
                <a:sym typeface="+mn-lt"/>
              </a:endParaRPr>
            </a:p>
          </p:txBody>
        </p:sp>
        <p:sp>
          <p:nvSpPr>
            <p:cNvPr id="84" name="Freeform 28"/>
            <p:cNvSpPr/>
            <p:nvPr/>
          </p:nvSpPr>
          <p:spPr bwMode="auto">
            <a:xfrm>
              <a:off x="2209559" y="1088198"/>
              <a:ext cx="1728737" cy="1355440"/>
            </a:xfrm>
            <a:custGeom>
              <a:avLst/>
              <a:gdLst>
                <a:gd name="T0" fmla="*/ 4182 w 6029"/>
                <a:gd name="T1" fmla="*/ 4629 h 4727"/>
                <a:gd name="T2" fmla="*/ 3958 w 6029"/>
                <a:gd name="T3" fmla="*/ 4672 h 4727"/>
                <a:gd name="T4" fmla="*/ 3586 w 6029"/>
                <a:gd name="T5" fmla="*/ 4421 h 4727"/>
                <a:gd name="T6" fmla="*/ 3148 w 6029"/>
                <a:gd name="T7" fmla="*/ 4387 h 4727"/>
                <a:gd name="T8" fmla="*/ 2751 w 6029"/>
                <a:gd name="T9" fmla="*/ 4485 h 4727"/>
                <a:gd name="T10" fmla="*/ 2390 w 6029"/>
                <a:gd name="T11" fmla="*/ 4571 h 4727"/>
                <a:gd name="T12" fmla="*/ 1924 w 6029"/>
                <a:gd name="T13" fmla="*/ 4411 h 4727"/>
                <a:gd name="T14" fmla="*/ 1701 w 6029"/>
                <a:gd name="T15" fmla="*/ 4422 h 4727"/>
                <a:gd name="T16" fmla="*/ 1096 w 6029"/>
                <a:gd name="T17" fmla="*/ 4590 h 4727"/>
                <a:gd name="T18" fmla="*/ 800 w 6029"/>
                <a:gd name="T19" fmla="*/ 4396 h 4727"/>
                <a:gd name="T20" fmla="*/ 773 w 6029"/>
                <a:gd name="T21" fmla="*/ 4124 h 4727"/>
                <a:gd name="T22" fmla="*/ 455 w 6029"/>
                <a:gd name="T23" fmla="*/ 3827 h 4727"/>
                <a:gd name="T24" fmla="*/ 256 w 6029"/>
                <a:gd name="T25" fmla="*/ 3374 h 4727"/>
                <a:gd name="T26" fmla="*/ 200 w 6029"/>
                <a:gd name="T27" fmla="*/ 3137 h 4727"/>
                <a:gd name="T28" fmla="*/ 66 w 6029"/>
                <a:gd name="T29" fmla="*/ 2655 h 4727"/>
                <a:gd name="T30" fmla="*/ 9 w 6029"/>
                <a:gd name="T31" fmla="*/ 2562 h 4727"/>
                <a:gd name="T32" fmla="*/ 125 w 6029"/>
                <a:gd name="T33" fmla="*/ 2326 h 4727"/>
                <a:gd name="T34" fmla="*/ 657 w 6029"/>
                <a:gd name="T35" fmla="*/ 2107 h 4727"/>
                <a:gd name="T36" fmla="*/ 944 w 6029"/>
                <a:gd name="T37" fmla="*/ 2242 h 4727"/>
                <a:gd name="T38" fmla="*/ 1277 w 6029"/>
                <a:gd name="T39" fmla="*/ 2057 h 4727"/>
                <a:gd name="T40" fmla="*/ 1798 w 6029"/>
                <a:gd name="T41" fmla="*/ 2044 h 4727"/>
                <a:gd name="T42" fmla="*/ 2084 w 6029"/>
                <a:gd name="T43" fmla="*/ 1665 h 4727"/>
                <a:gd name="T44" fmla="*/ 2240 w 6029"/>
                <a:gd name="T45" fmla="*/ 1318 h 4727"/>
                <a:gd name="T46" fmla="*/ 2210 w 6029"/>
                <a:gd name="T47" fmla="*/ 964 h 4727"/>
                <a:gd name="T48" fmla="*/ 2807 w 6029"/>
                <a:gd name="T49" fmla="*/ 1077 h 4727"/>
                <a:gd name="T50" fmla="*/ 2856 w 6029"/>
                <a:gd name="T51" fmla="*/ 839 h 4727"/>
                <a:gd name="T52" fmla="*/ 3162 w 6029"/>
                <a:gd name="T53" fmla="*/ 441 h 4727"/>
                <a:gd name="T54" fmla="*/ 3762 w 6029"/>
                <a:gd name="T55" fmla="*/ 535 h 4727"/>
                <a:gd name="T56" fmla="*/ 4158 w 6029"/>
                <a:gd name="T57" fmla="*/ 44 h 4727"/>
                <a:gd name="T58" fmla="*/ 4387 w 6029"/>
                <a:gd name="T59" fmla="*/ 187 h 4727"/>
                <a:gd name="T60" fmla="*/ 4785 w 6029"/>
                <a:gd name="T61" fmla="*/ 528 h 4727"/>
                <a:gd name="T62" fmla="*/ 4910 w 6029"/>
                <a:gd name="T63" fmla="*/ 891 h 4727"/>
                <a:gd name="T64" fmla="*/ 4820 w 6029"/>
                <a:gd name="T65" fmla="*/ 1469 h 4727"/>
                <a:gd name="T66" fmla="*/ 5417 w 6029"/>
                <a:gd name="T67" fmla="*/ 1670 h 4727"/>
                <a:gd name="T68" fmla="*/ 5878 w 6029"/>
                <a:gd name="T69" fmla="*/ 2039 h 4727"/>
                <a:gd name="T70" fmla="*/ 6003 w 6029"/>
                <a:gd name="T71" fmla="*/ 2432 h 4727"/>
                <a:gd name="T72" fmla="*/ 5938 w 6029"/>
                <a:gd name="T73" fmla="*/ 2741 h 4727"/>
                <a:gd name="T74" fmla="*/ 5713 w 6029"/>
                <a:gd name="T75" fmla="*/ 2873 h 4727"/>
                <a:gd name="T76" fmla="*/ 5085 w 6029"/>
                <a:gd name="T77" fmla="*/ 3247 h 4727"/>
                <a:gd name="T78" fmla="*/ 5047 w 6029"/>
                <a:gd name="T79" fmla="*/ 3672 h 4727"/>
                <a:gd name="T80" fmla="*/ 4334 w 6029"/>
                <a:gd name="T81" fmla="*/ 3821 h 4727"/>
                <a:gd name="T82" fmla="*/ 4367 w 6029"/>
                <a:gd name="T83" fmla="*/ 4142 h 4727"/>
                <a:gd name="T84" fmla="*/ 4445 w 6029"/>
                <a:gd name="T85" fmla="*/ 4396 h 4727"/>
                <a:gd name="T86" fmla="*/ 4296 w 6029"/>
                <a:gd name="T87" fmla="*/ 4727 h 4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9" h="4727">
                  <a:moveTo>
                    <a:pt x="4296" y="4727"/>
                  </a:moveTo>
                  <a:cubicBezTo>
                    <a:pt x="4281" y="4716"/>
                    <a:pt x="4268" y="4710"/>
                    <a:pt x="4255" y="4703"/>
                  </a:cubicBezTo>
                  <a:cubicBezTo>
                    <a:pt x="4230" y="4676"/>
                    <a:pt x="4204" y="4652"/>
                    <a:pt x="4182" y="4629"/>
                  </a:cubicBezTo>
                  <a:cubicBezTo>
                    <a:pt x="4102" y="4627"/>
                    <a:pt x="4096" y="4604"/>
                    <a:pt x="4067" y="4678"/>
                  </a:cubicBezTo>
                  <a:cubicBezTo>
                    <a:pt x="4054" y="4671"/>
                    <a:pt x="4044" y="4668"/>
                    <a:pt x="4035" y="4664"/>
                  </a:cubicBezTo>
                  <a:cubicBezTo>
                    <a:pt x="4009" y="4667"/>
                    <a:pt x="3984" y="4670"/>
                    <a:pt x="3958" y="4672"/>
                  </a:cubicBezTo>
                  <a:cubicBezTo>
                    <a:pt x="3926" y="4619"/>
                    <a:pt x="3933" y="4593"/>
                    <a:pt x="3930" y="4564"/>
                  </a:cubicBezTo>
                  <a:cubicBezTo>
                    <a:pt x="3911" y="4553"/>
                    <a:pt x="3892" y="4543"/>
                    <a:pt x="3873" y="4536"/>
                  </a:cubicBezTo>
                  <a:cubicBezTo>
                    <a:pt x="3774" y="4442"/>
                    <a:pt x="3698" y="4378"/>
                    <a:pt x="3586" y="4421"/>
                  </a:cubicBezTo>
                  <a:cubicBezTo>
                    <a:pt x="3503" y="4428"/>
                    <a:pt x="3426" y="4443"/>
                    <a:pt x="3349" y="4431"/>
                  </a:cubicBezTo>
                  <a:cubicBezTo>
                    <a:pt x="3311" y="4417"/>
                    <a:pt x="3276" y="4403"/>
                    <a:pt x="3241" y="4389"/>
                  </a:cubicBezTo>
                  <a:cubicBezTo>
                    <a:pt x="3209" y="4388"/>
                    <a:pt x="3177" y="4387"/>
                    <a:pt x="3148" y="4387"/>
                  </a:cubicBezTo>
                  <a:cubicBezTo>
                    <a:pt x="3078" y="4427"/>
                    <a:pt x="2985" y="4468"/>
                    <a:pt x="2949" y="4539"/>
                  </a:cubicBezTo>
                  <a:cubicBezTo>
                    <a:pt x="2914" y="4535"/>
                    <a:pt x="2879" y="4534"/>
                    <a:pt x="2847" y="4533"/>
                  </a:cubicBezTo>
                  <a:cubicBezTo>
                    <a:pt x="2815" y="4516"/>
                    <a:pt x="2783" y="4499"/>
                    <a:pt x="2751" y="4485"/>
                  </a:cubicBezTo>
                  <a:cubicBezTo>
                    <a:pt x="2684" y="4483"/>
                    <a:pt x="2665" y="4476"/>
                    <a:pt x="2636" y="4505"/>
                  </a:cubicBezTo>
                  <a:cubicBezTo>
                    <a:pt x="2608" y="4511"/>
                    <a:pt x="2582" y="4516"/>
                    <a:pt x="2556" y="4526"/>
                  </a:cubicBezTo>
                  <a:cubicBezTo>
                    <a:pt x="2480" y="4524"/>
                    <a:pt x="2451" y="4552"/>
                    <a:pt x="2390" y="4571"/>
                  </a:cubicBezTo>
                  <a:cubicBezTo>
                    <a:pt x="2294" y="4568"/>
                    <a:pt x="2176" y="4500"/>
                    <a:pt x="2144" y="4466"/>
                  </a:cubicBezTo>
                  <a:cubicBezTo>
                    <a:pt x="2145" y="4351"/>
                    <a:pt x="2126" y="4380"/>
                    <a:pt x="2072" y="4333"/>
                  </a:cubicBezTo>
                  <a:cubicBezTo>
                    <a:pt x="1963" y="4331"/>
                    <a:pt x="1992" y="4335"/>
                    <a:pt x="1924" y="4411"/>
                  </a:cubicBezTo>
                  <a:cubicBezTo>
                    <a:pt x="1854" y="4439"/>
                    <a:pt x="1787" y="4421"/>
                    <a:pt x="1736" y="4456"/>
                  </a:cubicBezTo>
                  <a:cubicBezTo>
                    <a:pt x="1726" y="4456"/>
                    <a:pt x="1720" y="4455"/>
                    <a:pt x="1713" y="4455"/>
                  </a:cubicBezTo>
                  <a:cubicBezTo>
                    <a:pt x="1707" y="4442"/>
                    <a:pt x="1704" y="4432"/>
                    <a:pt x="1701" y="4422"/>
                  </a:cubicBezTo>
                  <a:cubicBezTo>
                    <a:pt x="1621" y="4328"/>
                    <a:pt x="1513" y="4277"/>
                    <a:pt x="1423" y="4287"/>
                  </a:cubicBezTo>
                  <a:cubicBezTo>
                    <a:pt x="1321" y="4357"/>
                    <a:pt x="1282" y="4389"/>
                    <a:pt x="1234" y="4505"/>
                  </a:cubicBezTo>
                  <a:cubicBezTo>
                    <a:pt x="1192" y="4563"/>
                    <a:pt x="1157" y="4582"/>
                    <a:pt x="1096" y="4590"/>
                  </a:cubicBezTo>
                  <a:cubicBezTo>
                    <a:pt x="1064" y="4583"/>
                    <a:pt x="1032" y="4576"/>
                    <a:pt x="1003" y="4568"/>
                  </a:cubicBezTo>
                  <a:cubicBezTo>
                    <a:pt x="975" y="4545"/>
                    <a:pt x="965" y="4538"/>
                    <a:pt x="943" y="4537"/>
                  </a:cubicBezTo>
                  <a:cubicBezTo>
                    <a:pt x="921" y="4445"/>
                    <a:pt x="844" y="4423"/>
                    <a:pt x="800" y="4396"/>
                  </a:cubicBezTo>
                  <a:cubicBezTo>
                    <a:pt x="787" y="4376"/>
                    <a:pt x="774" y="4359"/>
                    <a:pt x="762" y="4343"/>
                  </a:cubicBezTo>
                  <a:cubicBezTo>
                    <a:pt x="762" y="4297"/>
                    <a:pt x="762" y="4254"/>
                    <a:pt x="763" y="4212"/>
                  </a:cubicBezTo>
                  <a:cubicBezTo>
                    <a:pt x="782" y="4193"/>
                    <a:pt x="773" y="4133"/>
                    <a:pt x="773" y="4124"/>
                  </a:cubicBezTo>
                  <a:cubicBezTo>
                    <a:pt x="738" y="4015"/>
                    <a:pt x="633" y="4045"/>
                    <a:pt x="575" y="4020"/>
                  </a:cubicBezTo>
                  <a:cubicBezTo>
                    <a:pt x="556" y="4000"/>
                    <a:pt x="540" y="3984"/>
                    <a:pt x="524" y="3967"/>
                  </a:cubicBezTo>
                  <a:cubicBezTo>
                    <a:pt x="499" y="3920"/>
                    <a:pt x="477" y="3874"/>
                    <a:pt x="455" y="3827"/>
                  </a:cubicBezTo>
                  <a:cubicBezTo>
                    <a:pt x="417" y="3817"/>
                    <a:pt x="382" y="3809"/>
                    <a:pt x="346" y="3802"/>
                  </a:cubicBezTo>
                  <a:cubicBezTo>
                    <a:pt x="318" y="3723"/>
                    <a:pt x="360" y="3655"/>
                    <a:pt x="380" y="3603"/>
                  </a:cubicBezTo>
                  <a:cubicBezTo>
                    <a:pt x="380" y="3488"/>
                    <a:pt x="310" y="3434"/>
                    <a:pt x="256" y="3374"/>
                  </a:cubicBezTo>
                  <a:cubicBezTo>
                    <a:pt x="209" y="3350"/>
                    <a:pt x="161" y="3326"/>
                    <a:pt x="116" y="3302"/>
                  </a:cubicBezTo>
                  <a:cubicBezTo>
                    <a:pt x="110" y="3292"/>
                    <a:pt x="103" y="3285"/>
                    <a:pt x="97" y="3278"/>
                  </a:cubicBezTo>
                  <a:cubicBezTo>
                    <a:pt x="98" y="3154"/>
                    <a:pt x="91" y="3190"/>
                    <a:pt x="200" y="3137"/>
                  </a:cubicBezTo>
                  <a:cubicBezTo>
                    <a:pt x="219" y="3121"/>
                    <a:pt x="255" y="3095"/>
                    <a:pt x="264" y="3076"/>
                  </a:cubicBezTo>
                  <a:cubicBezTo>
                    <a:pt x="265" y="2971"/>
                    <a:pt x="266" y="2870"/>
                    <a:pt x="266" y="2768"/>
                  </a:cubicBezTo>
                  <a:cubicBezTo>
                    <a:pt x="245" y="2624"/>
                    <a:pt x="142" y="2660"/>
                    <a:pt x="66" y="2655"/>
                  </a:cubicBezTo>
                  <a:cubicBezTo>
                    <a:pt x="53" y="2661"/>
                    <a:pt x="43" y="2671"/>
                    <a:pt x="34" y="2681"/>
                  </a:cubicBezTo>
                  <a:cubicBezTo>
                    <a:pt x="30" y="2684"/>
                    <a:pt x="27" y="2687"/>
                    <a:pt x="27" y="2694"/>
                  </a:cubicBezTo>
                  <a:cubicBezTo>
                    <a:pt x="2" y="2618"/>
                    <a:pt x="2" y="2598"/>
                    <a:pt x="9" y="2562"/>
                  </a:cubicBezTo>
                  <a:cubicBezTo>
                    <a:pt x="31" y="2550"/>
                    <a:pt x="57" y="2537"/>
                    <a:pt x="82" y="2528"/>
                  </a:cubicBezTo>
                  <a:cubicBezTo>
                    <a:pt x="83" y="2502"/>
                    <a:pt x="83" y="2476"/>
                    <a:pt x="86" y="2453"/>
                  </a:cubicBezTo>
                  <a:cubicBezTo>
                    <a:pt x="10" y="2333"/>
                    <a:pt x="0" y="2408"/>
                    <a:pt x="125" y="2326"/>
                  </a:cubicBezTo>
                  <a:cubicBezTo>
                    <a:pt x="148" y="2287"/>
                    <a:pt x="173" y="2249"/>
                    <a:pt x="199" y="2213"/>
                  </a:cubicBezTo>
                  <a:cubicBezTo>
                    <a:pt x="241" y="2195"/>
                    <a:pt x="283" y="2179"/>
                    <a:pt x="327" y="2164"/>
                  </a:cubicBezTo>
                  <a:cubicBezTo>
                    <a:pt x="465" y="2161"/>
                    <a:pt x="532" y="2166"/>
                    <a:pt x="657" y="2107"/>
                  </a:cubicBezTo>
                  <a:cubicBezTo>
                    <a:pt x="673" y="2104"/>
                    <a:pt x="692" y="2105"/>
                    <a:pt x="711" y="2105"/>
                  </a:cubicBezTo>
                  <a:cubicBezTo>
                    <a:pt x="711" y="2148"/>
                    <a:pt x="723" y="2243"/>
                    <a:pt x="806" y="2271"/>
                  </a:cubicBezTo>
                  <a:cubicBezTo>
                    <a:pt x="844" y="2272"/>
                    <a:pt x="899" y="2273"/>
                    <a:pt x="944" y="2242"/>
                  </a:cubicBezTo>
                  <a:cubicBezTo>
                    <a:pt x="973" y="2200"/>
                    <a:pt x="1002" y="2161"/>
                    <a:pt x="1034" y="2123"/>
                  </a:cubicBezTo>
                  <a:cubicBezTo>
                    <a:pt x="1082" y="2124"/>
                    <a:pt x="1126" y="2142"/>
                    <a:pt x="1190" y="2127"/>
                  </a:cubicBezTo>
                  <a:cubicBezTo>
                    <a:pt x="1219" y="2095"/>
                    <a:pt x="1242" y="2079"/>
                    <a:pt x="1277" y="2057"/>
                  </a:cubicBezTo>
                  <a:cubicBezTo>
                    <a:pt x="1293" y="2054"/>
                    <a:pt x="1312" y="2055"/>
                    <a:pt x="1331" y="2055"/>
                  </a:cubicBezTo>
                  <a:cubicBezTo>
                    <a:pt x="1373" y="2069"/>
                    <a:pt x="1417" y="2100"/>
                    <a:pt x="1494" y="2102"/>
                  </a:cubicBezTo>
                  <a:cubicBezTo>
                    <a:pt x="1568" y="2061"/>
                    <a:pt x="1698" y="2084"/>
                    <a:pt x="1798" y="2044"/>
                  </a:cubicBezTo>
                  <a:cubicBezTo>
                    <a:pt x="1836" y="2019"/>
                    <a:pt x="1878" y="1994"/>
                    <a:pt x="1920" y="1972"/>
                  </a:cubicBezTo>
                  <a:cubicBezTo>
                    <a:pt x="1929" y="1939"/>
                    <a:pt x="1939" y="1907"/>
                    <a:pt x="1949" y="1878"/>
                  </a:cubicBezTo>
                  <a:cubicBezTo>
                    <a:pt x="2035" y="1850"/>
                    <a:pt x="2055" y="1726"/>
                    <a:pt x="2084" y="1665"/>
                  </a:cubicBezTo>
                  <a:cubicBezTo>
                    <a:pt x="2116" y="1649"/>
                    <a:pt x="2161" y="1627"/>
                    <a:pt x="2190" y="1599"/>
                  </a:cubicBezTo>
                  <a:cubicBezTo>
                    <a:pt x="2203" y="1563"/>
                    <a:pt x="2216" y="1527"/>
                    <a:pt x="2229" y="1495"/>
                  </a:cubicBezTo>
                  <a:cubicBezTo>
                    <a:pt x="2233" y="1436"/>
                    <a:pt x="2236" y="1377"/>
                    <a:pt x="2240" y="1318"/>
                  </a:cubicBezTo>
                  <a:cubicBezTo>
                    <a:pt x="2230" y="1292"/>
                    <a:pt x="2224" y="1266"/>
                    <a:pt x="2218" y="1243"/>
                  </a:cubicBezTo>
                  <a:cubicBezTo>
                    <a:pt x="2218" y="1148"/>
                    <a:pt x="2270" y="1047"/>
                    <a:pt x="2219" y="994"/>
                  </a:cubicBezTo>
                  <a:cubicBezTo>
                    <a:pt x="2216" y="984"/>
                    <a:pt x="2213" y="974"/>
                    <a:pt x="2210" y="964"/>
                  </a:cubicBezTo>
                  <a:cubicBezTo>
                    <a:pt x="2315" y="967"/>
                    <a:pt x="2411" y="969"/>
                    <a:pt x="2520" y="991"/>
                  </a:cubicBezTo>
                  <a:cubicBezTo>
                    <a:pt x="2596" y="1033"/>
                    <a:pt x="2663" y="1005"/>
                    <a:pt x="2762" y="1076"/>
                  </a:cubicBezTo>
                  <a:cubicBezTo>
                    <a:pt x="2775" y="1076"/>
                    <a:pt x="2791" y="1077"/>
                    <a:pt x="2807" y="1077"/>
                  </a:cubicBezTo>
                  <a:cubicBezTo>
                    <a:pt x="2820" y="1061"/>
                    <a:pt x="2832" y="1048"/>
                    <a:pt x="2849" y="1036"/>
                  </a:cubicBezTo>
                  <a:cubicBezTo>
                    <a:pt x="2849" y="1019"/>
                    <a:pt x="2849" y="1003"/>
                    <a:pt x="2849" y="990"/>
                  </a:cubicBezTo>
                  <a:cubicBezTo>
                    <a:pt x="2820" y="930"/>
                    <a:pt x="2833" y="878"/>
                    <a:pt x="2856" y="839"/>
                  </a:cubicBezTo>
                  <a:cubicBezTo>
                    <a:pt x="2895" y="791"/>
                    <a:pt x="2933" y="746"/>
                    <a:pt x="2972" y="702"/>
                  </a:cubicBezTo>
                  <a:cubicBezTo>
                    <a:pt x="2988" y="597"/>
                    <a:pt x="3024" y="578"/>
                    <a:pt x="3082" y="508"/>
                  </a:cubicBezTo>
                  <a:cubicBezTo>
                    <a:pt x="3108" y="453"/>
                    <a:pt x="3095" y="439"/>
                    <a:pt x="3162" y="441"/>
                  </a:cubicBezTo>
                  <a:cubicBezTo>
                    <a:pt x="3219" y="479"/>
                    <a:pt x="3280" y="519"/>
                    <a:pt x="3340" y="560"/>
                  </a:cubicBezTo>
                  <a:cubicBezTo>
                    <a:pt x="3375" y="571"/>
                    <a:pt x="3458" y="563"/>
                    <a:pt x="3512" y="620"/>
                  </a:cubicBezTo>
                  <a:cubicBezTo>
                    <a:pt x="3586" y="622"/>
                    <a:pt x="3729" y="639"/>
                    <a:pt x="3762" y="535"/>
                  </a:cubicBezTo>
                  <a:cubicBezTo>
                    <a:pt x="3756" y="463"/>
                    <a:pt x="3750" y="391"/>
                    <a:pt x="3747" y="318"/>
                  </a:cubicBezTo>
                  <a:cubicBezTo>
                    <a:pt x="3825" y="163"/>
                    <a:pt x="3914" y="172"/>
                    <a:pt x="4081" y="160"/>
                  </a:cubicBezTo>
                  <a:cubicBezTo>
                    <a:pt x="4122" y="148"/>
                    <a:pt x="4142" y="76"/>
                    <a:pt x="4158" y="44"/>
                  </a:cubicBezTo>
                  <a:cubicBezTo>
                    <a:pt x="4171" y="28"/>
                    <a:pt x="4184" y="15"/>
                    <a:pt x="4200" y="2"/>
                  </a:cubicBezTo>
                  <a:cubicBezTo>
                    <a:pt x="4244" y="0"/>
                    <a:pt x="4289" y="1"/>
                    <a:pt x="4334" y="2"/>
                  </a:cubicBezTo>
                  <a:cubicBezTo>
                    <a:pt x="4356" y="19"/>
                    <a:pt x="4362" y="121"/>
                    <a:pt x="4387" y="187"/>
                  </a:cubicBezTo>
                  <a:cubicBezTo>
                    <a:pt x="4428" y="254"/>
                    <a:pt x="4473" y="324"/>
                    <a:pt x="4517" y="393"/>
                  </a:cubicBezTo>
                  <a:cubicBezTo>
                    <a:pt x="4555" y="414"/>
                    <a:pt x="4616" y="439"/>
                    <a:pt x="4695" y="460"/>
                  </a:cubicBezTo>
                  <a:cubicBezTo>
                    <a:pt x="4724" y="481"/>
                    <a:pt x="4753" y="504"/>
                    <a:pt x="4785" y="528"/>
                  </a:cubicBezTo>
                  <a:cubicBezTo>
                    <a:pt x="4800" y="555"/>
                    <a:pt x="4816" y="581"/>
                    <a:pt x="4832" y="611"/>
                  </a:cubicBezTo>
                  <a:cubicBezTo>
                    <a:pt x="4838" y="664"/>
                    <a:pt x="4844" y="716"/>
                    <a:pt x="4850" y="772"/>
                  </a:cubicBezTo>
                  <a:cubicBezTo>
                    <a:pt x="4869" y="812"/>
                    <a:pt x="4888" y="851"/>
                    <a:pt x="4910" y="891"/>
                  </a:cubicBezTo>
                  <a:cubicBezTo>
                    <a:pt x="4916" y="954"/>
                    <a:pt x="4938" y="1072"/>
                    <a:pt x="4883" y="1156"/>
                  </a:cubicBezTo>
                  <a:cubicBezTo>
                    <a:pt x="4771" y="1228"/>
                    <a:pt x="4787" y="1189"/>
                    <a:pt x="4773" y="1327"/>
                  </a:cubicBezTo>
                  <a:cubicBezTo>
                    <a:pt x="4780" y="1360"/>
                    <a:pt x="4782" y="1412"/>
                    <a:pt x="4820" y="1469"/>
                  </a:cubicBezTo>
                  <a:cubicBezTo>
                    <a:pt x="4852" y="1492"/>
                    <a:pt x="4884" y="1516"/>
                    <a:pt x="4919" y="1543"/>
                  </a:cubicBezTo>
                  <a:cubicBezTo>
                    <a:pt x="4967" y="1554"/>
                    <a:pt x="5015" y="1565"/>
                    <a:pt x="5066" y="1580"/>
                  </a:cubicBezTo>
                  <a:cubicBezTo>
                    <a:pt x="5164" y="1654"/>
                    <a:pt x="5276" y="1657"/>
                    <a:pt x="5417" y="1670"/>
                  </a:cubicBezTo>
                  <a:cubicBezTo>
                    <a:pt x="5461" y="1694"/>
                    <a:pt x="5538" y="1772"/>
                    <a:pt x="5592" y="1832"/>
                  </a:cubicBezTo>
                  <a:cubicBezTo>
                    <a:pt x="5636" y="1872"/>
                    <a:pt x="5684" y="1913"/>
                    <a:pt x="5731" y="1953"/>
                  </a:cubicBezTo>
                  <a:cubicBezTo>
                    <a:pt x="5776" y="1964"/>
                    <a:pt x="5827" y="1972"/>
                    <a:pt x="5878" y="2039"/>
                  </a:cubicBezTo>
                  <a:cubicBezTo>
                    <a:pt x="5890" y="2085"/>
                    <a:pt x="5909" y="2184"/>
                    <a:pt x="5944" y="2257"/>
                  </a:cubicBezTo>
                  <a:cubicBezTo>
                    <a:pt x="5963" y="2274"/>
                    <a:pt x="5991" y="2281"/>
                    <a:pt x="6010" y="2340"/>
                  </a:cubicBezTo>
                  <a:cubicBezTo>
                    <a:pt x="6007" y="2370"/>
                    <a:pt x="6004" y="2399"/>
                    <a:pt x="6003" y="2432"/>
                  </a:cubicBezTo>
                  <a:cubicBezTo>
                    <a:pt x="6010" y="2455"/>
                    <a:pt x="6019" y="2478"/>
                    <a:pt x="6029" y="2501"/>
                  </a:cubicBezTo>
                  <a:cubicBezTo>
                    <a:pt x="5958" y="2535"/>
                    <a:pt x="5964" y="2552"/>
                    <a:pt x="5941" y="2636"/>
                  </a:cubicBezTo>
                  <a:cubicBezTo>
                    <a:pt x="5938" y="2669"/>
                    <a:pt x="5938" y="2705"/>
                    <a:pt x="5938" y="2741"/>
                  </a:cubicBezTo>
                  <a:cubicBezTo>
                    <a:pt x="5944" y="2781"/>
                    <a:pt x="5950" y="2820"/>
                    <a:pt x="5959" y="2860"/>
                  </a:cubicBezTo>
                  <a:cubicBezTo>
                    <a:pt x="5950" y="2863"/>
                    <a:pt x="5943" y="2866"/>
                    <a:pt x="5937" y="2869"/>
                  </a:cubicBezTo>
                  <a:cubicBezTo>
                    <a:pt x="5860" y="2870"/>
                    <a:pt x="5787" y="2872"/>
                    <a:pt x="5713" y="2873"/>
                  </a:cubicBezTo>
                  <a:cubicBezTo>
                    <a:pt x="5553" y="2889"/>
                    <a:pt x="5480" y="2900"/>
                    <a:pt x="5431" y="3053"/>
                  </a:cubicBezTo>
                  <a:cubicBezTo>
                    <a:pt x="5383" y="3100"/>
                    <a:pt x="5357" y="3126"/>
                    <a:pt x="5334" y="3204"/>
                  </a:cubicBezTo>
                  <a:cubicBezTo>
                    <a:pt x="5254" y="3254"/>
                    <a:pt x="5149" y="3248"/>
                    <a:pt x="5085" y="3247"/>
                  </a:cubicBezTo>
                  <a:cubicBezTo>
                    <a:pt x="5085" y="3283"/>
                    <a:pt x="5049" y="3344"/>
                    <a:pt x="5011" y="3373"/>
                  </a:cubicBezTo>
                  <a:cubicBezTo>
                    <a:pt x="4981" y="3431"/>
                    <a:pt x="5013" y="3500"/>
                    <a:pt x="5044" y="3593"/>
                  </a:cubicBezTo>
                  <a:cubicBezTo>
                    <a:pt x="5044" y="3619"/>
                    <a:pt x="5044" y="3645"/>
                    <a:pt x="5047" y="3672"/>
                  </a:cubicBezTo>
                  <a:cubicBezTo>
                    <a:pt x="4990" y="3680"/>
                    <a:pt x="4932" y="3692"/>
                    <a:pt x="4878" y="3703"/>
                  </a:cubicBezTo>
                  <a:cubicBezTo>
                    <a:pt x="4826" y="3718"/>
                    <a:pt x="4775" y="3753"/>
                    <a:pt x="4743" y="3772"/>
                  </a:cubicBezTo>
                  <a:cubicBezTo>
                    <a:pt x="4599" y="3817"/>
                    <a:pt x="4458" y="3824"/>
                    <a:pt x="4334" y="3821"/>
                  </a:cubicBezTo>
                  <a:cubicBezTo>
                    <a:pt x="4279" y="3829"/>
                    <a:pt x="4273" y="3832"/>
                    <a:pt x="4244" y="3854"/>
                  </a:cubicBezTo>
                  <a:cubicBezTo>
                    <a:pt x="4244" y="3894"/>
                    <a:pt x="4244" y="3900"/>
                    <a:pt x="4288" y="3967"/>
                  </a:cubicBezTo>
                  <a:cubicBezTo>
                    <a:pt x="4240" y="4038"/>
                    <a:pt x="4281" y="4088"/>
                    <a:pt x="4367" y="4142"/>
                  </a:cubicBezTo>
                  <a:cubicBezTo>
                    <a:pt x="4389" y="4176"/>
                    <a:pt x="4411" y="4209"/>
                    <a:pt x="4433" y="4245"/>
                  </a:cubicBezTo>
                  <a:cubicBezTo>
                    <a:pt x="4469" y="4263"/>
                    <a:pt x="4497" y="4277"/>
                    <a:pt x="4481" y="4361"/>
                  </a:cubicBezTo>
                  <a:cubicBezTo>
                    <a:pt x="4468" y="4371"/>
                    <a:pt x="4455" y="4384"/>
                    <a:pt x="4445" y="4396"/>
                  </a:cubicBezTo>
                  <a:cubicBezTo>
                    <a:pt x="4346" y="4450"/>
                    <a:pt x="4337" y="4433"/>
                    <a:pt x="4336" y="4557"/>
                  </a:cubicBezTo>
                  <a:cubicBezTo>
                    <a:pt x="4361" y="4578"/>
                    <a:pt x="4403" y="4618"/>
                    <a:pt x="4402" y="4697"/>
                  </a:cubicBezTo>
                  <a:cubicBezTo>
                    <a:pt x="4364" y="4722"/>
                    <a:pt x="4319" y="4727"/>
                    <a:pt x="4296" y="4727"/>
                  </a:cubicBezTo>
                  <a:close/>
                </a:path>
              </a:pathLst>
            </a:custGeom>
            <a:grpFill/>
            <a:ln w="8" cap="flat">
              <a:solidFill>
                <a:srgbClr val="FFFFFF"/>
              </a:solidFill>
              <a:prstDash val="solid"/>
              <a:miter lim="800000"/>
            </a:ln>
          </p:spPr>
          <p:txBody>
            <a:bodyPr lIns="121899" tIns="60949" rIns="121899" bIns="60949"/>
            <a:lstStyle/>
            <a:p>
              <a:pPr fontAlgn="auto"/>
              <a:endParaRPr lang="zh-CN" altLang="en-US" sz="2400" noProof="1">
                <a:solidFill>
                  <a:srgbClr val="000000"/>
                </a:solidFill>
                <a:cs typeface="+mn-ea"/>
                <a:sym typeface="+mn-lt"/>
              </a:endParaRPr>
            </a:p>
          </p:txBody>
        </p:sp>
        <p:sp>
          <p:nvSpPr>
            <p:cNvPr id="85" name="Freeform 29"/>
            <p:cNvSpPr/>
            <p:nvPr/>
          </p:nvSpPr>
          <p:spPr bwMode="auto">
            <a:xfrm>
              <a:off x="4038191" y="765375"/>
              <a:ext cx="1905396" cy="1642511"/>
            </a:xfrm>
            <a:custGeom>
              <a:avLst/>
              <a:gdLst>
                <a:gd name="T0" fmla="*/ 1630 w 6642"/>
                <a:gd name="T1" fmla="*/ 5242 h 5728"/>
                <a:gd name="T2" fmla="*/ 1530 w 6642"/>
                <a:gd name="T3" fmla="*/ 5007 h 5728"/>
                <a:gd name="T4" fmla="*/ 1052 w 6642"/>
                <a:gd name="T5" fmla="*/ 5254 h 5728"/>
                <a:gd name="T6" fmla="*/ 572 w 6642"/>
                <a:gd name="T7" fmla="*/ 4806 h 5728"/>
                <a:gd name="T8" fmla="*/ 651 w 6642"/>
                <a:gd name="T9" fmla="*/ 4438 h 5728"/>
                <a:gd name="T10" fmla="*/ 147 w 6642"/>
                <a:gd name="T11" fmla="*/ 4318 h 5728"/>
                <a:gd name="T12" fmla="*/ 0 w 6642"/>
                <a:gd name="T13" fmla="*/ 3842 h 5728"/>
                <a:gd name="T14" fmla="*/ 1044 w 6642"/>
                <a:gd name="T15" fmla="*/ 3908 h 5728"/>
                <a:gd name="T16" fmla="*/ 1487 w 6642"/>
                <a:gd name="T17" fmla="*/ 4158 h 5728"/>
                <a:gd name="T18" fmla="*/ 2267 w 6642"/>
                <a:gd name="T19" fmla="*/ 4125 h 5728"/>
                <a:gd name="T20" fmla="*/ 3073 w 6642"/>
                <a:gd name="T21" fmla="*/ 3979 h 5728"/>
                <a:gd name="T22" fmla="*/ 3705 w 6642"/>
                <a:gd name="T23" fmla="*/ 3503 h 5728"/>
                <a:gd name="T24" fmla="*/ 3692 w 6642"/>
                <a:gd name="T25" fmla="*/ 3012 h 5728"/>
                <a:gd name="T26" fmla="*/ 4258 w 6642"/>
                <a:gd name="T27" fmla="*/ 2876 h 5728"/>
                <a:gd name="T28" fmla="*/ 4672 w 6642"/>
                <a:gd name="T29" fmla="*/ 2621 h 5728"/>
                <a:gd name="T30" fmla="*/ 5456 w 6642"/>
                <a:gd name="T31" fmla="*/ 2333 h 5728"/>
                <a:gd name="T32" fmla="*/ 5143 w 6642"/>
                <a:gd name="T33" fmla="*/ 1827 h 5728"/>
                <a:gd name="T34" fmla="*/ 4889 w 6642"/>
                <a:gd name="T35" fmla="*/ 1994 h 5728"/>
                <a:gd name="T36" fmla="*/ 4388 w 6642"/>
                <a:gd name="T37" fmla="*/ 1890 h 5728"/>
                <a:gd name="T38" fmla="*/ 4584 w 6642"/>
                <a:gd name="T39" fmla="*/ 1306 h 5728"/>
                <a:gd name="T40" fmla="*/ 5210 w 6642"/>
                <a:gd name="T41" fmla="*/ 748 h 5728"/>
                <a:gd name="T42" fmla="*/ 5238 w 6642"/>
                <a:gd name="T43" fmla="*/ 251 h 5728"/>
                <a:gd name="T44" fmla="*/ 5508 w 6642"/>
                <a:gd name="T45" fmla="*/ 49 h 5728"/>
                <a:gd name="T46" fmla="*/ 5621 w 6642"/>
                <a:gd name="T47" fmla="*/ 366 h 5728"/>
                <a:gd name="T48" fmla="*/ 5876 w 6642"/>
                <a:gd name="T49" fmla="*/ 562 h 5728"/>
                <a:gd name="T50" fmla="*/ 6483 w 6642"/>
                <a:gd name="T51" fmla="*/ 479 h 5728"/>
                <a:gd name="T52" fmla="*/ 6530 w 6642"/>
                <a:gd name="T53" fmla="*/ 1168 h 5728"/>
                <a:gd name="T54" fmla="*/ 6458 w 6642"/>
                <a:gd name="T55" fmla="*/ 1507 h 5728"/>
                <a:gd name="T56" fmla="*/ 6101 w 6642"/>
                <a:gd name="T57" fmla="*/ 1904 h 5728"/>
                <a:gd name="T58" fmla="*/ 6333 w 6642"/>
                <a:gd name="T59" fmla="*/ 2178 h 5728"/>
                <a:gd name="T60" fmla="*/ 6347 w 6642"/>
                <a:gd name="T61" fmla="*/ 2362 h 5728"/>
                <a:gd name="T62" fmla="*/ 5992 w 6642"/>
                <a:gd name="T63" fmla="*/ 2412 h 5728"/>
                <a:gd name="T64" fmla="*/ 6137 w 6642"/>
                <a:gd name="T65" fmla="*/ 2844 h 5728"/>
                <a:gd name="T66" fmla="*/ 6344 w 6642"/>
                <a:gd name="T67" fmla="*/ 3010 h 5728"/>
                <a:gd name="T68" fmla="*/ 6642 w 6642"/>
                <a:gd name="T69" fmla="*/ 3342 h 5728"/>
                <a:gd name="T70" fmla="*/ 6273 w 6642"/>
                <a:gd name="T71" fmla="*/ 3644 h 5728"/>
                <a:gd name="T72" fmla="*/ 5891 w 6642"/>
                <a:gd name="T73" fmla="*/ 3965 h 5728"/>
                <a:gd name="T74" fmla="*/ 5682 w 6642"/>
                <a:gd name="T75" fmla="*/ 4064 h 5728"/>
                <a:gd name="T76" fmla="*/ 5265 w 6642"/>
                <a:gd name="T77" fmla="*/ 3802 h 5728"/>
                <a:gd name="T78" fmla="*/ 4807 w 6642"/>
                <a:gd name="T79" fmla="*/ 4072 h 5728"/>
                <a:gd name="T80" fmla="*/ 4541 w 6642"/>
                <a:gd name="T81" fmla="*/ 4134 h 5728"/>
                <a:gd name="T82" fmla="*/ 4260 w 6642"/>
                <a:gd name="T83" fmla="*/ 4238 h 5728"/>
                <a:gd name="T84" fmla="*/ 4293 w 6642"/>
                <a:gd name="T85" fmla="*/ 4556 h 5728"/>
                <a:gd name="T86" fmla="*/ 3815 w 6642"/>
                <a:gd name="T87" fmla="*/ 4777 h 5728"/>
                <a:gd name="T88" fmla="*/ 3424 w 6642"/>
                <a:gd name="T89" fmla="*/ 5045 h 5728"/>
                <a:gd name="T90" fmla="*/ 2993 w 6642"/>
                <a:gd name="T91" fmla="*/ 5516 h 5728"/>
                <a:gd name="T92" fmla="*/ 2536 w 6642"/>
                <a:gd name="T93" fmla="*/ 5566 h 5728"/>
                <a:gd name="T94" fmla="*/ 2481 w 6642"/>
                <a:gd name="T95" fmla="*/ 5149 h 5728"/>
                <a:gd name="T96" fmla="*/ 2177 w 6642"/>
                <a:gd name="T97" fmla="*/ 5276 h 5728"/>
                <a:gd name="T98" fmla="*/ 1951 w 6642"/>
                <a:gd name="T99" fmla="*/ 5617 h 5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42" h="5728">
                  <a:moveTo>
                    <a:pt x="1682" y="5728"/>
                  </a:moveTo>
                  <a:cubicBezTo>
                    <a:pt x="1644" y="5688"/>
                    <a:pt x="1606" y="5648"/>
                    <a:pt x="1568" y="5611"/>
                  </a:cubicBezTo>
                  <a:cubicBezTo>
                    <a:pt x="1545" y="5568"/>
                    <a:pt x="1527" y="5525"/>
                    <a:pt x="1508" y="5485"/>
                  </a:cubicBezTo>
                  <a:cubicBezTo>
                    <a:pt x="1508" y="5354"/>
                    <a:pt x="1525" y="5302"/>
                    <a:pt x="1630" y="5242"/>
                  </a:cubicBezTo>
                  <a:cubicBezTo>
                    <a:pt x="1647" y="5226"/>
                    <a:pt x="1666" y="5210"/>
                    <a:pt x="1685" y="5195"/>
                  </a:cubicBezTo>
                  <a:cubicBezTo>
                    <a:pt x="1698" y="5169"/>
                    <a:pt x="1714" y="5143"/>
                    <a:pt x="1730" y="5120"/>
                  </a:cubicBezTo>
                  <a:cubicBezTo>
                    <a:pt x="1727" y="5104"/>
                    <a:pt x="1727" y="5088"/>
                    <a:pt x="1727" y="5071"/>
                  </a:cubicBezTo>
                  <a:cubicBezTo>
                    <a:pt x="1664" y="4962"/>
                    <a:pt x="1622" y="4977"/>
                    <a:pt x="1530" y="5007"/>
                  </a:cubicBezTo>
                  <a:cubicBezTo>
                    <a:pt x="1504" y="5026"/>
                    <a:pt x="1481" y="5045"/>
                    <a:pt x="1459" y="5064"/>
                  </a:cubicBezTo>
                  <a:cubicBezTo>
                    <a:pt x="1424" y="5080"/>
                    <a:pt x="1389" y="5095"/>
                    <a:pt x="1353" y="5111"/>
                  </a:cubicBezTo>
                  <a:cubicBezTo>
                    <a:pt x="1331" y="5078"/>
                    <a:pt x="1309" y="5077"/>
                    <a:pt x="1290" y="5063"/>
                  </a:cubicBezTo>
                  <a:cubicBezTo>
                    <a:pt x="1066" y="5058"/>
                    <a:pt x="1069" y="5042"/>
                    <a:pt x="1052" y="5254"/>
                  </a:cubicBezTo>
                  <a:cubicBezTo>
                    <a:pt x="1007" y="5299"/>
                    <a:pt x="940" y="5231"/>
                    <a:pt x="924" y="5231"/>
                  </a:cubicBezTo>
                  <a:cubicBezTo>
                    <a:pt x="886" y="5174"/>
                    <a:pt x="839" y="5124"/>
                    <a:pt x="813" y="5097"/>
                  </a:cubicBezTo>
                  <a:cubicBezTo>
                    <a:pt x="782" y="5008"/>
                    <a:pt x="750" y="4945"/>
                    <a:pt x="683" y="4930"/>
                  </a:cubicBezTo>
                  <a:cubicBezTo>
                    <a:pt x="645" y="4887"/>
                    <a:pt x="607" y="4846"/>
                    <a:pt x="572" y="4806"/>
                  </a:cubicBezTo>
                  <a:cubicBezTo>
                    <a:pt x="550" y="4799"/>
                    <a:pt x="528" y="4792"/>
                    <a:pt x="505" y="4788"/>
                  </a:cubicBezTo>
                  <a:cubicBezTo>
                    <a:pt x="506" y="4700"/>
                    <a:pt x="592" y="4695"/>
                    <a:pt x="640" y="4631"/>
                  </a:cubicBezTo>
                  <a:cubicBezTo>
                    <a:pt x="653" y="4599"/>
                    <a:pt x="666" y="4570"/>
                    <a:pt x="683" y="4541"/>
                  </a:cubicBezTo>
                  <a:cubicBezTo>
                    <a:pt x="683" y="4482"/>
                    <a:pt x="677" y="4459"/>
                    <a:pt x="651" y="4438"/>
                  </a:cubicBezTo>
                  <a:cubicBezTo>
                    <a:pt x="520" y="4435"/>
                    <a:pt x="383" y="4448"/>
                    <a:pt x="277" y="4491"/>
                  </a:cubicBezTo>
                  <a:cubicBezTo>
                    <a:pt x="232" y="4523"/>
                    <a:pt x="223" y="4519"/>
                    <a:pt x="187" y="4518"/>
                  </a:cubicBezTo>
                  <a:cubicBezTo>
                    <a:pt x="188" y="4472"/>
                    <a:pt x="191" y="4427"/>
                    <a:pt x="195" y="4384"/>
                  </a:cubicBezTo>
                  <a:cubicBezTo>
                    <a:pt x="179" y="4361"/>
                    <a:pt x="163" y="4338"/>
                    <a:pt x="147" y="4318"/>
                  </a:cubicBezTo>
                  <a:cubicBezTo>
                    <a:pt x="109" y="4284"/>
                    <a:pt x="74" y="4250"/>
                    <a:pt x="39" y="4220"/>
                  </a:cubicBezTo>
                  <a:cubicBezTo>
                    <a:pt x="39" y="4158"/>
                    <a:pt x="59" y="4145"/>
                    <a:pt x="75" y="4093"/>
                  </a:cubicBezTo>
                  <a:cubicBezTo>
                    <a:pt x="75" y="4024"/>
                    <a:pt x="76" y="3975"/>
                    <a:pt x="63" y="3929"/>
                  </a:cubicBezTo>
                  <a:cubicBezTo>
                    <a:pt x="41" y="3899"/>
                    <a:pt x="19" y="3869"/>
                    <a:pt x="0" y="3842"/>
                  </a:cubicBezTo>
                  <a:cubicBezTo>
                    <a:pt x="0" y="3806"/>
                    <a:pt x="0" y="3770"/>
                    <a:pt x="0" y="3737"/>
                  </a:cubicBezTo>
                  <a:cubicBezTo>
                    <a:pt x="99" y="3766"/>
                    <a:pt x="201" y="3795"/>
                    <a:pt x="303" y="3824"/>
                  </a:cubicBezTo>
                  <a:cubicBezTo>
                    <a:pt x="479" y="3828"/>
                    <a:pt x="655" y="3833"/>
                    <a:pt x="830" y="3840"/>
                  </a:cubicBezTo>
                  <a:cubicBezTo>
                    <a:pt x="878" y="3858"/>
                    <a:pt x="980" y="3874"/>
                    <a:pt x="1044" y="3908"/>
                  </a:cubicBezTo>
                  <a:cubicBezTo>
                    <a:pt x="1098" y="3955"/>
                    <a:pt x="1155" y="4002"/>
                    <a:pt x="1213" y="4053"/>
                  </a:cubicBezTo>
                  <a:cubicBezTo>
                    <a:pt x="1225" y="4060"/>
                    <a:pt x="1241" y="4067"/>
                    <a:pt x="1257" y="4077"/>
                  </a:cubicBezTo>
                  <a:cubicBezTo>
                    <a:pt x="1308" y="4085"/>
                    <a:pt x="1362" y="4096"/>
                    <a:pt x="1417" y="4107"/>
                  </a:cubicBezTo>
                  <a:cubicBezTo>
                    <a:pt x="1439" y="4124"/>
                    <a:pt x="1461" y="4141"/>
                    <a:pt x="1487" y="4158"/>
                  </a:cubicBezTo>
                  <a:cubicBezTo>
                    <a:pt x="1554" y="4179"/>
                    <a:pt x="1621" y="4204"/>
                    <a:pt x="1688" y="4229"/>
                  </a:cubicBezTo>
                  <a:cubicBezTo>
                    <a:pt x="1739" y="4256"/>
                    <a:pt x="1795" y="4389"/>
                    <a:pt x="1904" y="4309"/>
                  </a:cubicBezTo>
                  <a:cubicBezTo>
                    <a:pt x="1940" y="4255"/>
                    <a:pt x="2004" y="4237"/>
                    <a:pt x="2068" y="4212"/>
                  </a:cubicBezTo>
                  <a:cubicBezTo>
                    <a:pt x="2139" y="4155"/>
                    <a:pt x="2161" y="4146"/>
                    <a:pt x="2267" y="4125"/>
                  </a:cubicBezTo>
                  <a:cubicBezTo>
                    <a:pt x="2267" y="4093"/>
                    <a:pt x="2337" y="4091"/>
                    <a:pt x="2363" y="4075"/>
                  </a:cubicBezTo>
                  <a:cubicBezTo>
                    <a:pt x="2423" y="4067"/>
                    <a:pt x="2478" y="4003"/>
                    <a:pt x="2539" y="3995"/>
                  </a:cubicBezTo>
                  <a:cubicBezTo>
                    <a:pt x="2593" y="3960"/>
                    <a:pt x="2638" y="3961"/>
                    <a:pt x="2721" y="3970"/>
                  </a:cubicBezTo>
                  <a:cubicBezTo>
                    <a:pt x="2782" y="3984"/>
                    <a:pt x="3005" y="4046"/>
                    <a:pt x="3073" y="3979"/>
                  </a:cubicBezTo>
                  <a:cubicBezTo>
                    <a:pt x="3220" y="3973"/>
                    <a:pt x="3323" y="3834"/>
                    <a:pt x="3416" y="3722"/>
                  </a:cubicBezTo>
                  <a:cubicBezTo>
                    <a:pt x="3448" y="3693"/>
                    <a:pt x="3483" y="3665"/>
                    <a:pt x="3519" y="3636"/>
                  </a:cubicBezTo>
                  <a:cubicBezTo>
                    <a:pt x="3548" y="3611"/>
                    <a:pt x="3576" y="3585"/>
                    <a:pt x="3609" y="3563"/>
                  </a:cubicBezTo>
                  <a:cubicBezTo>
                    <a:pt x="3634" y="3554"/>
                    <a:pt x="3676" y="3532"/>
                    <a:pt x="3705" y="3503"/>
                  </a:cubicBezTo>
                  <a:cubicBezTo>
                    <a:pt x="3702" y="3474"/>
                    <a:pt x="3702" y="3448"/>
                    <a:pt x="3702" y="3422"/>
                  </a:cubicBezTo>
                  <a:cubicBezTo>
                    <a:pt x="3667" y="3385"/>
                    <a:pt x="3632" y="3351"/>
                    <a:pt x="3597" y="3317"/>
                  </a:cubicBezTo>
                  <a:cubicBezTo>
                    <a:pt x="3591" y="3294"/>
                    <a:pt x="3585" y="3271"/>
                    <a:pt x="3582" y="3252"/>
                  </a:cubicBezTo>
                  <a:cubicBezTo>
                    <a:pt x="3589" y="3131"/>
                    <a:pt x="3586" y="3052"/>
                    <a:pt x="3692" y="3012"/>
                  </a:cubicBezTo>
                  <a:cubicBezTo>
                    <a:pt x="3692" y="2969"/>
                    <a:pt x="3759" y="3033"/>
                    <a:pt x="3835" y="3094"/>
                  </a:cubicBezTo>
                  <a:cubicBezTo>
                    <a:pt x="3861" y="3101"/>
                    <a:pt x="3886" y="3112"/>
                    <a:pt x="3915" y="3122"/>
                  </a:cubicBezTo>
                  <a:cubicBezTo>
                    <a:pt x="3940" y="3123"/>
                    <a:pt x="3969" y="3124"/>
                    <a:pt x="3998" y="3124"/>
                  </a:cubicBezTo>
                  <a:cubicBezTo>
                    <a:pt x="4097" y="3098"/>
                    <a:pt x="4184" y="2959"/>
                    <a:pt x="4258" y="2876"/>
                  </a:cubicBezTo>
                  <a:cubicBezTo>
                    <a:pt x="4309" y="2825"/>
                    <a:pt x="4354" y="2855"/>
                    <a:pt x="4431" y="2857"/>
                  </a:cubicBezTo>
                  <a:cubicBezTo>
                    <a:pt x="4463" y="2825"/>
                    <a:pt x="4498" y="2819"/>
                    <a:pt x="4543" y="2801"/>
                  </a:cubicBezTo>
                  <a:cubicBezTo>
                    <a:pt x="4569" y="2775"/>
                    <a:pt x="4597" y="2750"/>
                    <a:pt x="4626" y="2724"/>
                  </a:cubicBezTo>
                  <a:cubicBezTo>
                    <a:pt x="4652" y="2725"/>
                    <a:pt x="4672" y="2627"/>
                    <a:pt x="4672" y="2621"/>
                  </a:cubicBezTo>
                  <a:cubicBezTo>
                    <a:pt x="4727" y="2468"/>
                    <a:pt x="4765" y="2528"/>
                    <a:pt x="4903" y="2469"/>
                  </a:cubicBezTo>
                  <a:cubicBezTo>
                    <a:pt x="4948" y="2415"/>
                    <a:pt x="4996" y="2387"/>
                    <a:pt x="5060" y="2356"/>
                  </a:cubicBezTo>
                  <a:cubicBezTo>
                    <a:pt x="5111" y="2304"/>
                    <a:pt x="5303" y="2342"/>
                    <a:pt x="5411" y="2351"/>
                  </a:cubicBezTo>
                  <a:cubicBezTo>
                    <a:pt x="5424" y="2345"/>
                    <a:pt x="5440" y="2339"/>
                    <a:pt x="5456" y="2333"/>
                  </a:cubicBezTo>
                  <a:cubicBezTo>
                    <a:pt x="5527" y="2263"/>
                    <a:pt x="5489" y="2167"/>
                    <a:pt x="5454" y="2117"/>
                  </a:cubicBezTo>
                  <a:cubicBezTo>
                    <a:pt x="5429" y="2090"/>
                    <a:pt x="5403" y="2063"/>
                    <a:pt x="5378" y="2039"/>
                  </a:cubicBezTo>
                  <a:cubicBezTo>
                    <a:pt x="5330" y="2009"/>
                    <a:pt x="5283" y="1978"/>
                    <a:pt x="5235" y="1951"/>
                  </a:cubicBezTo>
                  <a:cubicBezTo>
                    <a:pt x="5222" y="1895"/>
                    <a:pt x="5152" y="1837"/>
                    <a:pt x="5143" y="1827"/>
                  </a:cubicBezTo>
                  <a:cubicBezTo>
                    <a:pt x="5111" y="1826"/>
                    <a:pt x="5079" y="1826"/>
                    <a:pt x="5047" y="1828"/>
                  </a:cubicBezTo>
                  <a:cubicBezTo>
                    <a:pt x="5031" y="1844"/>
                    <a:pt x="5015" y="1863"/>
                    <a:pt x="5002" y="1883"/>
                  </a:cubicBezTo>
                  <a:cubicBezTo>
                    <a:pt x="4970" y="1879"/>
                    <a:pt x="4938" y="1878"/>
                    <a:pt x="4909" y="1877"/>
                  </a:cubicBezTo>
                  <a:cubicBezTo>
                    <a:pt x="4903" y="1916"/>
                    <a:pt x="4896" y="1955"/>
                    <a:pt x="4889" y="1994"/>
                  </a:cubicBezTo>
                  <a:cubicBezTo>
                    <a:pt x="4819" y="2019"/>
                    <a:pt x="4736" y="1954"/>
                    <a:pt x="4708" y="1941"/>
                  </a:cubicBezTo>
                  <a:cubicBezTo>
                    <a:pt x="4679" y="1940"/>
                    <a:pt x="4650" y="1939"/>
                    <a:pt x="4625" y="1939"/>
                  </a:cubicBezTo>
                  <a:cubicBezTo>
                    <a:pt x="4564" y="1957"/>
                    <a:pt x="4535" y="1985"/>
                    <a:pt x="4500" y="2014"/>
                  </a:cubicBezTo>
                  <a:cubicBezTo>
                    <a:pt x="4404" y="2012"/>
                    <a:pt x="4388" y="1939"/>
                    <a:pt x="4388" y="1890"/>
                  </a:cubicBezTo>
                  <a:cubicBezTo>
                    <a:pt x="4417" y="1861"/>
                    <a:pt x="4449" y="1833"/>
                    <a:pt x="4482" y="1804"/>
                  </a:cubicBezTo>
                  <a:cubicBezTo>
                    <a:pt x="4482" y="1725"/>
                    <a:pt x="4476" y="1683"/>
                    <a:pt x="4486" y="1634"/>
                  </a:cubicBezTo>
                  <a:cubicBezTo>
                    <a:pt x="4502" y="1592"/>
                    <a:pt x="4521" y="1553"/>
                    <a:pt x="4541" y="1514"/>
                  </a:cubicBezTo>
                  <a:cubicBezTo>
                    <a:pt x="4541" y="1413"/>
                    <a:pt x="4535" y="1367"/>
                    <a:pt x="4584" y="1306"/>
                  </a:cubicBezTo>
                  <a:cubicBezTo>
                    <a:pt x="4603" y="1306"/>
                    <a:pt x="4622" y="1307"/>
                    <a:pt x="4644" y="1307"/>
                  </a:cubicBezTo>
                  <a:cubicBezTo>
                    <a:pt x="4727" y="1319"/>
                    <a:pt x="4874" y="1355"/>
                    <a:pt x="4967" y="1286"/>
                  </a:cubicBezTo>
                  <a:cubicBezTo>
                    <a:pt x="5022" y="1228"/>
                    <a:pt x="5092" y="1181"/>
                    <a:pt x="5141" y="1117"/>
                  </a:cubicBezTo>
                  <a:cubicBezTo>
                    <a:pt x="5141" y="1025"/>
                    <a:pt x="5133" y="786"/>
                    <a:pt x="5210" y="748"/>
                  </a:cubicBezTo>
                  <a:cubicBezTo>
                    <a:pt x="5281" y="655"/>
                    <a:pt x="5249" y="556"/>
                    <a:pt x="5320" y="486"/>
                  </a:cubicBezTo>
                  <a:cubicBezTo>
                    <a:pt x="5317" y="443"/>
                    <a:pt x="5317" y="401"/>
                    <a:pt x="5318" y="358"/>
                  </a:cubicBezTo>
                  <a:cubicBezTo>
                    <a:pt x="5311" y="348"/>
                    <a:pt x="5308" y="338"/>
                    <a:pt x="5305" y="328"/>
                  </a:cubicBezTo>
                  <a:cubicBezTo>
                    <a:pt x="5283" y="302"/>
                    <a:pt x="5261" y="275"/>
                    <a:pt x="5238" y="251"/>
                  </a:cubicBezTo>
                  <a:cubicBezTo>
                    <a:pt x="5216" y="238"/>
                    <a:pt x="5197" y="227"/>
                    <a:pt x="5178" y="217"/>
                  </a:cubicBezTo>
                  <a:cubicBezTo>
                    <a:pt x="5178" y="125"/>
                    <a:pt x="5227" y="91"/>
                    <a:pt x="5303" y="56"/>
                  </a:cubicBezTo>
                  <a:cubicBezTo>
                    <a:pt x="5367" y="58"/>
                    <a:pt x="5406" y="0"/>
                    <a:pt x="5476" y="2"/>
                  </a:cubicBezTo>
                  <a:cubicBezTo>
                    <a:pt x="5476" y="22"/>
                    <a:pt x="5492" y="32"/>
                    <a:pt x="5508" y="49"/>
                  </a:cubicBezTo>
                  <a:cubicBezTo>
                    <a:pt x="5505" y="75"/>
                    <a:pt x="5501" y="104"/>
                    <a:pt x="5498" y="133"/>
                  </a:cubicBezTo>
                  <a:cubicBezTo>
                    <a:pt x="5456" y="175"/>
                    <a:pt x="5437" y="174"/>
                    <a:pt x="5437" y="243"/>
                  </a:cubicBezTo>
                  <a:cubicBezTo>
                    <a:pt x="5459" y="260"/>
                    <a:pt x="5481" y="280"/>
                    <a:pt x="5507" y="301"/>
                  </a:cubicBezTo>
                  <a:cubicBezTo>
                    <a:pt x="5532" y="341"/>
                    <a:pt x="5545" y="351"/>
                    <a:pt x="5621" y="366"/>
                  </a:cubicBezTo>
                  <a:cubicBezTo>
                    <a:pt x="5628" y="327"/>
                    <a:pt x="5634" y="291"/>
                    <a:pt x="5641" y="255"/>
                  </a:cubicBezTo>
                  <a:cubicBezTo>
                    <a:pt x="5676" y="256"/>
                    <a:pt x="5711" y="247"/>
                    <a:pt x="5775" y="291"/>
                  </a:cubicBezTo>
                  <a:cubicBezTo>
                    <a:pt x="5781" y="304"/>
                    <a:pt x="5791" y="318"/>
                    <a:pt x="5800" y="331"/>
                  </a:cubicBezTo>
                  <a:cubicBezTo>
                    <a:pt x="5809" y="400"/>
                    <a:pt x="5822" y="489"/>
                    <a:pt x="5876" y="562"/>
                  </a:cubicBezTo>
                  <a:cubicBezTo>
                    <a:pt x="5885" y="569"/>
                    <a:pt x="5898" y="576"/>
                    <a:pt x="5911" y="586"/>
                  </a:cubicBezTo>
                  <a:cubicBezTo>
                    <a:pt x="5939" y="583"/>
                    <a:pt x="5971" y="581"/>
                    <a:pt x="6003" y="578"/>
                  </a:cubicBezTo>
                  <a:cubicBezTo>
                    <a:pt x="6087" y="538"/>
                    <a:pt x="6182" y="570"/>
                    <a:pt x="6263" y="490"/>
                  </a:cubicBezTo>
                  <a:cubicBezTo>
                    <a:pt x="6314" y="367"/>
                    <a:pt x="6401" y="349"/>
                    <a:pt x="6483" y="479"/>
                  </a:cubicBezTo>
                  <a:cubicBezTo>
                    <a:pt x="6502" y="535"/>
                    <a:pt x="6521" y="591"/>
                    <a:pt x="6543" y="648"/>
                  </a:cubicBezTo>
                  <a:cubicBezTo>
                    <a:pt x="6543" y="703"/>
                    <a:pt x="6497" y="886"/>
                    <a:pt x="6461" y="944"/>
                  </a:cubicBezTo>
                  <a:cubicBezTo>
                    <a:pt x="6461" y="970"/>
                    <a:pt x="6461" y="996"/>
                    <a:pt x="6461" y="1022"/>
                  </a:cubicBezTo>
                  <a:cubicBezTo>
                    <a:pt x="6483" y="1069"/>
                    <a:pt x="6505" y="1118"/>
                    <a:pt x="6530" y="1168"/>
                  </a:cubicBezTo>
                  <a:cubicBezTo>
                    <a:pt x="6530" y="1227"/>
                    <a:pt x="6430" y="1346"/>
                    <a:pt x="6545" y="1427"/>
                  </a:cubicBezTo>
                  <a:cubicBezTo>
                    <a:pt x="6557" y="1467"/>
                    <a:pt x="6550" y="1545"/>
                    <a:pt x="6547" y="1617"/>
                  </a:cubicBezTo>
                  <a:cubicBezTo>
                    <a:pt x="6524" y="1620"/>
                    <a:pt x="6502" y="1622"/>
                    <a:pt x="6480" y="1625"/>
                  </a:cubicBezTo>
                  <a:cubicBezTo>
                    <a:pt x="6435" y="1578"/>
                    <a:pt x="6458" y="1533"/>
                    <a:pt x="6458" y="1507"/>
                  </a:cubicBezTo>
                  <a:cubicBezTo>
                    <a:pt x="6449" y="1474"/>
                    <a:pt x="6445" y="1474"/>
                    <a:pt x="6423" y="1450"/>
                  </a:cubicBezTo>
                  <a:cubicBezTo>
                    <a:pt x="6292" y="1453"/>
                    <a:pt x="6384" y="1502"/>
                    <a:pt x="6333" y="1582"/>
                  </a:cubicBezTo>
                  <a:cubicBezTo>
                    <a:pt x="6265" y="1639"/>
                    <a:pt x="6240" y="1678"/>
                    <a:pt x="6220" y="1776"/>
                  </a:cubicBezTo>
                  <a:cubicBezTo>
                    <a:pt x="6204" y="1818"/>
                    <a:pt x="6139" y="1879"/>
                    <a:pt x="6101" y="1904"/>
                  </a:cubicBezTo>
                  <a:cubicBezTo>
                    <a:pt x="6098" y="1940"/>
                    <a:pt x="6094" y="1979"/>
                    <a:pt x="6094" y="2018"/>
                  </a:cubicBezTo>
                  <a:cubicBezTo>
                    <a:pt x="6116" y="2042"/>
                    <a:pt x="6122" y="2061"/>
                    <a:pt x="6154" y="2115"/>
                  </a:cubicBezTo>
                  <a:cubicBezTo>
                    <a:pt x="6186" y="2135"/>
                    <a:pt x="6221" y="2159"/>
                    <a:pt x="6256" y="2183"/>
                  </a:cubicBezTo>
                  <a:cubicBezTo>
                    <a:pt x="6281" y="2180"/>
                    <a:pt x="6307" y="2177"/>
                    <a:pt x="6333" y="2178"/>
                  </a:cubicBezTo>
                  <a:cubicBezTo>
                    <a:pt x="6345" y="2152"/>
                    <a:pt x="6362" y="2126"/>
                    <a:pt x="6378" y="2104"/>
                  </a:cubicBezTo>
                  <a:cubicBezTo>
                    <a:pt x="6384" y="2114"/>
                    <a:pt x="6413" y="2157"/>
                    <a:pt x="6412" y="2210"/>
                  </a:cubicBezTo>
                  <a:cubicBezTo>
                    <a:pt x="6374" y="2222"/>
                    <a:pt x="6335" y="2234"/>
                    <a:pt x="6300" y="2249"/>
                  </a:cubicBezTo>
                  <a:cubicBezTo>
                    <a:pt x="6300" y="2276"/>
                    <a:pt x="6290" y="2331"/>
                    <a:pt x="6347" y="2362"/>
                  </a:cubicBezTo>
                  <a:cubicBezTo>
                    <a:pt x="6312" y="2413"/>
                    <a:pt x="6260" y="2481"/>
                    <a:pt x="6212" y="2509"/>
                  </a:cubicBezTo>
                  <a:cubicBezTo>
                    <a:pt x="6196" y="2505"/>
                    <a:pt x="6184" y="2502"/>
                    <a:pt x="6171" y="2498"/>
                  </a:cubicBezTo>
                  <a:cubicBezTo>
                    <a:pt x="6130" y="2468"/>
                    <a:pt x="6088" y="2440"/>
                    <a:pt x="6047" y="2413"/>
                  </a:cubicBezTo>
                  <a:cubicBezTo>
                    <a:pt x="6028" y="2413"/>
                    <a:pt x="6008" y="2412"/>
                    <a:pt x="5992" y="2412"/>
                  </a:cubicBezTo>
                  <a:cubicBezTo>
                    <a:pt x="5983" y="2428"/>
                    <a:pt x="5960" y="2457"/>
                    <a:pt x="5957" y="2480"/>
                  </a:cubicBezTo>
                  <a:cubicBezTo>
                    <a:pt x="5957" y="2506"/>
                    <a:pt x="5957" y="2532"/>
                    <a:pt x="5960" y="2562"/>
                  </a:cubicBezTo>
                  <a:cubicBezTo>
                    <a:pt x="5985" y="2605"/>
                    <a:pt x="6081" y="2630"/>
                    <a:pt x="6138" y="2730"/>
                  </a:cubicBezTo>
                  <a:cubicBezTo>
                    <a:pt x="6137" y="2766"/>
                    <a:pt x="6137" y="2805"/>
                    <a:pt x="6137" y="2844"/>
                  </a:cubicBezTo>
                  <a:cubicBezTo>
                    <a:pt x="6165" y="2891"/>
                    <a:pt x="6200" y="2980"/>
                    <a:pt x="6228" y="3060"/>
                  </a:cubicBezTo>
                  <a:cubicBezTo>
                    <a:pt x="6235" y="3070"/>
                    <a:pt x="6244" y="3080"/>
                    <a:pt x="6254" y="3090"/>
                  </a:cubicBezTo>
                  <a:cubicBezTo>
                    <a:pt x="6266" y="3090"/>
                    <a:pt x="6282" y="3090"/>
                    <a:pt x="6298" y="3094"/>
                  </a:cubicBezTo>
                  <a:cubicBezTo>
                    <a:pt x="6311" y="3065"/>
                    <a:pt x="6327" y="3036"/>
                    <a:pt x="6344" y="3010"/>
                  </a:cubicBezTo>
                  <a:cubicBezTo>
                    <a:pt x="6369" y="2988"/>
                    <a:pt x="6395" y="2969"/>
                    <a:pt x="6424" y="2950"/>
                  </a:cubicBezTo>
                  <a:cubicBezTo>
                    <a:pt x="6443" y="2990"/>
                    <a:pt x="6484" y="3040"/>
                    <a:pt x="6519" y="3126"/>
                  </a:cubicBezTo>
                  <a:cubicBezTo>
                    <a:pt x="6531" y="3195"/>
                    <a:pt x="6527" y="3257"/>
                    <a:pt x="6629" y="3312"/>
                  </a:cubicBezTo>
                  <a:cubicBezTo>
                    <a:pt x="6633" y="3322"/>
                    <a:pt x="6636" y="3332"/>
                    <a:pt x="6642" y="3342"/>
                  </a:cubicBezTo>
                  <a:cubicBezTo>
                    <a:pt x="6626" y="3374"/>
                    <a:pt x="6632" y="3456"/>
                    <a:pt x="6631" y="3518"/>
                  </a:cubicBezTo>
                  <a:cubicBezTo>
                    <a:pt x="6619" y="3528"/>
                    <a:pt x="6606" y="3541"/>
                    <a:pt x="6596" y="3554"/>
                  </a:cubicBezTo>
                  <a:cubicBezTo>
                    <a:pt x="6538" y="3552"/>
                    <a:pt x="6529" y="3526"/>
                    <a:pt x="6507" y="3515"/>
                  </a:cubicBezTo>
                  <a:cubicBezTo>
                    <a:pt x="6350" y="3511"/>
                    <a:pt x="6328" y="3530"/>
                    <a:pt x="6273" y="3644"/>
                  </a:cubicBezTo>
                  <a:cubicBezTo>
                    <a:pt x="6263" y="3650"/>
                    <a:pt x="6254" y="3656"/>
                    <a:pt x="6247" y="3666"/>
                  </a:cubicBezTo>
                  <a:cubicBezTo>
                    <a:pt x="6247" y="3699"/>
                    <a:pt x="6090" y="3796"/>
                    <a:pt x="6067" y="3812"/>
                  </a:cubicBezTo>
                  <a:cubicBezTo>
                    <a:pt x="6051" y="3844"/>
                    <a:pt x="5961" y="3904"/>
                    <a:pt x="5926" y="3926"/>
                  </a:cubicBezTo>
                  <a:cubicBezTo>
                    <a:pt x="5913" y="3939"/>
                    <a:pt x="5900" y="3952"/>
                    <a:pt x="5891" y="3965"/>
                  </a:cubicBezTo>
                  <a:cubicBezTo>
                    <a:pt x="5871" y="3967"/>
                    <a:pt x="5855" y="3970"/>
                    <a:pt x="5839" y="3973"/>
                  </a:cubicBezTo>
                  <a:cubicBezTo>
                    <a:pt x="5820" y="3953"/>
                    <a:pt x="5801" y="3933"/>
                    <a:pt x="5782" y="3916"/>
                  </a:cubicBezTo>
                  <a:cubicBezTo>
                    <a:pt x="5751" y="3814"/>
                    <a:pt x="5722" y="3810"/>
                    <a:pt x="5658" y="3808"/>
                  </a:cubicBezTo>
                  <a:cubicBezTo>
                    <a:pt x="5623" y="3870"/>
                    <a:pt x="5603" y="3980"/>
                    <a:pt x="5682" y="4064"/>
                  </a:cubicBezTo>
                  <a:cubicBezTo>
                    <a:pt x="5685" y="4107"/>
                    <a:pt x="5688" y="4150"/>
                    <a:pt x="5691" y="4192"/>
                  </a:cubicBezTo>
                  <a:cubicBezTo>
                    <a:pt x="5586" y="4199"/>
                    <a:pt x="5490" y="4213"/>
                    <a:pt x="5429" y="4166"/>
                  </a:cubicBezTo>
                  <a:cubicBezTo>
                    <a:pt x="5417" y="4064"/>
                    <a:pt x="5385" y="4037"/>
                    <a:pt x="5347" y="3987"/>
                  </a:cubicBezTo>
                  <a:cubicBezTo>
                    <a:pt x="5319" y="3924"/>
                    <a:pt x="5291" y="3861"/>
                    <a:pt x="5265" y="3802"/>
                  </a:cubicBezTo>
                  <a:cubicBezTo>
                    <a:pt x="5202" y="3734"/>
                    <a:pt x="5211" y="3758"/>
                    <a:pt x="5160" y="3750"/>
                  </a:cubicBezTo>
                  <a:cubicBezTo>
                    <a:pt x="5115" y="3794"/>
                    <a:pt x="5048" y="3826"/>
                    <a:pt x="5003" y="3867"/>
                  </a:cubicBezTo>
                  <a:cubicBezTo>
                    <a:pt x="4984" y="3906"/>
                    <a:pt x="4980" y="3978"/>
                    <a:pt x="4999" y="4057"/>
                  </a:cubicBezTo>
                  <a:cubicBezTo>
                    <a:pt x="4935" y="4062"/>
                    <a:pt x="4871" y="4067"/>
                    <a:pt x="4807" y="4072"/>
                  </a:cubicBezTo>
                  <a:cubicBezTo>
                    <a:pt x="4749" y="4106"/>
                    <a:pt x="4691" y="4141"/>
                    <a:pt x="4634" y="4175"/>
                  </a:cubicBezTo>
                  <a:cubicBezTo>
                    <a:pt x="4618" y="4201"/>
                    <a:pt x="4605" y="4247"/>
                    <a:pt x="4569" y="4246"/>
                  </a:cubicBezTo>
                  <a:cubicBezTo>
                    <a:pt x="4519" y="4212"/>
                    <a:pt x="4506" y="4185"/>
                    <a:pt x="4506" y="4159"/>
                  </a:cubicBezTo>
                  <a:cubicBezTo>
                    <a:pt x="4516" y="4149"/>
                    <a:pt x="4529" y="4140"/>
                    <a:pt x="4541" y="4134"/>
                  </a:cubicBezTo>
                  <a:cubicBezTo>
                    <a:pt x="4542" y="4032"/>
                    <a:pt x="4475" y="3981"/>
                    <a:pt x="4408" y="3980"/>
                  </a:cubicBezTo>
                  <a:cubicBezTo>
                    <a:pt x="4322" y="4020"/>
                    <a:pt x="4315" y="4069"/>
                    <a:pt x="4340" y="4188"/>
                  </a:cubicBezTo>
                  <a:cubicBezTo>
                    <a:pt x="4321" y="4187"/>
                    <a:pt x="4301" y="4190"/>
                    <a:pt x="4282" y="4193"/>
                  </a:cubicBezTo>
                  <a:cubicBezTo>
                    <a:pt x="4273" y="4205"/>
                    <a:pt x="4266" y="4222"/>
                    <a:pt x="4260" y="4238"/>
                  </a:cubicBezTo>
                  <a:cubicBezTo>
                    <a:pt x="4250" y="4241"/>
                    <a:pt x="4240" y="4244"/>
                    <a:pt x="4231" y="4250"/>
                  </a:cubicBezTo>
                  <a:cubicBezTo>
                    <a:pt x="4230" y="4309"/>
                    <a:pt x="4230" y="4368"/>
                    <a:pt x="4230" y="4427"/>
                  </a:cubicBezTo>
                  <a:cubicBezTo>
                    <a:pt x="4249" y="4450"/>
                    <a:pt x="4268" y="4477"/>
                    <a:pt x="4290" y="4504"/>
                  </a:cubicBezTo>
                  <a:cubicBezTo>
                    <a:pt x="4290" y="4520"/>
                    <a:pt x="4290" y="4537"/>
                    <a:pt x="4293" y="4556"/>
                  </a:cubicBezTo>
                  <a:cubicBezTo>
                    <a:pt x="4280" y="4576"/>
                    <a:pt x="4267" y="4595"/>
                    <a:pt x="4257" y="4614"/>
                  </a:cubicBezTo>
                  <a:cubicBezTo>
                    <a:pt x="4168" y="4674"/>
                    <a:pt x="4075" y="4692"/>
                    <a:pt x="3992" y="4680"/>
                  </a:cubicBezTo>
                  <a:cubicBezTo>
                    <a:pt x="3915" y="4678"/>
                    <a:pt x="3902" y="4714"/>
                    <a:pt x="3857" y="4739"/>
                  </a:cubicBezTo>
                  <a:cubicBezTo>
                    <a:pt x="3841" y="4751"/>
                    <a:pt x="3828" y="4764"/>
                    <a:pt x="3815" y="4777"/>
                  </a:cubicBezTo>
                  <a:cubicBezTo>
                    <a:pt x="3773" y="4861"/>
                    <a:pt x="3690" y="4944"/>
                    <a:pt x="3616" y="5021"/>
                  </a:cubicBezTo>
                  <a:cubicBezTo>
                    <a:pt x="3590" y="5004"/>
                    <a:pt x="3565" y="4987"/>
                    <a:pt x="3543" y="4970"/>
                  </a:cubicBezTo>
                  <a:cubicBezTo>
                    <a:pt x="3514" y="4969"/>
                    <a:pt x="3485" y="4968"/>
                    <a:pt x="3460" y="4971"/>
                  </a:cubicBezTo>
                  <a:cubicBezTo>
                    <a:pt x="3456" y="4997"/>
                    <a:pt x="3443" y="5036"/>
                    <a:pt x="3424" y="5045"/>
                  </a:cubicBezTo>
                  <a:cubicBezTo>
                    <a:pt x="3383" y="4989"/>
                    <a:pt x="3341" y="4997"/>
                    <a:pt x="3313" y="5000"/>
                  </a:cubicBezTo>
                  <a:cubicBezTo>
                    <a:pt x="3299" y="5039"/>
                    <a:pt x="3277" y="5081"/>
                    <a:pt x="3235" y="5109"/>
                  </a:cubicBezTo>
                  <a:cubicBezTo>
                    <a:pt x="3139" y="5149"/>
                    <a:pt x="3103" y="5296"/>
                    <a:pt x="3013" y="5349"/>
                  </a:cubicBezTo>
                  <a:cubicBezTo>
                    <a:pt x="2991" y="5398"/>
                    <a:pt x="2994" y="5444"/>
                    <a:pt x="2993" y="5516"/>
                  </a:cubicBezTo>
                  <a:cubicBezTo>
                    <a:pt x="2999" y="5542"/>
                    <a:pt x="2989" y="5617"/>
                    <a:pt x="2976" y="5659"/>
                  </a:cubicBezTo>
                  <a:cubicBezTo>
                    <a:pt x="2970" y="5663"/>
                    <a:pt x="2964" y="5666"/>
                    <a:pt x="2960" y="5669"/>
                  </a:cubicBezTo>
                  <a:cubicBezTo>
                    <a:pt x="2826" y="5665"/>
                    <a:pt x="2734" y="5640"/>
                    <a:pt x="2638" y="5621"/>
                  </a:cubicBezTo>
                  <a:cubicBezTo>
                    <a:pt x="2603" y="5601"/>
                    <a:pt x="2568" y="5584"/>
                    <a:pt x="2536" y="5566"/>
                  </a:cubicBezTo>
                  <a:cubicBezTo>
                    <a:pt x="2517" y="5543"/>
                    <a:pt x="2498" y="5523"/>
                    <a:pt x="2482" y="5503"/>
                  </a:cubicBezTo>
                  <a:cubicBezTo>
                    <a:pt x="2447" y="5492"/>
                    <a:pt x="2412" y="5485"/>
                    <a:pt x="2377" y="5477"/>
                  </a:cubicBezTo>
                  <a:cubicBezTo>
                    <a:pt x="2377" y="5445"/>
                    <a:pt x="2377" y="5412"/>
                    <a:pt x="2377" y="5379"/>
                  </a:cubicBezTo>
                  <a:cubicBezTo>
                    <a:pt x="2426" y="5315"/>
                    <a:pt x="2480" y="5231"/>
                    <a:pt x="2481" y="5149"/>
                  </a:cubicBezTo>
                  <a:cubicBezTo>
                    <a:pt x="2459" y="5054"/>
                    <a:pt x="2386" y="5071"/>
                    <a:pt x="2341" y="5070"/>
                  </a:cubicBezTo>
                  <a:cubicBezTo>
                    <a:pt x="2325" y="5076"/>
                    <a:pt x="2312" y="5086"/>
                    <a:pt x="2299" y="5095"/>
                  </a:cubicBezTo>
                  <a:cubicBezTo>
                    <a:pt x="2187" y="5102"/>
                    <a:pt x="2229" y="5097"/>
                    <a:pt x="2209" y="5214"/>
                  </a:cubicBezTo>
                  <a:cubicBezTo>
                    <a:pt x="2186" y="5237"/>
                    <a:pt x="2183" y="5243"/>
                    <a:pt x="2177" y="5276"/>
                  </a:cubicBezTo>
                  <a:cubicBezTo>
                    <a:pt x="2154" y="5311"/>
                    <a:pt x="2135" y="5347"/>
                    <a:pt x="2115" y="5386"/>
                  </a:cubicBezTo>
                  <a:cubicBezTo>
                    <a:pt x="2115" y="5425"/>
                    <a:pt x="2118" y="5467"/>
                    <a:pt x="2121" y="5510"/>
                  </a:cubicBezTo>
                  <a:cubicBezTo>
                    <a:pt x="2108" y="5526"/>
                    <a:pt x="2095" y="5542"/>
                    <a:pt x="2082" y="5558"/>
                  </a:cubicBezTo>
                  <a:cubicBezTo>
                    <a:pt x="1999" y="5566"/>
                    <a:pt x="1993" y="5576"/>
                    <a:pt x="1951" y="5617"/>
                  </a:cubicBezTo>
                  <a:cubicBezTo>
                    <a:pt x="1893" y="5626"/>
                    <a:pt x="1839" y="5637"/>
                    <a:pt x="1785" y="5649"/>
                  </a:cubicBezTo>
                  <a:cubicBezTo>
                    <a:pt x="1730" y="5674"/>
                    <a:pt x="1724" y="5710"/>
                    <a:pt x="1682" y="5728"/>
                  </a:cubicBezTo>
                  <a:close/>
                </a:path>
              </a:pathLst>
            </a:custGeom>
            <a:grpFill/>
            <a:ln w="8" cap="flat">
              <a:solidFill>
                <a:srgbClr val="FFFFFF"/>
              </a:solidFill>
              <a:prstDash val="solid"/>
              <a:miter lim="800000"/>
            </a:ln>
          </p:spPr>
          <p:txBody>
            <a:bodyPr lIns="121899" tIns="60949" rIns="121899" bIns="60949"/>
            <a:lstStyle/>
            <a:p>
              <a:pPr fontAlgn="auto"/>
              <a:endParaRPr lang="zh-CN" altLang="en-US" sz="2400" noProof="1">
                <a:solidFill>
                  <a:srgbClr val="000000"/>
                </a:solidFill>
                <a:cs typeface="+mn-ea"/>
                <a:sym typeface="+mn-lt"/>
              </a:endParaRPr>
            </a:p>
          </p:txBody>
        </p:sp>
        <p:sp>
          <p:nvSpPr>
            <p:cNvPr id="86" name="Freeform 30"/>
            <p:cNvSpPr/>
            <p:nvPr/>
          </p:nvSpPr>
          <p:spPr bwMode="auto">
            <a:xfrm>
              <a:off x="5387323" y="2021968"/>
              <a:ext cx="205052" cy="238700"/>
            </a:xfrm>
            <a:custGeom>
              <a:avLst/>
              <a:gdLst>
                <a:gd name="T0" fmla="*/ 604 w 714"/>
                <a:gd name="T1" fmla="*/ 831 h 831"/>
                <a:gd name="T2" fmla="*/ 486 w 714"/>
                <a:gd name="T3" fmla="*/ 743 h 831"/>
                <a:gd name="T4" fmla="*/ 433 w 714"/>
                <a:gd name="T5" fmla="*/ 555 h 831"/>
                <a:gd name="T6" fmla="*/ 424 w 714"/>
                <a:gd name="T7" fmla="*/ 519 h 831"/>
                <a:gd name="T8" fmla="*/ 197 w 714"/>
                <a:gd name="T9" fmla="*/ 447 h 831"/>
                <a:gd name="T10" fmla="*/ 162 w 714"/>
                <a:gd name="T11" fmla="*/ 489 h 831"/>
                <a:gd name="T12" fmla="*/ 12 w 714"/>
                <a:gd name="T13" fmla="*/ 489 h 831"/>
                <a:gd name="T14" fmla="*/ 64 w 714"/>
                <a:gd name="T15" fmla="*/ 372 h 831"/>
                <a:gd name="T16" fmla="*/ 131 w 714"/>
                <a:gd name="T17" fmla="*/ 321 h 831"/>
                <a:gd name="T18" fmla="*/ 113 w 714"/>
                <a:gd name="T19" fmla="*/ 170 h 831"/>
                <a:gd name="T20" fmla="*/ 260 w 714"/>
                <a:gd name="T21" fmla="*/ 69 h 831"/>
                <a:gd name="T22" fmla="*/ 318 w 714"/>
                <a:gd name="T23" fmla="*/ 2 h 831"/>
                <a:gd name="T24" fmla="*/ 369 w 714"/>
                <a:gd name="T25" fmla="*/ 52 h 831"/>
                <a:gd name="T26" fmla="*/ 481 w 714"/>
                <a:gd name="T27" fmla="*/ 65 h 831"/>
                <a:gd name="T28" fmla="*/ 486 w 714"/>
                <a:gd name="T29" fmla="*/ 294 h 831"/>
                <a:gd name="T30" fmla="*/ 543 w 714"/>
                <a:gd name="T31" fmla="*/ 306 h 831"/>
                <a:gd name="T32" fmla="*/ 575 w 714"/>
                <a:gd name="T33" fmla="*/ 332 h 831"/>
                <a:gd name="T34" fmla="*/ 654 w 714"/>
                <a:gd name="T35" fmla="*/ 541 h 831"/>
                <a:gd name="T36" fmla="*/ 714 w 714"/>
                <a:gd name="T37" fmla="*/ 621 h 831"/>
                <a:gd name="T38" fmla="*/ 598 w 714"/>
                <a:gd name="T39" fmla="*/ 706 h 831"/>
                <a:gd name="T40" fmla="*/ 604 w 714"/>
                <a:gd name="T41" fmla="*/ 831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 h="831">
                  <a:moveTo>
                    <a:pt x="604" y="831"/>
                  </a:moveTo>
                  <a:cubicBezTo>
                    <a:pt x="550" y="803"/>
                    <a:pt x="493" y="743"/>
                    <a:pt x="486" y="743"/>
                  </a:cubicBezTo>
                  <a:cubicBezTo>
                    <a:pt x="439" y="666"/>
                    <a:pt x="459" y="582"/>
                    <a:pt x="433" y="555"/>
                  </a:cubicBezTo>
                  <a:cubicBezTo>
                    <a:pt x="430" y="542"/>
                    <a:pt x="427" y="529"/>
                    <a:pt x="424" y="519"/>
                  </a:cubicBezTo>
                  <a:cubicBezTo>
                    <a:pt x="329" y="425"/>
                    <a:pt x="300" y="417"/>
                    <a:pt x="197" y="447"/>
                  </a:cubicBezTo>
                  <a:cubicBezTo>
                    <a:pt x="185" y="460"/>
                    <a:pt x="172" y="473"/>
                    <a:pt x="162" y="489"/>
                  </a:cubicBezTo>
                  <a:cubicBezTo>
                    <a:pt x="111" y="488"/>
                    <a:pt x="60" y="486"/>
                    <a:pt x="12" y="489"/>
                  </a:cubicBezTo>
                  <a:cubicBezTo>
                    <a:pt x="12" y="426"/>
                    <a:pt x="0" y="380"/>
                    <a:pt x="64" y="372"/>
                  </a:cubicBezTo>
                  <a:cubicBezTo>
                    <a:pt x="86" y="353"/>
                    <a:pt x="109" y="337"/>
                    <a:pt x="131" y="321"/>
                  </a:cubicBezTo>
                  <a:cubicBezTo>
                    <a:pt x="170" y="244"/>
                    <a:pt x="113" y="206"/>
                    <a:pt x="113" y="170"/>
                  </a:cubicBezTo>
                  <a:cubicBezTo>
                    <a:pt x="158" y="145"/>
                    <a:pt x="222" y="107"/>
                    <a:pt x="260" y="69"/>
                  </a:cubicBezTo>
                  <a:cubicBezTo>
                    <a:pt x="270" y="14"/>
                    <a:pt x="264" y="0"/>
                    <a:pt x="318" y="2"/>
                  </a:cubicBezTo>
                  <a:cubicBezTo>
                    <a:pt x="334" y="19"/>
                    <a:pt x="350" y="35"/>
                    <a:pt x="369" y="52"/>
                  </a:cubicBezTo>
                  <a:cubicBezTo>
                    <a:pt x="404" y="56"/>
                    <a:pt x="443" y="61"/>
                    <a:pt x="481" y="65"/>
                  </a:cubicBezTo>
                  <a:cubicBezTo>
                    <a:pt x="462" y="97"/>
                    <a:pt x="448" y="228"/>
                    <a:pt x="486" y="294"/>
                  </a:cubicBezTo>
                  <a:cubicBezTo>
                    <a:pt x="505" y="298"/>
                    <a:pt x="524" y="302"/>
                    <a:pt x="543" y="306"/>
                  </a:cubicBezTo>
                  <a:cubicBezTo>
                    <a:pt x="553" y="312"/>
                    <a:pt x="562" y="322"/>
                    <a:pt x="575" y="332"/>
                  </a:cubicBezTo>
                  <a:cubicBezTo>
                    <a:pt x="575" y="418"/>
                    <a:pt x="549" y="466"/>
                    <a:pt x="654" y="541"/>
                  </a:cubicBezTo>
                  <a:cubicBezTo>
                    <a:pt x="673" y="567"/>
                    <a:pt x="692" y="594"/>
                    <a:pt x="714" y="621"/>
                  </a:cubicBezTo>
                  <a:cubicBezTo>
                    <a:pt x="634" y="658"/>
                    <a:pt x="634" y="645"/>
                    <a:pt x="598" y="706"/>
                  </a:cubicBezTo>
                  <a:cubicBezTo>
                    <a:pt x="598" y="746"/>
                    <a:pt x="601" y="788"/>
                    <a:pt x="604" y="831"/>
                  </a:cubicBezTo>
                  <a:close/>
                </a:path>
              </a:pathLst>
            </a:custGeom>
            <a:grpFill/>
            <a:ln w="8" cap="flat">
              <a:solidFill>
                <a:srgbClr val="FFFFFF"/>
              </a:solidFill>
              <a:prstDash val="solid"/>
              <a:miter lim="800000"/>
            </a:ln>
          </p:spPr>
          <p:txBody>
            <a:bodyPr lIns="121899" tIns="60949" rIns="121899" bIns="60949"/>
            <a:lstStyle/>
            <a:p>
              <a:pPr fontAlgn="auto"/>
              <a:endParaRPr lang="zh-CN" altLang="en-US" sz="2400" noProof="1">
                <a:solidFill>
                  <a:srgbClr val="000000"/>
                </a:solidFill>
                <a:cs typeface="+mn-ea"/>
                <a:sym typeface="+mn-lt"/>
              </a:endParaRPr>
            </a:p>
          </p:txBody>
        </p:sp>
        <p:sp>
          <p:nvSpPr>
            <p:cNvPr id="87" name="Freeform 31"/>
            <p:cNvSpPr/>
            <p:nvPr/>
          </p:nvSpPr>
          <p:spPr bwMode="auto">
            <a:xfrm>
              <a:off x="5642847" y="1720177"/>
              <a:ext cx="516308" cy="491071"/>
            </a:xfrm>
            <a:custGeom>
              <a:avLst/>
              <a:gdLst>
                <a:gd name="T0" fmla="*/ 721 w 1797"/>
                <a:gd name="T1" fmla="*/ 1713 h 1713"/>
                <a:gd name="T2" fmla="*/ 714 w 1797"/>
                <a:gd name="T3" fmla="*/ 1700 h 1713"/>
                <a:gd name="T4" fmla="*/ 801 w 1797"/>
                <a:gd name="T5" fmla="*/ 1600 h 1713"/>
                <a:gd name="T6" fmla="*/ 833 w 1797"/>
                <a:gd name="T7" fmla="*/ 1539 h 1713"/>
                <a:gd name="T8" fmla="*/ 834 w 1797"/>
                <a:gd name="T9" fmla="*/ 1490 h 1713"/>
                <a:gd name="T10" fmla="*/ 770 w 1797"/>
                <a:gd name="T11" fmla="*/ 1449 h 1713"/>
                <a:gd name="T12" fmla="*/ 854 w 1797"/>
                <a:gd name="T13" fmla="*/ 1248 h 1713"/>
                <a:gd name="T14" fmla="*/ 887 w 1797"/>
                <a:gd name="T15" fmla="*/ 1056 h 1713"/>
                <a:gd name="T16" fmla="*/ 770 w 1797"/>
                <a:gd name="T17" fmla="*/ 925 h 1713"/>
                <a:gd name="T18" fmla="*/ 719 w 1797"/>
                <a:gd name="T19" fmla="*/ 917 h 1713"/>
                <a:gd name="T20" fmla="*/ 613 w 1797"/>
                <a:gd name="T21" fmla="*/ 934 h 1713"/>
                <a:gd name="T22" fmla="*/ 456 w 1797"/>
                <a:gd name="T23" fmla="*/ 1104 h 1713"/>
                <a:gd name="T24" fmla="*/ 337 w 1797"/>
                <a:gd name="T25" fmla="*/ 1278 h 1713"/>
                <a:gd name="T26" fmla="*/ 114 w 1797"/>
                <a:gd name="T27" fmla="*/ 1108 h 1713"/>
                <a:gd name="T28" fmla="*/ 6 w 1797"/>
                <a:gd name="T29" fmla="*/ 1053 h 1713"/>
                <a:gd name="T30" fmla="*/ 57 w 1797"/>
                <a:gd name="T31" fmla="*/ 966 h 1713"/>
                <a:gd name="T32" fmla="*/ 128 w 1797"/>
                <a:gd name="T33" fmla="*/ 883 h 1713"/>
                <a:gd name="T34" fmla="*/ 119 w 1797"/>
                <a:gd name="T35" fmla="*/ 719 h 1713"/>
                <a:gd name="T36" fmla="*/ 107 w 1797"/>
                <a:gd name="T37" fmla="*/ 712 h 1713"/>
                <a:gd name="T38" fmla="*/ 91 w 1797"/>
                <a:gd name="T39" fmla="*/ 682 h 1713"/>
                <a:gd name="T40" fmla="*/ 66 w 1797"/>
                <a:gd name="T41" fmla="*/ 616 h 1713"/>
                <a:gd name="T42" fmla="*/ 89 w 1797"/>
                <a:gd name="T43" fmla="*/ 508 h 1713"/>
                <a:gd name="T44" fmla="*/ 155 w 1797"/>
                <a:gd name="T45" fmla="*/ 602 h 1713"/>
                <a:gd name="T46" fmla="*/ 308 w 1797"/>
                <a:gd name="T47" fmla="*/ 668 h 1713"/>
                <a:gd name="T48" fmla="*/ 363 w 1797"/>
                <a:gd name="T49" fmla="*/ 613 h 1713"/>
                <a:gd name="T50" fmla="*/ 668 w 1797"/>
                <a:gd name="T51" fmla="*/ 385 h 1713"/>
                <a:gd name="T52" fmla="*/ 752 w 1797"/>
                <a:gd name="T53" fmla="*/ 247 h 1713"/>
                <a:gd name="T54" fmla="*/ 956 w 1797"/>
                <a:gd name="T55" fmla="*/ 258 h 1713"/>
                <a:gd name="T56" fmla="*/ 1020 w 1797"/>
                <a:gd name="T57" fmla="*/ 260 h 1713"/>
                <a:gd name="T58" fmla="*/ 1068 w 1797"/>
                <a:gd name="T59" fmla="*/ 202 h 1713"/>
                <a:gd name="T60" fmla="*/ 1069 w 1797"/>
                <a:gd name="T61" fmla="*/ 48 h 1713"/>
                <a:gd name="T62" fmla="*/ 1085 w 1797"/>
                <a:gd name="T63" fmla="*/ 0 h 1713"/>
                <a:gd name="T64" fmla="*/ 1213 w 1797"/>
                <a:gd name="T65" fmla="*/ 98 h 1713"/>
                <a:gd name="T66" fmla="*/ 1324 w 1797"/>
                <a:gd name="T67" fmla="*/ 153 h 1713"/>
                <a:gd name="T68" fmla="*/ 1347 w 1797"/>
                <a:gd name="T69" fmla="*/ 88 h 1713"/>
                <a:gd name="T70" fmla="*/ 1376 w 1797"/>
                <a:gd name="T71" fmla="*/ 56 h 1713"/>
                <a:gd name="T72" fmla="*/ 1401 w 1797"/>
                <a:gd name="T73" fmla="*/ 80 h 1713"/>
                <a:gd name="T74" fmla="*/ 1407 w 1797"/>
                <a:gd name="T75" fmla="*/ 201 h 1713"/>
                <a:gd name="T76" fmla="*/ 1578 w 1797"/>
                <a:gd name="T77" fmla="*/ 408 h 1713"/>
                <a:gd name="T78" fmla="*/ 1577 w 1797"/>
                <a:gd name="T79" fmla="*/ 566 h 1713"/>
                <a:gd name="T80" fmla="*/ 1618 w 1797"/>
                <a:gd name="T81" fmla="*/ 619 h 1713"/>
                <a:gd name="T82" fmla="*/ 1720 w 1797"/>
                <a:gd name="T83" fmla="*/ 700 h 1713"/>
                <a:gd name="T84" fmla="*/ 1797 w 1797"/>
                <a:gd name="T85" fmla="*/ 751 h 1713"/>
                <a:gd name="T86" fmla="*/ 1588 w 1797"/>
                <a:gd name="T87" fmla="*/ 919 h 1713"/>
                <a:gd name="T88" fmla="*/ 1530 w 1797"/>
                <a:gd name="T89" fmla="*/ 974 h 1713"/>
                <a:gd name="T90" fmla="*/ 1437 w 1797"/>
                <a:gd name="T91" fmla="*/ 1083 h 1713"/>
                <a:gd name="T92" fmla="*/ 1411 w 1797"/>
                <a:gd name="T93" fmla="*/ 1203 h 1713"/>
                <a:gd name="T94" fmla="*/ 1318 w 1797"/>
                <a:gd name="T95" fmla="*/ 1243 h 1713"/>
                <a:gd name="T96" fmla="*/ 946 w 1797"/>
                <a:gd name="T97" fmla="*/ 1480 h 1713"/>
                <a:gd name="T98" fmla="*/ 923 w 1797"/>
                <a:gd name="T99" fmla="*/ 1531 h 1713"/>
                <a:gd name="T100" fmla="*/ 881 w 1797"/>
                <a:gd name="T101" fmla="*/ 1684 h 1713"/>
                <a:gd name="T102" fmla="*/ 721 w 1797"/>
                <a:gd name="T103" fmla="*/ 1713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97" h="1713">
                  <a:moveTo>
                    <a:pt x="721" y="1713"/>
                  </a:moveTo>
                  <a:cubicBezTo>
                    <a:pt x="717" y="1706"/>
                    <a:pt x="714" y="1703"/>
                    <a:pt x="714" y="1700"/>
                  </a:cubicBezTo>
                  <a:cubicBezTo>
                    <a:pt x="740" y="1635"/>
                    <a:pt x="763" y="1639"/>
                    <a:pt x="801" y="1600"/>
                  </a:cubicBezTo>
                  <a:cubicBezTo>
                    <a:pt x="811" y="1578"/>
                    <a:pt x="821" y="1558"/>
                    <a:pt x="833" y="1539"/>
                  </a:cubicBezTo>
                  <a:cubicBezTo>
                    <a:pt x="834" y="1523"/>
                    <a:pt x="834" y="1506"/>
                    <a:pt x="834" y="1490"/>
                  </a:cubicBezTo>
                  <a:cubicBezTo>
                    <a:pt x="811" y="1476"/>
                    <a:pt x="789" y="1463"/>
                    <a:pt x="770" y="1449"/>
                  </a:cubicBezTo>
                  <a:cubicBezTo>
                    <a:pt x="742" y="1340"/>
                    <a:pt x="800" y="1309"/>
                    <a:pt x="854" y="1248"/>
                  </a:cubicBezTo>
                  <a:cubicBezTo>
                    <a:pt x="896" y="1184"/>
                    <a:pt x="887" y="1111"/>
                    <a:pt x="887" y="1056"/>
                  </a:cubicBezTo>
                  <a:cubicBezTo>
                    <a:pt x="846" y="1012"/>
                    <a:pt x="808" y="969"/>
                    <a:pt x="770" y="925"/>
                  </a:cubicBezTo>
                  <a:cubicBezTo>
                    <a:pt x="751" y="921"/>
                    <a:pt x="735" y="918"/>
                    <a:pt x="719" y="917"/>
                  </a:cubicBezTo>
                  <a:cubicBezTo>
                    <a:pt x="684" y="923"/>
                    <a:pt x="649" y="928"/>
                    <a:pt x="613" y="934"/>
                  </a:cubicBezTo>
                  <a:cubicBezTo>
                    <a:pt x="552" y="982"/>
                    <a:pt x="510" y="1043"/>
                    <a:pt x="456" y="1104"/>
                  </a:cubicBezTo>
                  <a:cubicBezTo>
                    <a:pt x="417" y="1165"/>
                    <a:pt x="385" y="1230"/>
                    <a:pt x="337" y="1278"/>
                  </a:cubicBezTo>
                  <a:cubicBezTo>
                    <a:pt x="254" y="1217"/>
                    <a:pt x="168" y="1162"/>
                    <a:pt x="114" y="1108"/>
                  </a:cubicBezTo>
                  <a:cubicBezTo>
                    <a:pt x="50" y="1100"/>
                    <a:pt x="21" y="1070"/>
                    <a:pt x="6" y="1053"/>
                  </a:cubicBezTo>
                  <a:cubicBezTo>
                    <a:pt x="6" y="984"/>
                    <a:pt x="0" y="978"/>
                    <a:pt x="57" y="966"/>
                  </a:cubicBezTo>
                  <a:cubicBezTo>
                    <a:pt x="80" y="937"/>
                    <a:pt x="102" y="908"/>
                    <a:pt x="128" y="883"/>
                  </a:cubicBezTo>
                  <a:cubicBezTo>
                    <a:pt x="125" y="827"/>
                    <a:pt x="122" y="771"/>
                    <a:pt x="119" y="719"/>
                  </a:cubicBezTo>
                  <a:cubicBezTo>
                    <a:pt x="113" y="715"/>
                    <a:pt x="110" y="712"/>
                    <a:pt x="107" y="712"/>
                  </a:cubicBezTo>
                  <a:cubicBezTo>
                    <a:pt x="100" y="702"/>
                    <a:pt x="94" y="692"/>
                    <a:pt x="91" y="682"/>
                  </a:cubicBezTo>
                  <a:cubicBezTo>
                    <a:pt x="81" y="659"/>
                    <a:pt x="72" y="636"/>
                    <a:pt x="66" y="616"/>
                  </a:cubicBezTo>
                  <a:cubicBezTo>
                    <a:pt x="66" y="570"/>
                    <a:pt x="63" y="534"/>
                    <a:pt x="89" y="508"/>
                  </a:cubicBezTo>
                  <a:cubicBezTo>
                    <a:pt x="124" y="519"/>
                    <a:pt x="136" y="542"/>
                    <a:pt x="155" y="602"/>
                  </a:cubicBezTo>
                  <a:cubicBezTo>
                    <a:pt x="197" y="642"/>
                    <a:pt x="212" y="688"/>
                    <a:pt x="308" y="668"/>
                  </a:cubicBezTo>
                  <a:cubicBezTo>
                    <a:pt x="324" y="649"/>
                    <a:pt x="344" y="629"/>
                    <a:pt x="363" y="613"/>
                  </a:cubicBezTo>
                  <a:cubicBezTo>
                    <a:pt x="459" y="554"/>
                    <a:pt x="575" y="449"/>
                    <a:pt x="668" y="385"/>
                  </a:cubicBezTo>
                  <a:cubicBezTo>
                    <a:pt x="703" y="344"/>
                    <a:pt x="735" y="282"/>
                    <a:pt x="752" y="247"/>
                  </a:cubicBezTo>
                  <a:cubicBezTo>
                    <a:pt x="835" y="223"/>
                    <a:pt x="867" y="187"/>
                    <a:pt x="956" y="258"/>
                  </a:cubicBezTo>
                  <a:cubicBezTo>
                    <a:pt x="975" y="259"/>
                    <a:pt x="998" y="259"/>
                    <a:pt x="1020" y="260"/>
                  </a:cubicBezTo>
                  <a:cubicBezTo>
                    <a:pt x="1036" y="241"/>
                    <a:pt x="1052" y="222"/>
                    <a:pt x="1068" y="202"/>
                  </a:cubicBezTo>
                  <a:cubicBezTo>
                    <a:pt x="1069" y="150"/>
                    <a:pt x="1069" y="98"/>
                    <a:pt x="1069" y="48"/>
                  </a:cubicBezTo>
                  <a:cubicBezTo>
                    <a:pt x="1072" y="32"/>
                    <a:pt x="1079" y="16"/>
                    <a:pt x="1085" y="0"/>
                  </a:cubicBezTo>
                  <a:cubicBezTo>
                    <a:pt x="1121" y="1"/>
                    <a:pt x="1168" y="28"/>
                    <a:pt x="1213" y="98"/>
                  </a:cubicBezTo>
                  <a:cubicBezTo>
                    <a:pt x="1241" y="122"/>
                    <a:pt x="1254" y="151"/>
                    <a:pt x="1324" y="153"/>
                  </a:cubicBezTo>
                  <a:cubicBezTo>
                    <a:pt x="1340" y="137"/>
                    <a:pt x="1347" y="98"/>
                    <a:pt x="1347" y="88"/>
                  </a:cubicBezTo>
                  <a:cubicBezTo>
                    <a:pt x="1357" y="75"/>
                    <a:pt x="1366" y="66"/>
                    <a:pt x="1376" y="56"/>
                  </a:cubicBezTo>
                  <a:cubicBezTo>
                    <a:pt x="1382" y="63"/>
                    <a:pt x="1392" y="70"/>
                    <a:pt x="1401" y="80"/>
                  </a:cubicBezTo>
                  <a:cubicBezTo>
                    <a:pt x="1401" y="119"/>
                    <a:pt x="1404" y="158"/>
                    <a:pt x="1407" y="201"/>
                  </a:cubicBezTo>
                  <a:cubicBezTo>
                    <a:pt x="1458" y="255"/>
                    <a:pt x="1499" y="325"/>
                    <a:pt x="1578" y="408"/>
                  </a:cubicBezTo>
                  <a:cubicBezTo>
                    <a:pt x="1578" y="461"/>
                    <a:pt x="1578" y="513"/>
                    <a:pt x="1577" y="566"/>
                  </a:cubicBezTo>
                  <a:cubicBezTo>
                    <a:pt x="1590" y="582"/>
                    <a:pt x="1603" y="599"/>
                    <a:pt x="1618" y="619"/>
                  </a:cubicBezTo>
                  <a:cubicBezTo>
                    <a:pt x="1650" y="646"/>
                    <a:pt x="1685" y="673"/>
                    <a:pt x="1720" y="700"/>
                  </a:cubicBezTo>
                  <a:cubicBezTo>
                    <a:pt x="1746" y="717"/>
                    <a:pt x="1771" y="734"/>
                    <a:pt x="1797" y="751"/>
                  </a:cubicBezTo>
                  <a:cubicBezTo>
                    <a:pt x="1796" y="787"/>
                    <a:pt x="1610" y="907"/>
                    <a:pt x="1588" y="919"/>
                  </a:cubicBezTo>
                  <a:cubicBezTo>
                    <a:pt x="1569" y="935"/>
                    <a:pt x="1549" y="954"/>
                    <a:pt x="1530" y="974"/>
                  </a:cubicBezTo>
                  <a:cubicBezTo>
                    <a:pt x="1498" y="1009"/>
                    <a:pt x="1466" y="1044"/>
                    <a:pt x="1437" y="1083"/>
                  </a:cubicBezTo>
                  <a:cubicBezTo>
                    <a:pt x="1424" y="1118"/>
                    <a:pt x="1433" y="1155"/>
                    <a:pt x="1411" y="1203"/>
                  </a:cubicBezTo>
                  <a:cubicBezTo>
                    <a:pt x="1379" y="1215"/>
                    <a:pt x="1346" y="1228"/>
                    <a:pt x="1318" y="1243"/>
                  </a:cubicBezTo>
                  <a:cubicBezTo>
                    <a:pt x="1142" y="1275"/>
                    <a:pt x="1049" y="1341"/>
                    <a:pt x="946" y="1480"/>
                  </a:cubicBezTo>
                  <a:cubicBezTo>
                    <a:pt x="936" y="1496"/>
                    <a:pt x="929" y="1512"/>
                    <a:pt x="923" y="1531"/>
                  </a:cubicBezTo>
                  <a:cubicBezTo>
                    <a:pt x="907" y="1580"/>
                    <a:pt x="894" y="1632"/>
                    <a:pt x="881" y="1684"/>
                  </a:cubicBezTo>
                  <a:cubicBezTo>
                    <a:pt x="813" y="1705"/>
                    <a:pt x="769" y="1711"/>
                    <a:pt x="721" y="1713"/>
                  </a:cubicBezTo>
                  <a:close/>
                </a:path>
              </a:pathLst>
            </a:custGeom>
            <a:grpFill/>
            <a:ln w="8" cap="flat">
              <a:solidFill>
                <a:srgbClr val="FFFFFF"/>
              </a:solidFill>
              <a:prstDash val="solid"/>
              <a:miter lim="800000"/>
            </a:ln>
          </p:spPr>
          <p:txBody>
            <a:bodyPr lIns="121899" tIns="60949" rIns="121899" bIns="60949"/>
            <a:lstStyle/>
            <a:p>
              <a:pPr fontAlgn="auto"/>
              <a:endParaRPr lang="zh-CN" altLang="en-US" sz="2400" noProof="1">
                <a:solidFill>
                  <a:srgbClr val="000000"/>
                </a:solidFill>
                <a:cs typeface="+mn-ea"/>
                <a:sym typeface="+mn-lt"/>
              </a:endParaRPr>
            </a:p>
          </p:txBody>
        </p:sp>
        <p:sp>
          <p:nvSpPr>
            <p:cNvPr id="88" name="Freeform 32"/>
            <p:cNvSpPr/>
            <p:nvPr/>
          </p:nvSpPr>
          <p:spPr bwMode="auto">
            <a:xfrm>
              <a:off x="5746949" y="1429951"/>
              <a:ext cx="744492" cy="495278"/>
            </a:xfrm>
            <a:custGeom>
              <a:avLst/>
              <a:gdLst>
                <a:gd name="T0" fmla="*/ 1270 w 2595"/>
                <a:gd name="T1" fmla="*/ 1595 h 1727"/>
                <a:gd name="T2" fmla="*/ 1237 w 2595"/>
                <a:gd name="T3" fmla="*/ 1388 h 1727"/>
                <a:gd name="T4" fmla="*/ 1084 w 2595"/>
                <a:gd name="T5" fmla="*/ 1204 h 1727"/>
                <a:gd name="T6" fmla="*/ 1072 w 2595"/>
                <a:gd name="T7" fmla="*/ 1076 h 1727"/>
                <a:gd name="T8" fmla="*/ 941 w 2595"/>
                <a:gd name="T9" fmla="*/ 1135 h 1727"/>
                <a:gd name="T10" fmla="*/ 776 w 2595"/>
                <a:gd name="T11" fmla="*/ 984 h 1727"/>
                <a:gd name="T12" fmla="*/ 503 w 2595"/>
                <a:gd name="T13" fmla="*/ 633 h 1727"/>
                <a:gd name="T14" fmla="*/ 468 w 2595"/>
                <a:gd name="T15" fmla="*/ 580 h 1727"/>
                <a:gd name="T16" fmla="*/ 323 w 2595"/>
                <a:gd name="T17" fmla="*/ 746 h 1727"/>
                <a:gd name="T18" fmla="*/ 213 w 2595"/>
                <a:gd name="T19" fmla="*/ 508 h 1727"/>
                <a:gd name="T20" fmla="*/ 68 w 2595"/>
                <a:gd name="T21" fmla="*/ 245 h 1727"/>
                <a:gd name="T22" fmla="*/ 75 w 2595"/>
                <a:gd name="T23" fmla="*/ 128 h 1727"/>
                <a:gd name="T24" fmla="*/ 388 w 2595"/>
                <a:gd name="T25" fmla="*/ 113 h 1727"/>
                <a:gd name="T26" fmla="*/ 754 w 2595"/>
                <a:gd name="T27" fmla="*/ 308 h 1727"/>
                <a:gd name="T28" fmla="*/ 1068 w 2595"/>
                <a:gd name="T29" fmla="*/ 136 h 1727"/>
                <a:gd name="T30" fmla="*/ 1185 w 2595"/>
                <a:gd name="T31" fmla="*/ 329 h 1727"/>
                <a:gd name="T32" fmla="*/ 1386 w 2595"/>
                <a:gd name="T33" fmla="*/ 383 h 1727"/>
                <a:gd name="T34" fmla="*/ 1605 w 2595"/>
                <a:gd name="T35" fmla="*/ 592 h 1727"/>
                <a:gd name="T36" fmla="*/ 1702 w 2595"/>
                <a:gd name="T37" fmla="*/ 457 h 1727"/>
                <a:gd name="T38" fmla="*/ 1874 w 2595"/>
                <a:gd name="T39" fmla="*/ 641 h 1727"/>
                <a:gd name="T40" fmla="*/ 1953 w 2595"/>
                <a:gd name="T41" fmla="*/ 725 h 1727"/>
                <a:gd name="T42" fmla="*/ 2087 w 2595"/>
                <a:gd name="T43" fmla="*/ 673 h 1727"/>
                <a:gd name="T44" fmla="*/ 2129 w 2595"/>
                <a:gd name="T45" fmla="*/ 618 h 1727"/>
                <a:gd name="T46" fmla="*/ 2232 w 2595"/>
                <a:gd name="T47" fmla="*/ 542 h 1727"/>
                <a:gd name="T48" fmla="*/ 2287 w 2595"/>
                <a:gd name="T49" fmla="*/ 498 h 1727"/>
                <a:gd name="T50" fmla="*/ 2480 w 2595"/>
                <a:gd name="T51" fmla="*/ 679 h 1727"/>
                <a:gd name="T52" fmla="*/ 2546 w 2595"/>
                <a:gd name="T53" fmla="*/ 864 h 1727"/>
                <a:gd name="T54" fmla="*/ 2494 w 2595"/>
                <a:gd name="T55" fmla="*/ 1050 h 1727"/>
                <a:gd name="T56" fmla="*/ 2382 w 2595"/>
                <a:gd name="T57" fmla="*/ 1034 h 1727"/>
                <a:gd name="T58" fmla="*/ 2367 w 2595"/>
                <a:gd name="T59" fmla="*/ 893 h 1727"/>
                <a:gd name="T60" fmla="*/ 2126 w 2595"/>
                <a:gd name="T61" fmla="*/ 1142 h 1727"/>
                <a:gd name="T62" fmla="*/ 1905 w 2595"/>
                <a:gd name="T63" fmla="*/ 1356 h 1727"/>
                <a:gd name="T64" fmla="*/ 1936 w 2595"/>
                <a:gd name="T65" fmla="*/ 1494 h 1727"/>
                <a:gd name="T66" fmla="*/ 1552 w 2595"/>
                <a:gd name="T67" fmla="*/ 1494 h 1727"/>
                <a:gd name="T68" fmla="*/ 1468 w 2595"/>
                <a:gd name="T69" fmla="*/ 1718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95" h="1727">
                  <a:moveTo>
                    <a:pt x="1436" y="1727"/>
                  </a:moveTo>
                  <a:cubicBezTo>
                    <a:pt x="1391" y="1670"/>
                    <a:pt x="1299" y="1619"/>
                    <a:pt x="1270" y="1595"/>
                  </a:cubicBezTo>
                  <a:cubicBezTo>
                    <a:pt x="1261" y="1585"/>
                    <a:pt x="1255" y="1575"/>
                    <a:pt x="1248" y="1565"/>
                  </a:cubicBezTo>
                  <a:cubicBezTo>
                    <a:pt x="1249" y="1483"/>
                    <a:pt x="1262" y="1441"/>
                    <a:pt x="1237" y="1388"/>
                  </a:cubicBezTo>
                  <a:cubicBezTo>
                    <a:pt x="1179" y="1344"/>
                    <a:pt x="1179" y="1328"/>
                    <a:pt x="1167" y="1298"/>
                  </a:cubicBezTo>
                  <a:cubicBezTo>
                    <a:pt x="1138" y="1264"/>
                    <a:pt x="1110" y="1234"/>
                    <a:pt x="1084" y="1204"/>
                  </a:cubicBezTo>
                  <a:cubicBezTo>
                    <a:pt x="1081" y="1201"/>
                    <a:pt x="1078" y="1201"/>
                    <a:pt x="1075" y="1201"/>
                  </a:cubicBezTo>
                  <a:cubicBezTo>
                    <a:pt x="1072" y="1158"/>
                    <a:pt x="1072" y="1115"/>
                    <a:pt x="1072" y="1076"/>
                  </a:cubicBezTo>
                  <a:cubicBezTo>
                    <a:pt x="1037" y="1029"/>
                    <a:pt x="1018" y="1035"/>
                    <a:pt x="996" y="1035"/>
                  </a:cubicBezTo>
                  <a:cubicBezTo>
                    <a:pt x="960" y="1070"/>
                    <a:pt x="957" y="1086"/>
                    <a:pt x="941" y="1135"/>
                  </a:cubicBezTo>
                  <a:cubicBezTo>
                    <a:pt x="935" y="1132"/>
                    <a:pt x="928" y="1131"/>
                    <a:pt x="925" y="1131"/>
                  </a:cubicBezTo>
                  <a:cubicBezTo>
                    <a:pt x="877" y="1081"/>
                    <a:pt x="814" y="1011"/>
                    <a:pt x="776" y="984"/>
                  </a:cubicBezTo>
                  <a:cubicBezTo>
                    <a:pt x="616" y="960"/>
                    <a:pt x="613" y="907"/>
                    <a:pt x="595" y="796"/>
                  </a:cubicBezTo>
                  <a:cubicBezTo>
                    <a:pt x="570" y="720"/>
                    <a:pt x="525" y="673"/>
                    <a:pt x="503" y="633"/>
                  </a:cubicBezTo>
                  <a:cubicBezTo>
                    <a:pt x="500" y="616"/>
                    <a:pt x="497" y="600"/>
                    <a:pt x="494" y="583"/>
                  </a:cubicBezTo>
                  <a:cubicBezTo>
                    <a:pt x="484" y="580"/>
                    <a:pt x="475" y="580"/>
                    <a:pt x="468" y="580"/>
                  </a:cubicBezTo>
                  <a:cubicBezTo>
                    <a:pt x="436" y="605"/>
                    <a:pt x="404" y="634"/>
                    <a:pt x="372" y="662"/>
                  </a:cubicBezTo>
                  <a:cubicBezTo>
                    <a:pt x="356" y="688"/>
                    <a:pt x="340" y="717"/>
                    <a:pt x="323" y="746"/>
                  </a:cubicBezTo>
                  <a:cubicBezTo>
                    <a:pt x="260" y="695"/>
                    <a:pt x="273" y="617"/>
                    <a:pt x="248" y="590"/>
                  </a:cubicBezTo>
                  <a:cubicBezTo>
                    <a:pt x="235" y="561"/>
                    <a:pt x="222" y="534"/>
                    <a:pt x="213" y="508"/>
                  </a:cubicBezTo>
                  <a:cubicBezTo>
                    <a:pt x="213" y="468"/>
                    <a:pt x="213" y="432"/>
                    <a:pt x="214" y="396"/>
                  </a:cubicBezTo>
                  <a:cubicBezTo>
                    <a:pt x="163" y="326"/>
                    <a:pt x="112" y="286"/>
                    <a:pt x="68" y="245"/>
                  </a:cubicBezTo>
                  <a:cubicBezTo>
                    <a:pt x="0" y="244"/>
                    <a:pt x="46" y="143"/>
                    <a:pt x="55" y="130"/>
                  </a:cubicBezTo>
                  <a:cubicBezTo>
                    <a:pt x="62" y="127"/>
                    <a:pt x="68" y="127"/>
                    <a:pt x="75" y="128"/>
                  </a:cubicBezTo>
                  <a:cubicBezTo>
                    <a:pt x="129" y="165"/>
                    <a:pt x="179" y="222"/>
                    <a:pt x="269" y="224"/>
                  </a:cubicBezTo>
                  <a:cubicBezTo>
                    <a:pt x="314" y="196"/>
                    <a:pt x="346" y="144"/>
                    <a:pt x="388" y="113"/>
                  </a:cubicBezTo>
                  <a:cubicBezTo>
                    <a:pt x="430" y="42"/>
                    <a:pt x="475" y="0"/>
                    <a:pt x="535" y="113"/>
                  </a:cubicBezTo>
                  <a:cubicBezTo>
                    <a:pt x="547" y="205"/>
                    <a:pt x="633" y="276"/>
                    <a:pt x="754" y="308"/>
                  </a:cubicBezTo>
                  <a:cubicBezTo>
                    <a:pt x="809" y="290"/>
                    <a:pt x="866" y="272"/>
                    <a:pt x="924" y="257"/>
                  </a:cubicBezTo>
                  <a:cubicBezTo>
                    <a:pt x="972" y="216"/>
                    <a:pt x="1020" y="174"/>
                    <a:pt x="1068" y="136"/>
                  </a:cubicBezTo>
                  <a:cubicBezTo>
                    <a:pt x="1075" y="140"/>
                    <a:pt x="1084" y="143"/>
                    <a:pt x="1094" y="150"/>
                  </a:cubicBezTo>
                  <a:cubicBezTo>
                    <a:pt x="1093" y="202"/>
                    <a:pt x="1058" y="326"/>
                    <a:pt x="1185" y="329"/>
                  </a:cubicBezTo>
                  <a:cubicBezTo>
                    <a:pt x="1201" y="320"/>
                    <a:pt x="1221" y="314"/>
                    <a:pt x="1240" y="308"/>
                  </a:cubicBezTo>
                  <a:cubicBezTo>
                    <a:pt x="1294" y="253"/>
                    <a:pt x="1339" y="323"/>
                    <a:pt x="1386" y="383"/>
                  </a:cubicBezTo>
                  <a:cubicBezTo>
                    <a:pt x="1409" y="390"/>
                    <a:pt x="1434" y="398"/>
                    <a:pt x="1460" y="408"/>
                  </a:cubicBezTo>
                  <a:cubicBezTo>
                    <a:pt x="1482" y="451"/>
                    <a:pt x="1526" y="534"/>
                    <a:pt x="1605" y="592"/>
                  </a:cubicBezTo>
                  <a:cubicBezTo>
                    <a:pt x="1612" y="592"/>
                    <a:pt x="1621" y="592"/>
                    <a:pt x="1631" y="593"/>
                  </a:cubicBezTo>
                  <a:cubicBezTo>
                    <a:pt x="1676" y="548"/>
                    <a:pt x="1689" y="502"/>
                    <a:pt x="1702" y="457"/>
                  </a:cubicBezTo>
                  <a:cubicBezTo>
                    <a:pt x="1718" y="460"/>
                    <a:pt x="1737" y="467"/>
                    <a:pt x="1756" y="475"/>
                  </a:cubicBezTo>
                  <a:cubicBezTo>
                    <a:pt x="1769" y="524"/>
                    <a:pt x="1804" y="584"/>
                    <a:pt x="1874" y="641"/>
                  </a:cubicBezTo>
                  <a:cubicBezTo>
                    <a:pt x="1874" y="644"/>
                    <a:pt x="1874" y="648"/>
                    <a:pt x="1874" y="651"/>
                  </a:cubicBezTo>
                  <a:cubicBezTo>
                    <a:pt x="1899" y="675"/>
                    <a:pt x="1924" y="698"/>
                    <a:pt x="1953" y="725"/>
                  </a:cubicBezTo>
                  <a:cubicBezTo>
                    <a:pt x="1982" y="723"/>
                    <a:pt x="2014" y="720"/>
                    <a:pt x="2046" y="718"/>
                  </a:cubicBezTo>
                  <a:cubicBezTo>
                    <a:pt x="2059" y="702"/>
                    <a:pt x="2071" y="685"/>
                    <a:pt x="2087" y="673"/>
                  </a:cubicBezTo>
                  <a:cubicBezTo>
                    <a:pt x="2100" y="673"/>
                    <a:pt x="2123" y="651"/>
                    <a:pt x="2129" y="644"/>
                  </a:cubicBezTo>
                  <a:cubicBezTo>
                    <a:pt x="2129" y="635"/>
                    <a:pt x="2129" y="625"/>
                    <a:pt x="2129" y="618"/>
                  </a:cubicBezTo>
                  <a:cubicBezTo>
                    <a:pt x="2120" y="615"/>
                    <a:pt x="2113" y="611"/>
                    <a:pt x="2107" y="608"/>
                  </a:cubicBezTo>
                  <a:cubicBezTo>
                    <a:pt x="2107" y="565"/>
                    <a:pt x="2194" y="554"/>
                    <a:pt x="2232" y="542"/>
                  </a:cubicBezTo>
                  <a:cubicBezTo>
                    <a:pt x="2242" y="536"/>
                    <a:pt x="2251" y="530"/>
                    <a:pt x="2264" y="527"/>
                  </a:cubicBezTo>
                  <a:cubicBezTo>
                    <a:pt x="2271" y="517"/>
                    <a:pt x="2277" y="507"/>
                    <a:pt x="2287" y="498"/>
                  </a:cubicBezTo>
                  <a:cubicBezTo>
                    <a:pt x="2309" y="508"/>
                    <a:pt x="2299" y="560"/>
                    <a:pt x="2369" y="598"/>
                  </a:cubicBezTo>
                  <a:cubicBezTo>
                    <a:pt x="2404" y="625"/>
                    <a:pt x="2442" y="652"/>
                    <a:pt x="2480" y="679"/>
                  </a:cubicBezTo>
                  <a:cubicBezTo>
                    <a:pt x="2512" y="684"/>
                    <a:pt x="2544" y="691"/>
                    <a:pt x="2576" y="698"/>
                  </a:cubicBezTo>
                  <a:cubicBezTo>
                    <a:pt x="2576" y="731"/>
                    <a:pt x="2595" y="830"/>
                    <a:pt x="2546" y="864"/>
                  </a:cubicBezTo>
                  <a:cubicBezTo>
                    <a:pt x="2533" y="890"/>
                    <a:pt x="2524" y="916"/>
                    <a:pt x="2514" y="942"/>
                  </a:cubicBezTo>
                  <a:cubicBezTo>
                    <a:pt x="2507" y="978"/>
                    <a:pt x="2501" y="1014"/>
                    <a:pt x="2494" y="1050"/>
                  </a:cubicBezTo>
                  <a:cubicBezTo>
                    <a:pt x="2485" y="1050"/>
                    <a:pt x="2475" y="1053"/>
                    <a:pt x="2465" y="1056"/>
                  </a:cubicBezTo>
                  <a:cubicBezTo>
                    <a:pt x="2453" y="993"/>
                    <a:pt x="2386" y="1031"/>
                    <a:pt x="2382" y="1034"/>
                  </a:cubicBezTo>
                  <a:cubicBezTo>
                    <a:pt x="2376" y="1030"/>
                    <a:pt x="2370" y="1027"/>
                    <a:pt x="2367" y="1024"/>
                  </a:cubicBezTo>
                  <a:cubicBezTo>
                    <a:pt x="2367" y="978"/>
                    <a:pt x="2367" y="935"/>
                    <a:pt x="2367" y="893"/>
                  </a:cubicBezTo>
                  <a:cubicBezTo>
                    <a:pt x="2307" y="803"/>
                    <a:pt x="2265" y="841"/>
                    <a:pt x="2223" y="909"/>
                  </a:cubicBezTo>
                  <a:cubicBezTo>
                    <a:pt x="2207" y="990"/>
                    <a:pt x="2152" y="1061"/>
                    <a:pt x="2126" y="1142"/>
                  </a:cubicBezTo>
                  <a:cubicBezTo>
                    <a:pt x="2113" y="1155"/>
                    <a:pt x="2104" y="1171"/>
                    <a:pt x="2094" y="1187"/>
                  </a:cubicBezTo>
                  <a:cubicBezTo>
                    <a:pt x="1966" y="1276"/>
                    <a:pt x="1887" y="1152"/>
                    <a:pt x="1905" y="1356"/>
                  </a:cubicBezTo>
                  <a:cubicBezTo>
                    <a:pt x="1930" y="1379"/>
                    <a:pt x="1955" y="1403"/>
                    <a:pt x="1981" y="1427"/>
                  </a:cubicBezTo>
                  <a:cubicBezTo>
                    <a:pt x="1981" y="1446"/>
                    <a:pt x="1952" y="1478"/>
                    <a:pt x="1936" y="1494"/>
                  </a:cubicBezTo>
                  <a:cubicBezTo>
                    <a:pt x="1872" y="1512"/>
                    <a:pt x="1750" y="1489"/>
                    <a:pt x="1715" y="1472"/>
                  </a:cubicBezTo>
                  <a:cubicBezTo>
                    <a:pt x="1642" y="1395"/>
                    <a:pt x="1597" y="1446"/>
                    <a:pt x="1552" y="1494"/>
                  </a:cubicBezTo>
                  <a:cubicBezTo>
                    <a:pt x="1529" y="1559"/>
                    <a:pt x="1507" y="1624"/>
                    <a:pt x="1484" y="1689"/>
                  </a:cubicBezTo>
                  <a:cubicBezTo>
                    <a:pt x="1478" y="1699"/>
                    <a:pt x="1471" y="1708"/>
                    <a:pt x="1468" y="1718"/>
                  </a:cubicBezTo>
                  <a:cubicBezTo>
                    <a:pt x="1455" y="1721"/>
                    <a:pt x="1445" y="1724"/>
                    <a:pt x="1436" y="1727"/>
                  </a:cubicBezTo>
                  <a:close/>
                </a:path>
              </a:pathLst>
            </a:custGeom>
            <a:grpFill/>
            <a:ln w="8" cap="flat">
              <a:solidFill>
                <a:srgbClr val="FFFFFF"/>
              </a:solidFill>
              <a:prstDash val="solid"/>
              <a:miter lim="800000"/>
            </a:ln>
          </p:spPr>
          <p:txBody>
            <a:bodyPr lIns="121899" tIns="60949" rIns="121899" bIns="60949"/>
            <a:lstStyle/>
            <a:p>
              <a:pPr fontAlgn="auto"/>
              <a:endParaRPr lang="zh-CN" altLang="en-US" sz="2400" noProof="1">
                <a:solidFill>
                  <a:srgbClr val="000000"/>
                </a:solidFill>
                <a:cs typeface="+mn-ea"/>
                <a:sym typeface="+mn-lt"/>
              </a:endParaRPr>
            </a:p>
          </p:txBody>
        </p:sp>
        <p:sp>
          <p:nvSpPr>
            <p:cNvPr id="89" name="Freeform 33"/>
            <p:cNvSpPr/>
            <p:nvPr/>
          </p:nvSpPr>
          <p:spPr bwMode="auto">
            <a:xfrm>
              <a:off x="5607093" y="721211"/>
              <a:ext cx="971626" cy="909585"/>
            </a:xfrm>
            <a:custGeom>
              <a:avLst/>
              <a:gdLst>
                <a:gd name="T0" fmla="*/ 2335 w 3386"/>
                <a:gd name="T1" fmla="*/ 3046 h 3170"/>
                <a:gd name="T2" fmla="*/ 2109 w 3386"/>
                <a:gd name="T3" fmla="*/ 3024 h 3170"/>
                <a:gd name="T4" fmla="*/ 1966 w 3386"/>
                <a:gd name="T5" fmla="*/ 2847 h 3170"/>
                <a:gd name="T6" fmla="*/ 1727 w 3386"/>
                <a:gd name="T7" fmla="*/ 2726 h 3170"/>
                <a:gd name="T8" fmla="*/ 1616 w 3386"/>
                <a:gd name="T9" fmla="*/ 2612 h 3170"/>
                <a:gd name="T10" fmla="*/ 1472 w 3386"/>
                <a:gd name="T11" fmla="*/ 2638 h 3170"/>
                <a:gd name="T12" fmla="*/ 1219 w 3386"/>
                <a:gd name="T13" fmla="*/ 2740 h 3170"/>
                <a:gd name="T14" fmla="*/ 917 w 3386"/>
                <a:gd name="T15" fmla="*/ 2483 h 3170"/>
                <a:gd name="T16" fmla="*/ 863 w 3386"/>
                <a:gd name="T17" fmla="*/ 2426 h 3170"/>
                <a:gd name="T18" fmla="*/ 960 w 3386"/>
                <a:gd name="T19" fmla="*/ 2275 h 3170"/>
                <a:gd name="T20" fmla="*/ 835 w 3386"/>
                <a:gd name="T21" fmla="*/ 2304 h 3170"/>
                <a:gd name="T22" fmla="*/ 663 w 3386"/>
                <a:gd name="T23" fmla="*/ 2159 h 3170"/>
                <a:gd name="T24" fmla="*/ 786 w 3386"/>
                <a:gd name="T25" fmla="*/ 1939 h 3170"/>
                <a:gd name="T26" fmla="*/ 919 w 3386"/>
                <a:gd name="T27" fmla="*/ 1635 h 3170"/>
                <a:gd name="T28" fmla="*/ 998 w 3386"/>
                <a:gd name="T29" fmla="*/ 1811 h 3170"/>
                <a:gd name="T30" fmla="*/ 1108 w 3386"/>
                <a:gd name="T31" fmla="*/ 1568 h 3170"/>
                <a:gd name="T32" fmla="*/ 1033 w 3386"/>
                <a:gd name="T33" fmla="*/ 1189 h 3170"/>
                <a:gd name="T34" fmla="*/ 1063 w 3386"/>
                <a:gd name="T35" fmla="*/ 1026 h 3170"/>
                <a:gd name="T36" fmla="*/ 957 w 3386"/>
                <a:gd name="T37" fmla="*/ 516 h 3170"/>
                <a:gd name="T38" fmla="*/ 659 w 3386"/>
                <a:gd name="T39" fmla="*/ 669 h 3170"/>
                <a:gd name="T40" fmla="*/ 388 w 3386"/>
                <a:gd name="T41" fmla="*/ 584 h 3170"/>
                <a:gd name="T42" fmla="*/ 133 w 3386"/>
                <a:gd name="T43" fmla="*/ 492 h 3170"/>
                <a:gd name="T44" fmla="*/ 0 w 3386"/>
                <a:gd name="T45" fmla="*/ 368 h 3170"/>
                <a:gd name="T46" fmla="*/ 77 w 3386"/>
                <a:gd name="T47" fmla="*/ 186 h 3170"/>
                <a:gd name="T48" fmla="*/ 225 w 3386"/>
                <a:gd name="T49" fmla="*/ 39 h 3170"/>
                <a:gd name="T50" fmla="*/ 624 w 3386"/>
                <a:gd name="T51" fmla="*/ 82 h 3170"/>
                <a:gd name="T52" fmla="*/ 1137 w 3386"/>
                <a:gd name="T53" fmla="*/ 455 h 3170"/>
                <a:gd name="T54" fmla="*/ 1324 w 3386"/>
                <a:gd name="T55" fmla="*/ 728 h 3170"/>
                <a:gd name="T56" fmla="*/ 1494 w 3386"/>
                <a:gd name="T57" fmla="*/ 991 h 3170"/>
                <a:gd name="T58" fmla="*/ 1532 w 3386"/>
                <a:gd name="T59" fmla="*/ 1146 h 3170"/>
                <a:gd name="T60" fmla="*/ 1867 w 3386"/>
                <a:gd name="T61" fmla="*/ 1191 h 3170"/>
                <a:gd name="T62" fmla="*/ 2014 w 3386"/>
                <a:gd name="T63" fmla="*/ 1171 h 3170"/>
                <a:gd name="T64" fmla="*/ 2288 w 3386"/>
                <a:gd name="T65" fmla="*/ 1336 h 3170"/>
                <a:gd name="T66" fmla="*/ 2567 w 3386"/>
                <a:gd name="T67" fmla="*/ 1644 h 3170"/>
                <a:gd name="T68" fmla="*/ 2817 w 3386"/>
                <a:gd name="T69" fmla="*/ 1555 h 3170"/>
                <a:gd name="T70" fmla="*/ 3087 w 3386"/>
                <a:gd name="T71" fmla="*/ 1254 h 3170"/>
                <a:gd name="T72" fmla="*/ 3292 w 3386"/>
                <a:gd name="T73" fmla="*/ 1236 h 3170"/>
                <a:gd name="T74" fmla="*/ 3386 w 3386"/>
                <a:gd name="T75" fmla="*/ 1511 h 3170"/>
                <a:gd name="T76" fmla="*/ 3343 w 3386"/>
                <a:gd name="T77" fmla="*/ 1722 h 3170"/>
                <a:gd name="T78" fmla="*/ 3325 w 3386"/>
                <a:gd name="T79" fmla="*/ 2112 h 3170"/>
                <a:gd name="T80" fmla="*/ 3301 w 3386"/>
                <a:gd name="T81" fmla="*/ 2370 h 3170"/>
                <a:gd name="T82" fmla="*/ 3170 w 3386"/>
                <a:gd name="T83" fmla="*/ 2429 h 3170"/>
                <a:gd name="T84" fmla="*/ 2952 w 3386"/>
                <a:gd name="T85" fmla="*/ 2482 h 3170"/>
                <a:gd name="T86" fmla="*/ 2909 w 3386"/>
                <a:gd name="T87" fmla="*/ 2710 h 3170"/>
                <a:gd name="T88" fmla="*/ 3044 w 3386"/>
                <a:gd name="T89" fmla="*/ 3123 h 3170"/>
                <a:gd name="T90" fmla="*/ 2742 w 3386"/>
                <a:gd name="T91" fmla="*/ 2945 h 3170"/>
                <a:gd name="T92" fmla="*/ 2566 w 3386"/>
                <a:gd name="T93" fmla="*/ 3039 h 3170"/>
                <a:gd name="T94" fmla="*/ 2575 w 3386"/>
                <a:gd name="T95" fmla="*/ 3108 h 3170"/>
                <a:gd name="T96" fmla="*/ 2456 w 3386"/>
                <a:gd name="T97" fmla="*/ 3170 h 3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86" h="3170">
                  <a:moveTo>
                    <a:pt x="2456" y="3170"/>
                  </a:moveTo>
                  <a:cubicBezTo>
                    <a:pt x="2415" y="3127"/>
                    <a:pt x="2374" y="3086"/>
                    <a:pt x="2335" y="3046"/>
                  </a:cubicBezTo>
                  <a:cubicBezTo>
                    <a:pt x="2285" y="2937"/>
                    <a:pt x="2256" y="2887"/>
                    <a:pt x="2167" y="2898"/>
                  </a:cubicBezTo>
                  <a:cubicBezTo>
                    <a:pt x="2148" y="2940"/>
                    <a:pt x="2128" y="2982"/>
                    <a:pt x="2109" y="3024"/>
                  </a:cubicBezTo>
                  <a:cubicBezTo>
                    <a:pt x="2058" y="3023"/>
                    <a:pt x="1998" y="2900"/>
                    <a:pt x="1994" y="2887"/>
                  </a:cubicBezTo>
                  <a:cubicBezTo>
                    <a:pt x="1975" y="2886"/>
                    <a:pt x="1972" y="2857"/>
                    <a:pt x="1966" y="2847"/>
                  </a:cubicBezTo>
                  <a:cubicBezTo>
                    <a:pt x="1944" y="2840"/>
                    <a:pt x="1921" y="2833"/>
                    <a:pt x="1899" y="2829"/>
                  </a:cubicBezTo>
                  <a:cubicBezTo>
                    <a:pt x="1836" y="2722"/>
                    <a:pt x="1800" y="2735"/>
                    <a:pt x="1727" y="2726"/>
                  </a:cubicBezTo>
                  <a:cubicBezTo>
                    <a:pt x="1724" y="2729"/>
                    <a:pt x="1721" y="2736"/>
                    <a:pt x="1717" y="2742"/>
                  </a:cubicBezTo>
                  <a:cubicBezTo>
                    <a:pt x="1586" y="2805"/>
                    <a:pt x="1612" y="2677"/>
                    <a:pt x="1616" y="2612"/>
                  </a:cubicBezTo>
                  <a:cubicBezTo>
                    <a:pt x="1575" y="2568"/>
                    <a:pt x="1562" y="2575"/>
                    <a:pt x="1530" y="2574"/>
                  </a:cubicBezTo>
                  <a:cubicBezTo>
                    <a:pt x="1511" y="2593"/>
                    <a:pt x="1491" y="2615"/>
                    <a:pt x="1472" y="2638"/>
                  </a:cubicBezTo>
                  <a:cubicBezTo>
                    <a:pt x="1459" y="2644"/>
                    <a:pt x="1446" y="2650"/>
                    <a:pt x="1434" y="2660"/>
                  </a:cubicBezTo>
                  <a:cubicBezTo>
                    <a:pt x="1392" y="2718"/>
                    <a:pt x="1273" y="2734"/>
                    <a:pt x="1219" y="2740"/>
                  </a:cubicBezTo>
                  <a:cubicBezTo>
                    <a:pt x="1104" y="2688"/>
                    <a:pt x="1069" y="2654"/>
                    <a:pt x="1051" y="2565"/>
                  </a:cubicBezTo>
                  <a:cubicBezTo>
                    <a:pt x="987" y="2465"/>
                    <a:pt x="1000" y="2495"/>
                    <a:pt x="917" y="2483"/>
                  </a:cubicBezTo>
                  <a:cubicBezTo>
                    <a:pt x="914" y="2483"/>
                    <a:pt x="911" y="2486"/>
                    <a:pt x="907" y="2489"/>
                  </a:cubicBezTo>
                  <a:cubicBezTo>
                    <a:pt x="872" y="2472"/>
                    <a:pt x="863" y="2449"/>
                    <a:pt x="863" y="2426"/>
                  </a:cubicBezTo>
                  <a:cubicBezTo>
                    <a:pt x="892" y="2410"/>
                    <a:pt x="933" y="2415"/>
                    <a:pt x="975" y="2383"/>
                  </a:cubicBezTo>
                  <a:cubicBezTo>
                    <a:pt x="975" y="2331"/>
                    <a:pt x="966" y="2301"/>
                    <a:pt x="960" y="2275"/>
                  </a:cubicBezTo>
                  <a:cubicBezTo>
                    <a:pt x="950" y="2258"/>
                    <a:pt x="941" y="2245"/>
                    <a:pt x="934" y="2231"/>
                  </a:cubicBezTo>
                  <a:cubicBezTo>
                    <a:pt x="861" y="2230"/>
                    <a:pt x="867" y="2240"/>
                    <a:pt x="835" y="2304"/>
                  </a:cubicBezTo>
                  <a:cubicBezTo>
                    <a:pt x="774" y="2303"/>
                    <a:pt x="739" y="2253"/>
                    <a:pt x="704" y="2239"/>
                  </a:cubicBezTo>
                  <a:cubicBezTo>
                    <a:pt x="692" y="2186"/>
                    <a:pt x="685" y="2189"/>
                    <a:pt x="663" y="2159"/>
                  </a:cubicBezTo>
                  <a:cubicBezTo>
                    <a:pt x="660" y="2133"/>
                    <a:pt x="660" y="2107"/>
                    <a:pt x="661" y="2080"/>
                  </a:cubicBezTo>
                  <a:cubicBezTo>
                    <a:pt x="722" y="2036"/>
                    <a:pt x="750" y="1994"/>
                    <a:pt x="786" y="1939"/>
                  </a:cubicBezTo>
                  <a:cubicBezTo>
                    <a:pt x="799" y="1828"/>
                    <a:pt x="883" y="1781"/>
                    <a:pt x="915" y="1697"/>
                  </a:cubicBezTo>
                  <a:cubicBezTo>
                    <a:pt x="915" y="1674"/>
                    <a:pt x="915" y="1655"/>
                    <a:pt x="919" y="1635"/>
                  </a:cubicBezTo>
                  <a:cubicBezTo>
                    <a:pt x="941" y="1636"/>
                    <a:pt x="951" y="1655"/>
                    <a:pt x="957" y="1672"/>
                  </a:cubicBezTo>
                  <a:cubicBezTo>
                    <a:pt x="957" y="1711"/>
                    <a:pt x="928" y="1773"/>
                    <a:pt x="998" y="1811"/>
                  </a:cubicBezTo>
                  <a:cubicBezTo>
                    <a:pt x="1030" y="1811"/>
                    <a:pt x="1074" y="1819"/>
                    <a:pt x="1110" y="1784"/>
                  </a:cubicBezTo>
                  <a:cubicBezTo>
                    <a:pt x="1110" y="1712"/>
                    <a:pt x="1120" y="1614"/>
                    <a:pt x="1108" y="1568"/>
                  </a:cubicBezTo>
                  <a:cubicBezTo>
                    <a:pt x="1025" y="1481"/>
                    <a:pt x="1054" y="1432"/>
                    <a:pt x="1093" y="1364"/>
                  </a:cubicBezTo>
                  <a:cubicBezTo>
                    <a:pt x="1093" y="1289"/>
                    <a:pt x="1052" y="1200"/>
                    <a:pt x="1033" y="1189"/>
                  </a:cubicBezTo>
                  <a:cubicBezTo>
                    <a:pt x="1030" y="1163"/>
                    <a:pt x="1027" y="1137"/>
                    <a:pt x="1024" y="1110"/>
                  </a:cubicBezTo>
                  <a:cubicBezTo>
                    <a:pt x="1037" y="1081"/>
                    <a:pt x="1050" y="1052"/>
                    <a:pt x="1063" y="1026"/>
                  </a:cubicBezTo>
                  <a:cubicBezTo>
                    <a:pt x="1063" y="967"/>
                    <a:pt x="1089" y="922"/>
                    <a:pt x="1105" y="867"/>
                  </a:cubicBezTo>
                  <a:cubicBezTo>
                    <a:pt x="1106" y="739"/>
                    <a:pt x="1040" y="561"/>
                    <a:pt x="957" y="516"/>
                  </a:cubicBezTo>
                  <a:cubicBezTo>
                    <a:pt x="877" y="514"/>
                    <a:pt x="839" y="516"/>
                    <a:pt x="797" y="558"/>
                  </a:cubicBezTo>
                  <a:cubicBezTo>
                    <a:pt x="749" y="642"/>
                    <a:pt x="746" y="652"/>
                    <a:pt x="659" y="669"/>
                  </a:cubicBezTo>
                  <a:cubicBezTo>
                    <a:pt x="579" y="667"/>
                    <a:pt x="522" y="698"/>
                    <a:pt x="461" y="707"/>
                  </a:cubicBezTo>
                  <a:cubicBezTo>
                    <a:pt x="391" y="669"/>
                    <a:pt x="401" y="620"/>
                    <a:pt x="388" y="584"/>
                  </a:cubicBezTo>
                  <a:cubicBezTo>
                    <a:pt x="376" y="492"/>
                    <a:pt x="348" y="442"/>
                    <a:pt x="313" y="405"/>
                  </a:cubicBezTo>
                  <a:cubicBezTo>
                    <a:pt x="160" y="336"/>
                    <a:pt x="134" y="351"/>
                    <a:pt x="133" y="492"/>
                  </a:cubicBezTo>
                  <a:cubicBezTo>
                    <a:pt x="89" y="455"/>
                    <a:pt x="44" y="421"/>
                    <a:pt x="3" y="387"/>
                  </a:cubicBezTo>
                  <a:cubicBezTo>
                    <a:pt x="0" y="381"/>
                    <a:pt x="0" y="374"/>
                    <a:pt x="0" y="368"/>
                  </a:cubicBezTo>
                  <a:cubicBezTo>
                    <a:pt x="19" y="345"/>
                    <a:pt x="38" y="323"/>
                    <a:pt x="61" y="300"/>
                  </a:cubicBezTo>
                  <a:cubicBezTo>
                    <a:pt x="64" y="261"/>
                    <a:pt x="71" y="222"/>
                    <a:pt x="77" y="186"/>
                  </a:cubicBezTo>
                  <a:cubicBezTo>
                    <a:pt x="62" y="173"/>
                    <a:pt x="46" y="159"/>
                    <a:pt x="33" y="146"/>
                  </a:cubicBezTo>
                  <a:cubicBezTo>
                    <a:pt x="97" y="108"/>
                    <a:pt x="161" y="74"/>
                    <a:pt x="225" y="39"/>
                  </a:cubicBezTo>
                  <a:cubicBezTo>
                    <a:pt x="293" y="15"/>
                    <a:pt x="341" y="0"/>
                    <a:pt x="439" y="22"/>
                  </a:cubicBezTo>
                  <a:cubicBezTo>
                    <a:pt x="490" y="62"/>
                    <a:pt x="535" y="73"/>
                    <a:pt x="624" y="82"/>
                  </a:cubicBezTo>
                  <a:cubicBezTo>
                    <a:pt x="714" y="58"/>
                    <a:pt x="752" y="56"/>
                    <a:pt x="861" y="108"/>
                  </a:cubicBezTo>
                  <a:cubicBezTo>
                    <a:pt x="940" y="201"/>
                    <a:pt x="1029" y="331"/>
                    <a:pt x="1137" y="455"/>
                  </a:cubicBezTo>
                  <a:cubicBezTo>
                    <a:pt x="1155" y="505"/>
                    <a:pt x="1174" y="554"/>
                    <a:pt x="1196" y="607"/>
                  </a:cubicBezTo>
                  <a:cubicBezTo>
                    <a:pt x="1238" y="648"/>
                    <a:pt x="1279" y="688"/>
                    <a:pt x="1324" y="728"/>
                  </a:cubicBezTo>
                  <a:cubicBezTo>
                    <a:pt x="1374" y="795"/>
                    <a:pt x="1384" y="799"/>
                    <a:pt x="1393" y="907"/>
                  </a:cubicBezTo>
                  <a:cubicBezTo>
                    <a:pt x="1405" y="927"/>
                    <a:pt x="1450" y="954"/>
                    <a:pt x="1494" y="991"/>
                  </a:cubicBezTo>
                  <a:cubicBezTo>
                    <a:pt x="1498" y="998"/>
                    <a:pt x="1504" y="1008"/>
                    <a:pt x="1510" y="1018"/>
                  </a:cubicBezTo>
                  <a:cubicBezTo>
                    <a:pt x="1510" y="1054"/>
                    <a:pt x="1510" y="1077"/>
                    <a:pt x="1532" y="1146"/>
                  </a:cubicBezTo>
                  <a:cubicBezTo>
                    <a:pt x="1551" y="1160"/>
                    <a:pt x="1669" y="1166"/>
                    <a:pt x="1730" y="1148"/>
                  </a:cubicBezTo>
                  <a:cubicBezTo>
                    <a:pt x="1781" y="1149"/>
                    <a:pt x="1791" y="1143"/>
                    <a:pt x="1867" y="1191"/>
                  </a:cubicBezTo>
                  <a:cubicBezTo>
                    <a:pt x="1889" y="1191"/>
                    <a:pt x="1912" y="1192"/>
                    <a:pt x="1937" y="1192"/>
                  </a:cubicBezTo>
                  <a:cubicBezTo>
                    <a:pt x="1960" y="1170"/>
                    <a:pt x="1957" y="1170"/>
                    <a:pt x="2014" y="1171"/>
                  </a:cubicBezTo>
                  <a:cubicBezTo>
                    <a:pt x="2056" y="1209"/>
                    <a:pt x="2097" y="1249"/>
                    <a:pt x="2138" y="1289"/>
                  </a:cubicBezTo>
                  <a:cubicBezTo>
                    <a:pt x="2180" y="1290"/>
                    <a:pt x="2240" y="1285"/>
                    <a:pt x="2288" y="1336"/>
                  </a:cubicBezTo>
                  <a:cubicBezTo>
                    <a:pt x="2304" y="1375"/>
                    <a:pt x="2319" y="1415"/>
                    <a:pt x="2338" y="1455"/>
                  </a:cubicBezTo>
                  <a:cubicBezTo>
                    <a:pt x="2354" y="1530"/>
                    <a:pt x="2423" y="1729"/>
                    <a:pt x="2567" y="1644"/>
                  </a:cubicBezTo>
                  <a:cubicBezTo>
                    <a:pt x="2628" y="1636"/>
                    <a:pt x="2695" y="1614"/>
                    <a:pt x="2772" y="1590"/>
                  </a:cubicBezTo>
                  <a:cubicBezTo>
                    <a:pt x="2785" y="1577"/>
                    <a:pt x="2801" y="1565"/>
                    <a:pt x="2817" y="1555"/>
                  </a:cubicBezTo>
                  <a:cubicBezTo>
                    <a:pt x="2875" y="1452"/>
                    <a:pt x="2920" y="1410"/>
                    <a:pt x="3010" y="1337"/>
                  </a:cubicBezTo>
                  <a:cubicBezTo>
                    <a:pt x="3036" y="1309"/>
                    <a:pt x="3062" y="1280"/>
                    <a:pt x="3087" y="1254"/>
                  </a:cubicBezTo>
                  <a:cubicBezTo>
                    <a:pt x="3135" y="1213"/>
                    <a:pt x="3184" y="1172"/>
                    <a:pt x="3235" y="1130"/>
                  </a:cubicBezTo>
                  <a:cubicBezTo>
                    <a:pt x="3312" y="1145"/>
                    <a:pt x="3315" y="1132"/>
                    <a:pt x="3292" y="1236"/>
                  </a:cubicBezTo>
                  <a:cubicBezTo>
                    <a:pt x="3292" y="1279"/>
                    <a:pt x="3291" y="1325"/>
                    <a:pt x="3291" y="1371"/>
                  </a:cubicBezTo>
                  <a:cubicBezTo>
                    <a:pt x="3313" y="1397"/>
                    <a:pt x="3371" y="1438"/>
                    <a:pt x="3386" y="1511"/>
                  </a:cubicBezTo>
                  <a:cubicBezTo>
                    <a:pt x="3383" y="1553"/>
                    <a:pt x="3379" y="1596"/>
                    <a:pt x="3376" y="1641"/>
                  </a:cubicBezTo>
                  <a:cubicBezTo>
                    <a:pt x="3363" y="1667"/>
                    <a:pt x="3353" y="1693"/>
                    <a:pt x="3343" y="1722"/>
                  </a:cubicBezTo>
                  <a:cubicBezTo>
                    <a:pt x="3308" y="1758"/>
                    <a:pt x="3314" y="1830"/>
                    <a:pt x="3329" y="1905"/>
                  </a:cubicBezTo>
                  <a:cubicBezTo>
                    <a:pt x="3326" y="1974"/>
                    <a:pt x="3325" y="2043"/>
                    <a:pt x="3325" y="2112"/>
                  </a:cubicBezTo>
                  <a:cubicBezTo>
                    <a:pt x="3315" y="2151"/>
                    <a:pt x="3305" y="2193"/>
                    <a:pt x="3296" y="2235"/>
                  </a:cubicBezTo>
                  <a:cubicBezTo>
                    <a:pt x="3295" y="2278"/>
                    <a:pt x="3298" y="2324"/>
                    <a:pt x="3301" y="2370"/>
                  </a:cubicBezTo>
                  <a:cubicBezTo>
                    <a:pt x="3282" y="2389"/>
                    <a:pt x="3266" y="2411"/>
                    <a:pt x="3240" y="2424"/>
                  </a:cubicBezTo>
                  <a:cubicBezTo>
                    <a:pt x="3215" y="2423"/>
                    <a:pt x="3192" y="2426"/>
                    <a:pt x="3170" y="2429"/>
                  </a:cubicBezTo>
                  <a:cubicBezTo>
                    <a:pt x="3087" y="2400"/>
                    <a:pt x="3055" y="2403"/>
                    <a:pt x="3004" y="2398"/>
                  </a:cubicBezTo>
                  <a:cubicBezTo>
                    <a:pt x="2975" y="2427"/>
                    <a:pt x="2975" y="2453"/>
                    <a:pt x="2952" y="2482"/>
                  </a:cubicBezTo>
                  <a:cubicBezTo>
                    <a:pt x="2863" y="2503"/>
                    <a:pt x="2850" y="2535"/>
                    <a:pt x="2859" y="2630"/>
                  </a:cubicBezTo>
                  <a:cubicBezTo>
                    <a:pt x="2874" y="2657"/>
                    <a:pt x="2890" y="2684"/>
                    <a:pt x="2909" y="2710"/>
                  </a:cubicBezTo>
                  <a:cubicBezTo>
                    <a:pt x="2922" y="2789"/>
                    <a:pt x="2959" y="2888"/>
                    <a:pt x="3016" y="2995"/>
                  </a:cubicBezTo>
                  <a:cubicBezTo>
                    <a:pt x="3026" y="3037"/>
                    <a:pt x="3035" y="3080"/>
                    <a:pt x="3044" y="3123"/>
                  </a:cubicBezTo>
                  <a:cubicBezTo>
                    <a:pt x="2936" y="3120"/>
                    <a:pt x="2875" y="3034"/>
                    <a:pt x="2831" y="3009"/>
                  </a:cubicBezTo>
                  <a:cubicBezTo>
                    <a:pt x="2831" y="2941"/>
                    <a:pt x="2764" y="2923"/>
                    <a:pt x="2742" y="2945"/>
                  </a:cubicBezTo>
                  <a:cubicBezTo>
                    <a:pt x="2739" y="2951"/>
                    <a:pt x="2739" y="2958"/>
                    <a:pt x="2738" y="2968"/>
                  </a:cubicBezTo>
                  <a:cubicBezTo>
                    <a:pt x="2668" y="2976"/>
                    <a:pt x="2620" y="3014"/>
                    <a:pt x="2566" y="3039"/>
                  </a:cubicBezTo>
                  <a:cubicBezTo>
                    <a:pt x="2565" y="3058"/>
                    <a:pt x="2565" y="3078"/>
                    <a:pt x="2565" y="3098"/>
                  </a:cubicBezTo>
                  <a:cubicBezTo>
                    <a:pt x="2568" y="3101"/>
                    <a:pt x="2572" y="3104"/>
                    <a:pt x="2575" y="3108"/>
                  </a:cubicBezTo>
                  <a:cubicBezTo>
                    <a:pt x="2543" y="3123"/>
                    <a:pt x="2533" y="3136"/>
                    <a:pt x="2514" y="3155"/>
                  </a:cubicBezTo>
                  <a:cubicBezTo>
                    <a:pt x="2495" y="3158"/>
                    <a:pt x="2475" y="3164"/>
                    <a:pt x="2456" y="3170"/>
                  </a:cubicBezTo>
                  <a:close/>
                </a:path>
              </a:pathLst>
            </a:custGeom>
            <a:grpFill/>
            <a:ln w="8" cap="flat">
              <a:solidFill>
                <a:srgbClr val="FFFFFF"/>
              </a:solidFill>
              <a:prstDash val="solid"/>
              <a:miter lim="800000"/>
            </a:ln>
          </p:spPr>
          <p:txBody>
            <a:bodyPr lIns="121899" tIns="60949" rIns="121899" bIns="60949"/>
            <a:lstStyle/>
            <a:p>
              <a:pPr fontAlgn="auto"/>
              <a:endParaRPr lang="zh-CN" altLang="en-US" sz="2400" noProof="1">
                <a:solidFill>
                  <a:srgbClr val="000000"/>
                </a:solidFill>
                <a:cs typeface="+mn-ea"/>
                <a:sym typeface="+mn-lt"/>
              </a:endParaRPr>
            </a:p>
          </p:txBody>
        </p:sp>
        <p:sp>
          <p:nvSpPr>
            <p:cNvPr id="90" name="Freeform 34"/>
            <p:cNvSpPr/>
            <p:nvPr/>
          </p:nvSpPr>
          <p:spPr bwMode="auto">
            <a:xfrm>
              <a:off x="3643864" y="1802197"/>
              <a:ext cx="1235564" cy="1102017"/>
            </a:xfrm>
            <a:custGeom>
              <a:avLst/>
              <a:gdLst>
                <a:gd name="T0" fmla="*/ 3758 w 4310"/>
                <a:gd name="T1" fmla="*/ 2973 h 3842"/>
                <a:gd name="T2" fmla="*/ 3714 w 4310"/>
                <a:gd name="T3" fmla="*/ 3340 h 3842"/>
                <a:gd name="T4" fmla="*/ 3553 w 4310"/>
                <a:gd name="T5" fmla="*/ 3513 h 3842"/>
                <a:gd name="T6" fmla="*/ 3575 w 4310"/>
                <a:gd name="T7" fmla="*/ 3648 h 3842"/>
                <a:gd name="T8" fmla="*/ 3542 w 4310"/>
                <a:gd name="T9" fmla="*/ 3791 h 3842"/>
                <a:gd name="T10" fmla="*/ 3222 w 4310"/>
                <a:gd name="T11" fmla="*/ 3842 h 3842"/>
                <a:gd name="T12" fmla="*/ 3130 w 4310"/>
                <a:gd name="T13" fmla="*/ 3764 h 3842"/>
                <a:gd name="T14" fmla="*/ 3045 w 4310"/>
                <a:gd name="T15" fmla="*/ 3572 h 3842"/>
                <a:gd name="T16" fmla="*/ 2838 w 4310"/>
                <a:gd name="T17" fmla="*/ 3413 h 3842"/>
                <a:gd name="T18" fmla="*/ 2551 w 4310"/>
                <a:gd name="T19" fmla="*/ 3295 h 3842"/>
                <a:gd name="T20" fmla="*/ 2537 w 4310"/>
                <a:gd name="T21" fmla="*/ 3524 h 3842"/>
                <a:gd name="T22" fmla="*/ 2412 w 4310"/>
                <a:gd name="T23" fmla="*/ 3569 h 3842"/>
                <a:gd name="T24" fmla="*/ 2108 w 4310"/>
                <a:gd name="T25" fmla="*/ 3185 h 3842"/>
                <a:gd name="T26" fmla="*/ 2337 w 4310"/>
                <a:gd name="T27" fmla="*/ 3263 h 3842"/>
                <a:gd name="T28" fmla="*/ 2485 w 4310"/>
                <a:gd name="T29" fmla="*/ 3178 h 3842"/>
                <a:gd name="T30" fmla="*/ 2592 w 4310"/>
                <a:gd name="T31" fmla="*/ 2821 h 3842"/>
                <a:gd name="T32" fmla="*/ 2734 w 4310"/>
                <a:gd name="T33" fmla="*/ 2723 h 3842"/>
                <a:gd name="T34" fmla="*/ 2675 w 4310"/>
                <a:gd name="T35" fmla="*/ 2410 h 3842"/>
                <a:gd name="T36" fmla="*/ 2593 w 4310"/>
                <a:gd name="T37" fmla="*/ 2150 h 3842"/>
                <a:gd name="T38" fmla="*/ 2367 w 4310"/>
                <a:gd name="T39" fmla="*/ 1987 h 3842"/>
                <a:gd name="T40" fmla="*/ 1995 w 4310"/>
                <a:gd name="T41" fmla="*/ 1656 h 3842"/>
                <a:gd name="T42" fmla="*/ 1829 w 4310"/>
                <a:gd name="T43" fmla="*/ 1669 h 3842"/>
                <a:gd name="T44" fmla="*/ 1562 w 4310"/>
                <a:gd name="T45" fmla="*/ 1482 h 3842"/>
                <a:gd name="T46" fmla="*/ 1154 w 4310"/>
                <a:gd name="T47" fmla="*/ 1373 h 3842"/>
                <a:gd name="T48" fmla="*/ 1111 w 4310"/>
                <a:gd name="T49" fmla="*/ 1572 h 3842"/>
                <a:gd name="T50" fmla="*/ 700 w 4310"/>
                <a:gd name="T51" fmla="*/ 1349 h 3842"/>
                <a:gd name="T52" fmla="*/ 120 w 4310"/>
                <a:gd name="T53" fmla="*/ 1187 h 3842"/>
                <a:gd name="T54" fmla="*/ 53 w 4310"/>
                <a:gd name="T55" fmla="*/ 1034 h 3842"/>
                <a:gd name="T56" fmla="*/ 112 w 4310"/>
                <a:gd name="T57" fmla="*/ 790 h 3842"/>
                <a:gd name="T58" fmla="*/ 394 w 4310"/>
                <a:gd name="T59" fmla="*/ 650 h 3842"/>
                <a:gd name="T60" fmla="*/ 757 w 4310"/>
                <a:gd name="T61" fmla="*/ 414 h 3842"/>
                <a:gd name="T62" fmla="*/ 969 w 4310"/>
                <a:gd name="T63" fmla="*/ 239 h 3842"/>
                <a:gd name="T64" fmla="*/ 1353 w 4310"/>
                <a:gd name="T65" fmla="*/ 104 h 3842"/>
                <a:gd name="T66" fmla="*/ 1421 w 4310"/>
                <a:gd name="T67" fmla="*/ 385 h 3842"/>
                <a:gd name="T68" fmla="*/ 1385 w 4310"/>
                <a:gd name="T69" fmla="*/ 616 h 3842"/>
                <a:gd name="T70" fmla="*/ 1541 w 4310"/>
                <a:gd name="T71" fmla="*/ 790 h 3842"/>
                <a:gd name="T72" fmla="*/ 1629 w 4310"/>
                <a:gd name="T73" fmla="*/ 937 h 3842"/>
                <a:gd name="T74" fmla="*/ 2029 w 4310"/>
                <a:gd name="T75" fmla="*/ 907 h 3842"/>
                <a:gd name="T76" fmla="*/ 1854 w 4310"/>
                <a:gd name="T77" fmla="*/ 1191 h 3842"/>
                <a:gd name="T78" fmla="*/ 2096 w 4310"/>
                <a:gd name="T79" fmla="*/ 1371 h 3842"/>
                <a:gd name="T80" fmla="*/ 2289 w 4310"/>
                <a:gd name="T81" fmla="*/ 1647 h 3842"/>
                <a:gd name="T82" fmla="*/ 2562 w 4310"/>
                <a:gd name="T83" fmla="*/ 1474 h 3842"/>
                <a:gd name="T84" fmla="*/ 2760 w 4310"/>
                <a:gd name="T85" fmla="*/ 1528 h 3842"/>
                <a:gd name="T86" fmla="*/ 3029 w 4310"/>
                <a:gd name="T87" fmla="*/ 1404 h 3842"/>
                <a:gd name="T88" fmla="*/ 2922 w 4310"/>
                <a:gd name="T89" fmla="*/ 1637 h 3842"/>
                <a:gd name="T90" fmla="*/ 2923 w 4310"/>
                <a:gd name="T91" fmla="*/ 2020 h 3842"/>
                <a:gd name="T92" fmla="*/ 3101 w 4310"/>
                <a:gd name="T93" fmla="*/ 2130 h 3842"/>
                <a:gd name="T94" fmla="*/ 3362 w 4310"/>
                <a:gd name="T95" fmla="*/ 2365 h 3842"/>
                <a:gd name="T96" fmla="*/ 3421 w 4310"/>
                <a:gd name="T97" fmla="*/ 2724 h 3842"/>
                <a:gd name="T98" fmla="*/ 3709 w 4310"/>
                <a:gd name="T99" fmla="*/ 2811 h 3842"/>
                <a:gd name="T100" fmla="*/ 3792 w 4310"/>
                <a:gd name="T101" fmla="*/ 2543 h 3842"/>
                <a:gd name="T102" fmla="*/ 3774 w 4310"/>
                <a:gd name="T103" fmla="*/ 2337 h 3842"/>
                <a:gd name="T104" fmla="*/ 3845 w 4310"/>
                <a:gd name="T105" fmla="*/ 2227 h 3842"/>
                <a:gd name="T106" fmla="*/ 3906 w 4310"/>
                <a:gd name="T107" fmla="*/ 2261 h 3842"/>
                <a:gd name="T108" fmla="*/ 4109 w 4310"/>
                <a:gd name="T109" fmla="*/ 2417 h 3842"/>
                <a:gd name="T110" fmla="*/ 4310 w 4310"/>
                <a:gd name="T111" fmla="*/ 2527 h 3842"/>
                <a:gd name="T112" fmla="*/ 4286 w 4310"/>
                <a:gd name="T113" fmla="*/ 2808 h 3842"/>
                <a:gd name="T114" fmla="*/ 4206 w 4310"/>
                <a:gd name="T115" fmla="*/ 2878 h 3842"/>
                <a:gd name="T116" fmla="*/ 4042 w 4310"/>
                <a:gd name="T117" fmla="*/ 3044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10" h="3842">
                  <a:moveTo>
                    <a:pt x="4013" y="3050"/>
                  </a:moveTo>
                  <a:cubicBezTo>
                    <a:pt x="3913" y="2968"/>
                    <a:pt x="3841" y="2971"/>
                    <a:pt x="3758" y="2973"/>
                  </a:cubicBezTo>
                  <a:cubicBezTo>
                    <a:pt x="3741" y="2981"/>
                    <a:pt x="3719" y="2988"/>
                    <a:pt x="3691" y="2993"/>
                  </a:cubicBezTo>
                  <a:cubicBezTo>
                    <a:pt x="3623" y="3092"/>
                    <a:pt x="3657" y="3211"/>
                    <a:pt x="3714" y="3340"/>
                  </a:cubicBezTo>
                  <a:cubicBezTo>
                    <a:pt x="3717" y="3393"/>
                    <a:pt x="3726" y="3445"/>
                    <a:pt x="3707" y="3517"/>
                  </a:cubicBezTo>
                  <a:cubicBezTo>
                    <a:pt x="3655" y="3516"/>
                    <a:pt x="3604" y="3514"/>
                    <a:pt x="3553" y="3513"/>
                  </a:cubicBezTo>
                  <a:cubicBezTo>
                    <a:pt x="3502" y="3538"/>
                    <a:pt x="3521" y="3535"/>
                    <a:pt x="3511" y="3600"/>
                  </a:cubicBezTo>
                  <a:cubicBezTo>
                    <a:pt x="3530" y="3614"/>
                    <a:pt x="3553" y="3631"/>
                    <a:pt x="3575" y="3648"/>
                  </a:cubicBezTo>
                  <a:cubicBezTo>
                    <a:pt x="3575" y="3664"/>
                    <a:pt x="3575" y="3681"/>
                    <a:pt x="3575" y="3697"/>
                  </a:cubicBezTo>
                  <a:cubicBezTo>
                    <a:pt x="3562" y="3726"/>
                    <a:pt x="3552" y="3759"/>
                    <a:pt x="3542" y="3791"/>
                  </a:cubicBezTo>
                  <a:cubicBezTo>
                    <a:pt x="3465" y="3789"/>
                    <a:pt x="3446" y="3825"/>
                    <a:pt x="3395" y="3840"/>
                  </a:cubicBezTo>
                  <a:cubicBezTo>
                    <a:pt x="3337" y="3838"/>
                    <a:pt x="3280" y="3840"/>
                    <a:pt x="3222" y="3842"/>
                  </a:cubicBezTo>
                  <a:cubicBezTo>
                    <a:pt x="3216" y="3839"/>
                    <a:pt x="3210" y="3835"/>
                    <a:pt x="3206" y="3835"/>
                  </a:cubicBezTo>
                  <a:cubicBezTo>
                    <a:pt x="3178" y="3789"/>
                    <a:pt x="3146" y="3765"/>
                    <a:pt x="3130" y="3764"/>
                  </a:cubicBezTo>
                  <a:cubicBezTo>
                    <a:pt x="3124" y="3748"/>
                    <a:pt x="3117" y="3731"/>
                    <a:pt x="3111" y="3715"/>
                  </a:cubicBezTo>
                  <a:cubicBezTo>
                    <a:pt x="3089" y="3665"/>
                    <a:pt x="3067" y="3619"/>
                    <a:pt x="3045" y="3572"/>
                  </a:cubicBezTo>
                  <a:cubicBezTo>
                    <a:pt x="3019" y="3552"/>
                    <a:pt x="2994" y="3532"/>
                    <a:pt x="2972" y="3512"/>
                  </a:cubicBezTo>
                  <a:cubicBezTo>
                    <a:pt x="2934" y="3448"/>
                    <a:pt x="2870" y="3424"/>
                    <a:pt x="2838" y="3413"/>
                  </a:cubicBezTo>
                  <a:cubicBezTo>
                    <a:pt x="2816" y="3400"/>
                    <a:pt x="2797" y="3386"/>
                    <a:pt x="2778" y="3372"/>
                  </a:cubicBezTo>
                  <a:cubicBezTo>
                    <a:pt x="2702" y="3210"/>
                    <a:pt x="2670" y="3222"/>
                    <a:pt x="2551" y="3295"/>
                  </a:cubicBezTo>
                  <a:cubicBezTo>
                    <a:pt x="2506" y="3339"/>
                    <a:pt x="2503" y="3326"/>
                    <a:pt x="2503" y="3408"/>
                  </a:cubicBezTo>
                  <a:cubicBezTo>
                    <a:pt x="2519" y="3431"/>
                    <a:pt x="2538" y="3465"/>
                    <a:pt x="2537" y="3524"/>
                  </a:cubicBezTo>
                  <a:cubicBezTo>
                    <a:pt x="2512" y="3539"/>
                    <a:pt x="2499" y="3555"/>
                    <a:pt x="2460" y="3567"/>
                  </a:cubicBezTo>
                  <a:cubicBezTo>
                    <a:pt x="2444" y="3567"/>
                    <a:pt x="2428" y="3567"/>
                    <a:pt x="2412" y="3569"/>
                  </a:cubicBezTo>
                  <a:cubicBezTo>
                    <a:pt x="2310" y="3508"/>
                    <a:pt x="2221" y="3437"/>
                    <a:pt x="2171" y="3370"/>
                  </a:cubicBezTo>
                  <a:cubicBezTo>
                    <a:pt x="2104" y="3336"/>
                    <a:pt x="2108" y="3211"/>
                    <a:pt x="2108" y="3185"/>
                  </a:cubicBezTo>
                  <a:cubicBezTo>
                    <a:pt x="2149" y="3186"/>
                    <a:pt x="2191" y="3187"/>
                    <a:pt x="2236" y="3192"/>
                  </a:cubicBezTo>
                  <a:cubicBezTo>
                    <a:pt x="2267" y="3215"/>
                    <a:pt x="2302" y="3239"/>
                    <a:pt x="2337" y="3263"/>
                  </a:cubicBezTo>
                  <a:cubicBezTo>
                    <a:pt x="2389" y="3264"/>
                    <a:pt x="2440" y="3285"/>
                    <a:pt x="2485" y="3227"/>
                  </a:cubicBezTo>
                  <a:cubicBezTo>
                    <a:pt x="2485" y="3211"/>
                    <a:pt x="2485" y="3195"/>
                    <a:pt x="2485" y="3178"/>
                  </a:cubicBezTo>
                  <a:cubicBezTo>
                    <a:pt x="2440" y="3135"/>
                    <a:pt x="2393" y="3091"/>
                    <a:pt x="2383" y="3068"/>
                  </a:cubicBezTo>
                  <a:cubicBezTo>
                    <a:pt x="2451" y="3027"/>
                    <a:pt x="2573" y="2899"/>
                    <a:pt x="2592" y="2821"/>
                  </a:cubicBezTo>
                  <a:cubicBezTo>
                    <a:pt x="2621" y="2809"/>
                    <a:pt x="2657" y="2793"/>
                    <a:pt x="2676" y="2774"/>
                  </a:cubicBezTo>
                  <a:cubicBezTo>
                    <a:pt x="2692" y="2774"/>
                    <a:pt x="2718" y="2739"/>
                    <a:pt x="2734" y="2723"/>
                  </a:cubicBezTo>
                  <a:cubicBezTo>
                    <a:pt x="2731" y="2680"/>
                    <a:pt x="2728" y="2638"/>
                    <a:pt x="2728" y="2595"/>
                  </a:cubicBezTo>
                  <a:cubicBezTo>
                    <a:pt x="2658" y="2521"/>
                    <a:pt x="2687" y="2424"/>
                    <a:pt x="2675" y="2410"/>
                  </a:cubicBezTo>
                  <a:cubicBezTo>
                    <a:pt x="2653" y="2357"/>
                    <a:pt x="2631" y="2304"/>
                    <a:pt x="2612" y="2255"/>
                  </a:cubicBezTo>
                  <a:cubicBezTo>
                    <a:pt x="2606" y="2219"/>
                    <a:pt x="2599" y="2183"/>
                    <a:pt x="2593" y="2150"/>
                  </a:cubicBezTo>
                  <a:cubicBezTo>
                    <a:pt x="2568" y="2090"/>
                    <a:pt x="2527" y="1997"/>
                    <a:pt x="2511" y="1990"/>
                  </a:cubicBezTo>
                  <a:cubicBezTo>
                    <a:pt x="2463" y="1989"/>
                    <a:pt x="2415" y="1988"/>
                    <a:pt x="2367" y="1987"/>
                  </a:cubicBezTo>
                  <a:cubicBezTo>
                    <a:pt x="2278" y="1955"/>
                    <a:pt x="2186" y="1864"/>
                    <a:pt x="2138" y="1840"/>
                  </a:cubicBezTo>
                  <a:cubicBezTo>
                    <a:pt x="2091" y="1777"/>
                    <a:pt x="2043" y="1717"/>
                    <a:pt x="1995" y="1656"/>
                  </a:cubicBezTo>
                  <a:cubicBezTo>
                    <a:pt x="1944" y="1655"/>
                    <a:pt x="1938" y="1665"/>
                    <a:pt x="1906" y="1674"/>
                  </a:cubicBezTo>
                  <a:cubicBezTo>
                    <a:pt x="1880" y="1670"/>
                    <a:pt x="1855" y="1669"/>
                    <a:pt x="1829" y="1669"/>
                  </a:cubicBezTo>
                  <a:cubicBezTo>
                    <a:pt x="1782" y="1625"/>
                    <a:pt x="1734" y="1584"/>
                    <a:pt x="1689" y="1544"/>
                  </a:cubicBezTo>
                  <a:cubicBezTo>
                    <a:pt x="1645" y="1523"/>
                    <a:pt x="1603" y="1502"/>
                    <a:pt x="1562" y="1482"/>
                  </a:cubicBezTo>
                  <a:cubicBezTo>
                    <a:pt x="1482" y="1476"/>
                    <a:pt x="1415" y="1455"/>
                    <a:pt x="1371" y="1441"/>
                  </a:cubicBezTo>
                  <a:cubicBezTo>
                    <a:pt x="1272" y="1360"/>
                    <a:pt x="1243" y="1379"/>
                    <a:pt x="1154" y="1373"/>
                  </a:cubicBezTo>
                  <a:cubicBezTo>
                    <a:pt x="1134" y="1383"/>
                    <a:pt x="1115" y="1395"/>
                    <a:pt x="1099" y="1408"/>
                  </a:cubicBezTo>
                  <a:cubicBezTo>
                    <a:pt x="1099" y="1457"/>
                    <a:pt x="1127" y="1497"/>
                    <a:pt x="1111" y="1572"/>
                  </a:cubicBezTo>
                  <a:cubicBezTo>
                    <a:pt x="1024" y="1658"/>
                    <a:pt x="862" y="1497"/>
                    <a:pt x="824" y="1450"/>
                  </a:cubicBezTo>
                  <a:cubicBezTo>
                    <a:pt x="783" y="1416"/>
                    <a:pt x="741" y="1382"/>
                    <a:pt x="700" y="1349"/>
                  </a:cubicBezTo>
                  <a:cubicBezTo>
                    <a:pt x="614" y="1297"/>
                    <a:pt x="541" y="1250"/>
                    <a:pt x="477" y="1228"/>
                  </a:cubicBezTo>
                  <a:cubicBezTo>
                    <a:pt x="353" y="1225"/>
                    <a:pt x="215" y="1238"/>
                    <a:pt x="120" y="1187"/>
                  </a:cubicBezTo>
                  <a:cubicBezTo>
                    <a:pt x="107" y="1183"/>
                    <a:pt x="97" y="1183"/>
                    <a:pt x="88" y="1183"/>
                  </a:cubicBezTo>
                  <a:cubicBezTo>
                    <a:pt x="85" y="1133"/>
                    <a:pt x="63" y="1044"/>
                    <a:pt x="53" y="1034"/>
                  </a:cubicBezTo>
                  <a:cubicBezTo>
                    <a:pt x="41" y="962"/>
                    <a:pt x="0" y="905"/>
                    <a:pt x="64" y="887"/>
                  </a:cubicBezTo>
                  <a:cubicBezTo>
                    <a:pt x="83" y="855"/>
                    <a:pt x="103" y="826"/>
                    <a:pt x="112" y="790"/>
                  </a:cubicBezTo>
                  <a:cubicBezTo>
                    <a:pt x="183" y="792"/>
                    <a:pt x="298" y="795"/>
                    <a:pt x="362" y="731"/>
                  </a:cubicBezTo>
                  <a:cubicBezTo>
                    <a:pt x="372" y="702"/>
                    <a:pt x="381" y="676"/>
                    <a:pt x="394" y="650"/>
                  </a:cubicBezTo>
                  <a:cubicBezTo>
                    <a:pt x="417" y="624"/>
                    <a:pt x="439" y="599"/>
                    <a:pt x="462" y="576"/>
                  </a:cubicBezTo>
                  <a:cubicBezTo>
                    <a:pt x="523" y="418"/>
                    <a:pt x="581" y="429"/>
                    <a:pt x="757" y="414"/>
                  </a:cubicBezTo>
                  <a:cubicBezTo>
                    <a:pt x="779" y="414"/>
                    <a:pt x="945" y="431"/>
                    <a:pt x="993" y="384"/>
                  </a:cubicBezTo>
                  <a:cubicBezTo>
                    <a:pt x="984" y="334"/>
                    <a:pt x="975" y="285"/>
                    <a:pt x="969" y="239"/>
                  </a:cubicBezTo>
                  <a:cubicBezTo>
                    <a:pt x="969" y="150"/>
                    <a:pt x="973" y="0"/>
                    <a:pt x="1088" y="62"/>
                  </a:cubicBezTo>
                  <a:cubicBezTo>
                    <a:pt x="1174" y="74"/>
                    <a:pt x="1263" y="89"/>
                    <a:pt x="1353" y="104"/>
                  </a:cubicBezTo>
                  <a:cubicBezTo>
                    <a:pt x="1340" y="134"/>
                    <a:pt x="1343" y="186"/>
                    <a:pt x="1346" y="239"/>
                  </a:cubicBezTo>
                  <a:cubicBezTo>
                    <a:pt x="1374" y="282"/>
                    <a:pt x="1400" y="312"/>
                    <a:pt x="1421" y="385"/>
                  </a:cubicBezTo>
                  <a:cubicBezTo>
                    <a:pt x="1421" y="411"/>
                    <a:pt x="1421" y="437"/>
                    <a:pt x="1421" y="463"/>
                  </a:cubicBezTo>
                  <a:cubicBezTo>
                    <a:pt x="1405" y="505"/>
                    <a:pt x="1376" y="550"/>
                    <a:pt x="1385" y="616"/>
                  </a:cubicBezTo>
                  <a:cubicBezTo>
                    <a:pt x="1429" y="660"/>
                    <a:pt x="1474" y="703"/>
                    <a:pt x="1518" y="750"/>
                  </a:cubicBezTo>
                  <a:cubicBezTo>
                    <a:pt x="1525" y="764"/>
                    <a:pt x="1531" y="777"/>
                    <a:pt x="1541" y="790"/>
                  </a:cubicBezTo>
                  <a:cubicBezTo>
                    <a:pt x="1537" y="833"/>
                    <a:pt x="1537" y="875"/>
                    <a:pt x="1537" y="921"/>
                  </a:cubicBezTo>
                  <a:cubicBezTo>
                    <a:pt x="1546" y="931"/>
                    <a:pt x="1584" y="935"/>
                    <a:pt x="1629" y="937"/>
                  </a:cubicBezTo>
                  <a:cubicBezTo>
                    <a:pt x="1719" y="867"/>
                    <a:pt x="1872" y="851"/>
                    <a:pt x="2013" y="855"/>
                  </a:cubicBezTo>
                  <a:cubicBezTo>
                    <a:pt x="2016" y="871"/>
                    <a:pt x="2022" y="888"/>
                    <a:pt x="2029" y="907"/>
                  </a:cubicBezTo>
                  <a:cubicBezTo>
                    <a:pt x="2013" y="936"/>
                    <a:pt x="2000" y="969"/>
                    <a:pt x="1987" y="1001"/>
                  </a:cubicBezTo>
                  <a:cubicBezTo>
                    <a:pt x="1919" y="1078"/>
                    <a:pt x="1839" y="1070"/>
                    <a:pt x="1854" y="1191"/>
                  </a:cubicBezTo>
                  <a:cubicBezTo>
                    <a:pt x="1883" y="1202"/>
                    <a:pt x="1915" y="1216"/>
                    <a:pt x="1947" y="1230"/>
                  </a:cubicBezTo>
                  <a:cubicBezTo>
                    <a:pt x="1988" y="1286"/>
                    <a:pt x="2017" y="1320"/>
                    <a:pt x="2096" y="1371"/>
                  </a:cubicBezTo>
                  <a:cubicBezTo>
                    <a:pt x="2125" y="1401"/>
                    <a:pt x="2134" y="1496"/>
                    <a:pt x="2198" y="1524"/>
                  </a:cubicBezTo>
                  <a:cubicBezTo>
                    <a:pt x="2226" y="1564"/>
                    <a:pt x="2258" y="1604"/>
                    <a:pt x="2289" y="1647"/>
                  </a:cubicBezTo>
                  <a:cubicBezTo>
                    <a:pt x="2312" y="1658"/>
                    <a:pt x="2426" y="1723"/>
                    <a:pt x="2462" y="1652"/>
                  </a:cubicBezTo>
                  <a:cubicBezTo>
                    <a:pt x="2472" y="1511"/>
                    <a:pt x="2444" y="1491"/>
                    <a:pt x="2562" y="1474"/>
                  </a:cubicBezTo>
                  <a:cubicBezTo>
                    <a:pt x="2613" y="1476"/>
                    <a:pt x="2648" y="1460"/>
                    <a:pt x="2709" y="1524"/>
                  </a:cubicBezTo>
                  <a:cubicBezTo>
                    <a:pt x="2725" y="1524"/>
                    <a:pt x="2741" y="1525"/>
                    <a:pt x="2760" y="1528"/>
                  </a:cubicBezTo>
                  <a:cubicBezTo>
                    <a:pt x="2814" y="1504"/>
                    <a:pt x="2869" y="1456"/>
                    <a:pt x="2914" y="1434"/>
                  </a:cubicBezTo>
                  <a:cubicBezTo>
                    <a:pt x="2943" y="1405"/>
                    <a:pt x="2971" y="1409"/>
                    <a:pt x="3029" y="1404"/>
                  </a:cubicBezTo>
                  <a:cubicBezTo>
                    <a:pt x="3042" y="1424"/>
                    <a:pt x="3057" y="1444"/>
                    <a:pt x="3073" y="1468"/>
                  </a:cubicBezTo>
                  <a:cubicBezTo>
                    <a:pt x="3073" y="1533"/>
                    <a:pt x="2973" y="1603"/>
                    <a:pt x="2922" y="1637"/>
                  </a:cubicBezTo>
                  <a:cubicBezTo>
                    <a:pt x="2861" y="1714"/>
                    <a:pt x="2854" y="1760"/>
                    <a:pt x="2854" y="1881"/>
                  </a:cubicBezTo>
                  <a:cubicBezTo>
                    <a:pt x="2876" y="1928"/>
                    <a:pt x="2898" y="1974"/>
                    <a:pt x="2923" y="2020"/>
                  </a:cubicBezTo>
                  <a:cubicBezTo>
                    <a:pt x="2955" y="2061"/>
                    <a:pt x="3005" y="2140"/>
                    <a:pt x="3092" y="2143"/>
                  </a:cubicBezTo>
                  <a:cubicBezTo>
                    <a:pt x="3095" y="2136"/>
                    <a:pt x="3098" y="2133"/>
                    <a:pt x="3101" y="2130"/>
                  </a:cubicBezTo>
                  <a:cubicBezTo>
                    <a:pt x="3114" y="2130"/>
                    <a:pt x="3127" y="2130"/>
                    <a:pt x="3140" y="2131"/>
                  </a:cubicBezTo>
                  <a:cubicBezTo>
                    <a:pt x="3184" y="2145"/>
                    <a:pt x="3311" y="2282"/>
                    <a:pt x="3362" y="2365"/>
                  </a:cubicBezTo>
                  <a:cubicBezTo>
                    <a:pt x="3374" y="2435"/>
                    <a:pt x="3393" y="2520"/>
                    <a:pt x="3399" y="2628"/>
                  </a:cubicBezTo>
                  <a:cubicBezTo>
                    <a:pt x="3405" y="2658"/>
                    <a:pt x="3411" y="2691"/>
                    <a:pt x="3421" y="2724"/>
                  </a:cubicBezTo>
                  <a:cubicBezTo>
                    <a:pt x="3474" y="2797"/>
                    <a:pt x="3483" y="2777"/>
                    <a:pt x="3581" y="2861"/>
                  </a:cubicBezTo>
                  <a:cubicBezTo>
                    <a:pt x="3593" y="2862"/>
                    <a:pt x="3665" y="2827"/>
                    <a:pt x="3709" y="2811"/>
                  </a:cubicBezTo>
                  <a:cubicBezTo>
                    <a:pt x="3712" y="2771"/>
                    <a:pt x="3726" y="2769"/>
                    <a:pt x="3807" y="2750"/>
                  </a:cubicBezTo>
                  <a:cubicBezTo>
                    <a:pt x="3881" y="2677"/>
                    <a:pt x="3837" y="2590"/>
                    <a:pt x="3792" y="2543"/>
                  </a:cubicBezTo>
                  <a:cubicBezTo>
                    <a:pt x="3690" y="2515"/>
                    <a:pt x="3706" y="2499"/>
                    <a:pt x="3713" y="2423"/>
                  </a:cubicBezTo>
                  <a:cubicBezTo>
                    <a:pt x="3732" y="2394"/>
                    <a:pt x="3752" y="2365"/>
                    <a:pt x="3774" y="2337"/>
                  </a:cubicBezTo>
                  <a:cubicBezTo>
                    <a:pt x="3774" y="2304"/>
                    <a:pt x="3775" y="2271"/>
                    <a:pt x="3775" y="2238"/>
                  </a:cubicBezTo>
                  <a:cubicBezTo>
                    <a:pt x="3794" y="2219"/>
                    <a:pt x="3820" y="2230"/>
                    <a:pt x="3845" y="2227"/>
                  </a:cubicBezTo>
                  <a:cubicBezTo>
                    <a:pt x="3877" y="2195"/>
                    <a:pt x="3893" y="2179"/>
                    <a:pt x="3929" y="2164"/>
                  </a:cubicBezTo>
                  <a:cubicBezTo>
                    <a:pt x="3929" y="2180"/>
                    <a:pt x="3941" y="2226"/>
                    <a:pt x="3906" y="2261"/>
                  </a:cubicBezTo>
                  <a:cubicBezTo>
                    <a:pt x="3902" y="2281"/>
                    <a:pt x="3902" y="2304"/>
                    <a:pt x="3902" y="2327"/>
                  </a:cubicBezTo>
                  <a:cubicBezTo>
                    <a:pt x="3931" y="2373"/>
                    <a:pt x="4036" y="2392"/>
                    <a:pt x="4109" y="2417"/>
                  </a:cubicBezTo>
                  <a:cubicBezTo>
                    <a:pt x="4160" y="2451"/>
                    <a:pt x="4211" y="2488"/>
                    <a:pt x="4262" y="2526"/>
                  </a:cubicBezTo>
                  <a:cubicBezTo>
                    <a:pt x="4278" y="2526"/>
                    <a:pt x="4294" y="2527"/>
                    <a:pt x="4310" y="2527"/>
                  </a:cubicBezTo>
                  <a:cubicBezTo>
                    <a:pt x="4294" y="2556"/>
                    <a:pt x="4281" y="2588"/>
                    <a:pt x="4268" y="2621"/>
                  </a:cubicBezTo>
                  <a:cubicBezTo>
                    <a:pt x="4274" y="2683"/>
                    <a:pt x="4280" y="2746"/>
                    <a:pt x="4286" y="2808"/>
                  </a:cubicBezTo>
                  <a:cubicBezTo>
                    <a:pt x="4276" y="2837"/>
                    <a:pt x="4266" y="2866"/>
                    <a:pt x="4260" y="2896"/>
                  </a:cubicBezTo>
                  <a:cubicBezTo>
                    <a:pt x="4241" y="2895"/>
                    <a:pt x="4221" y="2895"/>
                    <a:pt x="4206" y="2878"/>
                  </a:cubicBezTo>
                  <a:cubicBezTo>
                    <a:pt x="4129" y="2863"/>
                    <a:pt x="4081" y="2862"/>
                    <a:pt x="4042" y="2920"/>
                  </a:cubicBezTo>
                  <a:cubicBezTo>
                    <a:pt x="4042" y="2959"/>
                    <a:pt x="4042" y="3002"/>
                    <a:pt x="4042" y="3044"/>
                  </a:cubicBezTo>
                  <a:cubicBezTo>
                    <a:pt x="4032" y="3044"/>
                    <a:pt x="4023" y="3047"/>
                    <a:pt x="4013" y="3050"/>
                  </a:cubicBezTo>
                  <a:close/>
                </a:path>
              </a:pathLst>
            </a:custGeom>
            <a:grpFill/>
            <a:ln w="8" cap="flat">
              <a:solidFill>
                <a:srgbClr val="FFFFFF"/>
              </a:solidFill>
              <a:prstDash val="solid"/>
              <a:miter lim="800000"/>
            </a:ln>
          </p:spPr>
          <p:txBody>
            <a:bodyPr lIns="121899" tIns="60949" rIns="121899" bIns="60949"/>
            <a:lstStyle/>
            <a:p>
              <a:pPr fontAlgn="auto"/>
              <a:endParaRPr lang="zh-CN" altLang="en-US" sz="2400" noProof="1">
                <a:solidFill>
                  <a:srgbClr val="000000"/>
                </a:solidFill>
                <a:cs typeface="+mn-ea"/>
                <a:sym typeface="+mn-lt"/>
              </a:endParaRPr>
            </a:p>
          </p:txBody>
        </p:sp>
        <p:sp>
          <p:nvSpPr>
            <p:cNvPr id="91" name="Freeform 35"/>
            <p:cNvSpPr/>
            <p:nvPr/>
          </p:nvSpPr>
          <p:spPr bwMode="auto">
            <a:xfrm>
              <a:off x="5002456" y="3660273"/>
              <a:ext cx="684555" cy="528926"/>
            </a:xfrm>
            <a:custGeom>
              <a:avLst/>
              <a:gdLst>
                <a:gd name="T0" fmla="*/ 161 w 2389"/>
                <a:gd name="T1" fmla="*/ 1841 h 1841"/>
                <a:gd name="T2" fmla="*/ 82 w 2389"/>
                <a:gd name="T3" fmla="*/ 1705 h 1841"/>
                <a:gd name="T4" fmla="*/ 3 w 2389"/>
                <a:gd name="T5" fmla="*/ 1582 h 1841"/>
                <a:gd name="T6" fmla="*/ 58 w 2389"/>
                <a:gd name="T7" fmla="*/ 1456 h 1841"/>
                <a:gd name="T8" fmla="*/ 203 w 2389"/>
                <a:gd name="T9" fmla="*/ 1201 h 1841"/>
                <a:gd name="T10" fmla="*/ 383 w 2389"/>
                <a:gd name="T11" fmla="*/ 1035 h 1841"/>
                <a:gd name="T12" fmla="*/ 566 w 2389"/>
                <a:gd name="T13" fmla="*/ 833 h 1841"/>
                <a:gd name="T14" fmla="*/ 653 w 2389"/>
                <a:gd name="T15" fmla="*/ 695 h 1841"/>
                <a:gd name="T16" fmla="*/ 760 w 2389"/>
                <a:gd name="T17" fmla="*/ 491 h 1841"/>
                <a:gd name="T18" fmla="*/ 751 w 2389"/>
                <a:gd name="T19" fmla="*/ 314 h 1841"/>
                <a:gd name="T20" fmla="*/ 810 w 2389"/>
                <a:gd name="T21" fmla="*/ 171 h 1841"/>
                <a:gd name="T22" fmla="*/ 855 w 2389"/>
                <a:gd name="T23" fmla="*/ 97 h 1841"/>
                <a:gd name="T24" fmla="*/ 915 w 2389"/>
                <a:gd name="T25" fmla="*/ 99 h 1841"/>
                <a:gd name="T26" fmla="*/ 1017 w 2389"/>
                <a:gd name="T27" fmla="*/ 199 h 1841"/>
                <a:gd name="T28" fmla="*/ 1078 w 2389"/>
                <a:gd name="T29" fmla="*/ 201 h 1841"/>
                <a:gd name="T30" fmla="*/ 1101 w 2389"/>
                <a:gd name="T31" fmla="*/ 90 h 1841"/>
                <a:gd name="T32" fmla="*/ 1044 w 2389"/>
                <a:gd name="T33" fmla="*/ 20 h 1841"/>
                <a:gd name="T34" fmla="*/ 1060 w 2389"/>
                <a:gd name="T35" fmla="*/ 14 h 1841"/>
                <a:gd name="T36" fmla="*/ 1354 w 2389"/>
                <a:gd name="T37" fmla="*/ 21 h 1841"/>
                <a:gd name="T38" fmla="*/ 1549 w 2389"/>
                <a:gd name="T39" fmla="*/ 0 h 1841"/>
                <a:gd name="T40" fmla="*/ 1584 w 2389"/>
                <a:gd name="T41" fmla="*/ 1 h 1841"/>
                <a:gd name="T42" fmla="*/ 1583 w 2389"/>
                <a:gd name="T43" fmla="*/ 63 h 1841"/>
                <a:gd name="T44" fmla="*/ 1458 w 2389"/>
                <a:gd name="T45" fmla="*/ 211 h 1841"/>
                <a:gd name="T46" fmla="*/ 1601 w 2389"/>
                <a:gd name="T47" fmla="*/ 306 h 1841"/>
                <a:gd name="T48" fmla="*/ 1774 w 2389"/>
                <a:gd name="T49" fmla="*/ 232 h 1841"/>
                <a:gd name="T50" fmla="*/ 1832 w 2389"/>
                <a:gd name="T51" fmla="*/ 233 h 1841"/>
                <a:gd name="T52" fmla="*/ 1867 w 2389"/>
                <a:gd name="T53" fmla="*/ 270 h 1841"/>
                <a:gd name="T54" fmla="*/ 2167 w 2389"/>
                <a:gd name="T55" fmla="*/ 189 h 1841"/>
                <a:gd name="T56" fmla="*/ 2256 w 2389"/>
                <a:gd name="T57" fmla="*/ 303 h 1841"/>
                <a:gd name="T58" fmla="*/ 2389 w 2389"/>
                <a:gd name="T59" fmla="*/ 493 h 1841"/>
                <a:gd name="T60" fmla="*/ 2389 w 2389"/>
                <a:gd name="T61" fmla="*/ 545 h 1841"/>
                <a:gd name="T62" fmla="*/ 2293 w 2389"/>
                <a:gd name="T63" fmla="*/ 562 h 1841"/>
                <a:gd name="T64" fmla="*/ 2219 w 2389"/>
                <a:gd name="T65" fmla="*/ 718 h 1841"/>
                <a:gd name="T66" fmla="*/ 2218 w 2389"/>
                <a:gd name="T67" fmla="*/ 734 h 1841"/>
                <a:gd name="T68" fmla="*/ 1933 w 2389"/>
                <a:gd name="T69" fmla="*/ 891 h 1841"/>
                <a:gd name="T70" fmla="*/ 1885 w 2389"/>
                <a:gd name="T71" fmla="*/ 939 h 1841"/>
                <a:gd name="T72" fmla="*/ 1831 w 2389"/>
                <a:gd name="T73" fmla="*/ 908 h 1841"/>
                <a:gd name="T74" fmla="*/ 1773 w 2389"/>
                <a:gd name="T75" fmla="*/ 906 h 1841"/>
                <a:gd name="T76" fmla="*/ 1738 w 2389"/>
                <a:gd name="T77" fmla="*/ 954 h 1841"/>
                <a:gd name="T78" fmla="*/ 1696 w 2389"/>
                <a:gd name="T79" fmla="*/ 953 h 1841"/>
                <a:gd name="T80" fmla="*/ 1604 w 2389"/>
                <a:gd name="T81" fmla="*/ 918 h 1841"/>
                <a:gd name="T82" fmla="*/ 1604 w 2389"/>
                <a:gd name="T83" fmla="*/ 994 h 1841"/>
                <a:gd name="T84" fmla="*/ 1507 w 2389"/>
                <a:gd name="T85" fmla="*/ 1080 h 1841"/>
                <a:gd name="T86" fmla="*/ 1424 w 2389"/>
                <a:gd name="T87" fmla="*/ 1015 h 1841"/>
                <a:gd name="T88" fmla="*/ 1409 w 2389"/>
                <a:gd name="T89" fmla="*/ 1012 h 1841"/>
                <a:gd name="T90" fmla="*/ 1329 w 2389"/>
                <a:gd name="T91" fmla="*/ 934 h 1841"/>
                <a:gd name="T92" fmla="*/ 1281 w 2389"/>
                <a:gd name="T93" fmla="*/ 933 h 1841"/>
                <a:gd name="T94" fmla="*/ 1245 w 2389"/>
                <a:gd name="T95" fmla="*/ 1021 h 1841"/>
                <a:gd name="T96" fmla="*/ 1181 w 2389"/>
                <a:gd name="T97" fmla="*/ 1117 h 1841"/>
                <a:gd name="T98" fmla="*/ 1069 w 2389"/>
                <a:gd name="T99" fmla="*/ 1216 h 1841"/>
                <a:gd name="T100" fmla="*/ 998 w 2389"/>
                <a:gd name="T101" fmla="*/ 1231 h 1841"/>
                <a:gd name="T102" fmla="*/ 931 w 2389"/>
                <a:gd name="T103" fmla="*/ 1288 h 1841"/>
                <a:gd name="T104" fmla="*/ 796 w 2389"/>
                <a:gd name="T105" fmla="*/ 1311 h 1841"/>
                <a:gd name="T106" fmla="*/ 777 w 2389"/>
                <a:gd name="T107" fmla="*/ 1349 h 1841"/>
                <a:gd name="T108" fmla="*/ 742 w 2389"/>
                <a:gd name="T109" fmla="*/ 1348 h 1841"/>
                <a:gd name="T110" fmla="*/ 605 w 2389"/>
                <a:gd name="T111" fmla="*/ 1352 h 1841"/>
                <a:gd name="T112" fmla="*/ 425 w 2389"/>
                <a:gd name="T113" fmla="*/ 1413 h 1841"/>
                <a:gd name="T114" fmla="*/ 240 w 2389"/>
                <a:gd name="T115" fmla="*/ 1480 h 1841"/>
                <a:gd name="T116" fmla="*/ 233 w 2389"/>
                <a:gd name="T117" fmla="*/ 1555 h 1841"/>
                <a:gd name="T118" fmla="*/ 159 w 2389"/>
                <a:gd name="T119" fmla="*/ 1655 h 1841"/>
                <a:gd name="T120" fmla="*/ 263 w 2389"/>
                <a:gd name="T121" fmla="*/ 1805 h 1841"/>
                <a:gd name="T122" fmla="*/ 161 w 2389"/>
                <a:gd name="T123" fmla="*/ 1841 h 1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9" h="1841">
                  <a:moveTo>
                    <a:pt x="161" y="1841"/>
                  </a:moveTo>
                  <a:cubicBezTo>
                    <a:pt x="91" y="1794"/>
                    <a:pt x="97" y="1748"/>
                    <a:pt x="82" y="1705"/>
                  </a:cubicBezTo>
                  <a:cubicBezTo>
                    <a:pt x="53" y="1662"/>
                    <a:pt x="28" y="1622"/>
                    <a:pt x="3" y="1582"/>
                  </a:cubicBezTo>
                  <a:cubicBezTo>
                    <a:pt x="3" y="1480"/>
                    <a:pt x="0" y="1497"/>
                    <a:pt x="58" y="1456"/>
                  </a:cubicBezTo>
                  <a:cubicBezTo>
                    <a:pt x="74" y="1305"/>
                    <a:pt x="87" y="1289"/>
                    <a:pt x="203" y="1201"/>
                  </a:cubicBezTo>
                  <a:cubicBezTo>
                    <a:pt x="261" y="1133"/>
                    <a:pt x="309" y="1085"/>
                    <a:pt x="383" y="1035"/>
                  </a:cubicBezTo>
                  <a:cubicBezTo>
                    <a:pt x="444" y="958"/>
                    <a:pt x="495" y="900"/>
                    <a:pt x="566" y="833"/>
                  </a:cubicBezTo>
                  <a:cubicBezTo>
                    <a:pt x="624" y="799"/>
                    <a:pt x="637" y="753"/>
                    <a:pt x="653" y="695"/>
                  </a:cubicBezTo>
                  <a:cubicBezTo>
                    <a:pt x="654" y="547"/>
                    <a:pt x="692" y="581"/>
                    <a:pt x="760" y="491"/>
                  </a:cubicBezTo>
                  <a:cubicBezTo>
                    <a:pt x="757" y="432"/>
                    <a:pt x="754" y="373"/>
                    <a:pt x="751" y="314"/>
                  </a:cubicBezTo>
                  <a:cubicBezTo>
                    <a:pt x="799" y="266"/>
                    <a:pt x="803" y="220"/>
                    <a:pt x="810" y="171"/>
                  </a:cubicBezTo>
                  <a:cubicBezTo>
                    <a:pt x="823" y="145"/>
                    <a:pt x="839" y="120"/>
                    <a:pt x="855" y="97"/>
                  </a:cubicBezTo>
                  <a:cubicBezTo>
                    <a:pt x="874" y="98"/>
                    <a:pt x="893" y="98"/>
                    <a:pt x="915" y="99"/>
                  </a:cubicBezTo>
                  <a:cubicBezTo>
                    <a:pt x="947" y="132"/>
                    <a:pt x="982" y="166"/>
                    <a:pt x="1017" y="199"/>
                  </a:cubicBezTo>
                  <a:cubicBezTo>
                    <a:pt x="1036" y="200"/>
                    <a:pt x="1055" y="200"/>
                    <a:pt x="1078" y="201"/>
                  </a:cubicBezTo>
                  <a:cubicBezTo>
                    <a:pt x="1104" y="175"/>
                    <a:pt x="1101" y="103"/>
                    <a:pt x="1101" y="90"/>
                  </a:cubicBezTo>
                  <a:cubicBezTo>
                    <a:pt x="1082" y="67"/>
                    <a:pt x="1063" y="43"/>
                    <a:pt x="1044" y="20"/>
                  </a:cubicBezTo>
                  <a:cubicBezTo>
                    <a:pt x="1047" y="17"/>
                    <a:pt x="1053" y="14"/>
                    <a:pt x="1060" y="14"/>
                  </a:cubicBezTo>
                  <a:cubicBezTo>
                    <a:pt x="1156" y="16"/>
                    <a:pt x="1255" y="19"/>
                    <a:pt x="1354" y="21"/>
                  </a:cubicBezTo>
                  <a:cubicBezTo>
                    <a:pt x="1389" y="39"/>
                    <a:pt x="1497" y="38"/>
                    <a:pt x="1549" y="0"/>
                  </a:cubicBezTo>
                  <a:cubicBezTo>
                    <a:pt x="1558" y="0"/>
                    <a:pt x="1571" y="1"/>
                    <a:pt x="1584" y="1"/>
                  </a:cubicBezTo>
                  <a:cubicBezTo>
                    <a:pt x="1584" y="21"/>
                    <a:pt x="1584" y="40"/>
                    <a:pt x="1583" y="63"/>
                  </a:cubicBezTo>
                  <a:cubicBezTo>
                    <a:pt x="1542" y="111"/>
                    <a:pt x="1500" y="159"/>
                    <a:pt x="1458" y="211"/>
                  </a:cubicBezTo>
                  <a:cubicBezTo>
                    <a:pt x="1461" y="286"/>
                    <a:pt x="1480" y="303"/>
                    <a:pt x="1601" y="306"/>
                  </a:cubicBezTo>
                  <a:cubicBezTo>
                    <a:pt x="1659" y="281"/>
                    <a:pt x="1717" y="256"/>
                    <a:pt x="1774" y="232"/>
                  </a:cubicBezTo>
                  <a:cubicBezTo>
                    <a:pt x="1793" y="232"/>
                    <a:pt x="1812" y="233"/>
                    <a:pt x="1832" y="233"/>
                  </a:cubicBezTo>
                  <a:cubicBezTo>
                    <a:pt x="1841" y="243"/>
                    <a:pt x="1854" y="257"/>
                    <a:pt x="1867" y="270"/>
                  </a:cubicBezTo>
                  <a:cubicBezTo>
                    <a:pt x="1972" y="273"/>
                    <a:pt x="2024" y="136"/>
                    <a:pt x="2167" y="189"/>
                  </a:cubicBezTo>
                  <a:cubicBezTo>
                    <a:pt x="2196" y="226"/>
                    <a:pt x="2224" y="263"/>
                    <a:pt x="2256" y="303"/>
                  </a:cubicBezTo>
                  <a:cubicBezTo>
                    <a:pt x="2301" y="366"/>
                    <a:pt x="2345" y="429"/>
                    <a:pt x="2389" y="493"/>
                  </a:cubicBezTo>
                  <a:cubicBezTo>
                    <a:pt x="2389" y="509"/>
                    <a:pt x="2389" y="526"/>
                    <a:pt x="2389" y="545"/>
                  </a:cubicBezTo>
                  <a:cubicBezTo>
                    <a:pt x="2331" y="544"/>
                    <a:pt x="2328" y="547"/>
                    <a:pt x="2293" y="562"/>
                  </a:cubicBezTo>
                  <a:cubicBezTo>
                    <a:pt x="2258" y="614"/>
                    <a:pt x="2162" y="628"/>
                    <a:pt x="2219" y="718"/>
                  </a:cubicBezTo>
                  <a:cubicBezTo>
                    <a:pt x="2219" y="721"/>
                    <a:pt x="2219" y="728"/>
                    <a:pt x="2218" y="734"/>
                  </a:cubicBezTo>
                  <a:cubicBezTo>
                    <a:pt x="2122" y="774"/>
                    <a:pt x="2020" y="850"/>
                    <a:pt x="1933" y="891"/>
                  </a:cubicBezTo>
                  <a:cubicBezTo>
                    <a:pt x="1917" y="907"/>
                    <a:pt x="1901" y="923"/>
                    <a:pt x="1885" y="939"/>
                  </a:cubicBezTo>
                  <a:cubicBezTo>
                    <a:pt x="1853" y="938"/>
                    <a:pt x="1837" y="924"/>
                    <a:pt x="1831" y="908"/>
                  </a:cubicBezTo>
                  <a:cubicBezTo>
                    <a:pt x="1812" y="907"/>
                    <a:pt x="1793" y="907"/>
                    <a:pt x="1773" y="906"/>
                  </a:cubicBezTo>
                  <a:cubicBezTo>
                    <a:pt x="1760" y="922"/>
                    <a:pt x="1748" y="938"/>
                    <a:pt x="1738" y="954"/>
                  </a:cubicBezTo>
                  <a:cubicBezTo>
                    <a:pt x="1722" y="954"/>
                    <a:pt x="1709" y="954"/>
                    <a:pt x="1696" y="953"/>
                  </a:cubicBezTo>
                  <a:cubicBezTo>
                    <a:pt x="1658" y="894"/>
                    <a:pt x="1633" y="916"/>
                    <a:pt x="1604" y="918"/>
                  </a:cubicBezTo>
                  <a:cubicBezTo>
                    <a:pt x="1604" y="941"/>
                    <a:pt x="1604" y="967"/>
                    <a:pt x="1604" y="994"/>
                  </a:cubicBezTo>
                  <a:cubicBezTo>
                    <a:pt x="1555" y="1042"/>
                    <a:pt x="1530" y="989"/>
                    <a:pt x="1507" y="1080"/>
                  </a:cubicBezTo>
                  <a:cubicBezTo>
                    <a:pt x="1437" y="1078"/>
                    <a:pt x="1447" y="1049"/>
                    <a:pt x="1424" y="1015"/>
                  </a:cubicBezTo>
                  <a:cubicBezTo>
                    <a:pt x="1418" y="1012"/>
                    <a:pt x="1412" y="1012"/>
                    <a:pt x="1409" y="1012"/>
                  </a:cubicBezTo>
                  <a:cubicBezTo>
                    <a:pt x="1380" y="985"/>
                    <a:pt x="1355" y="958"/>
                    <a:pt x="1329" y="934"/>
                  </a:cubicBezTo>
                  <a:cubicBezTo>
                    <a:pt x="1313" y="934"/>
                    <a:pt x="1297" y="934"/>
                    <a:pt x="1281" y="933"/>
                  </a:cubicBezTo>
                  <a:cubicBezTo>
                    <a:pt x="1259" y="969"/>
                    <a:pt x="1259" y="975"/>
                    <a:pt x="1245" y="1021"/>
                  </a:cubicBezTo>
                  <a:cubicBezTo>
                    <a:pt x="1223" y="1053"/>
                    <a:pt x="1200" y="1085"/>
                    <a:pt x="1181" y="1117"/>
                  </a:cubicBezTo>
                  <a:cubicBezTo>
                    <a:pt x="1111" y="1151"/>
                    <a:pt x="1107" y="1155"/>
                    <a:pt x="1069" y="1216"/>
                  </a:cubicBezTo>
                  <a:cubicBezTo>
                    <a:pt x="1043" y="1219"/>
                    <a:pt x="1021" y="1225"/>
                    <a:pt x="998" y="1231"/>
                  </a:cubicBezTo>
                  <a:cubicBezTo>
                    <a:pt x="976" y="1250"/>
                    <a:pt x="953" y="1269"/>
                    <a:pt x="931" y="1288"/>
                  </a:cubicBezTo>
                  <a:cubicBezTo>
                    <a:pt x="851" y="1286"/>
                    <a:pt x="835" y="1289"/>
                    <a:pt x="796" y="1311"/>
                  </a:cubicBezTo>
                  <a:cubicBezTo>
                    <a:pt x="790" y="1323"/>
                    <a:pt x="784" y="1336"/>
                    <a:pt x="777" y="1349"/>
                  </a:cubicBezTo>
                  <a:cubicBezTo>
                    <a:pt x="764" y="1349"/>
                    <a:pt x="752" y="1349"/>
                    <a:pt x="742" y="1348"/>
                  </a:cubicBezTo>
                  <a:cubicBezTo>
                    <a:pt x="666" y="1307"/>
                    <a:pt x="659" y="1327"/>
                    <a:pt x="605" y="1352"/>
                  </a:cubicBezTo>
                  <a:cubicBezTo>
                    <a:pt x="544" y="1370"/>
                    <a:pt x="483" y="1391"/>
                    <a:pt x="425" y="1413"/>
                  </a:cubicBezTo>
                  <a:cubicBezTo>
                    <a:pt x="333" y="1413"/>
                    <a:pt x="297" y="1422"/>
                    <a:pt x="240" y="1480"/>
                  </a:cubicBezTo>
                  <a:cubicBezTo>
                    <a:pt x="236" y="1503"/>
                    <a:pt x="233" y="1529"/>
                    <a:pt x="233" y="1555"/>
                  </a:cubicBezTo>
                  <a:cubicBezTo>
                    <a:pt x="165" y="1580"/>
                    <a:pt x="159" y="1579"/>
                    <a:pt x="159" y="1655"/>
                  </a:cubicBezTo>
                  <a:cubicBezTo>
                    <a:pt x="181" y="1672"/>
                    <a:pt x="264" y="1733"/>
                    <a:pt x="263" y="1805"/>
                  </a:cubicBezTo>
                  <a:cubicBezTo>
                    <a:pt x="228" y="1833"/>
                    <a:pt x="183" y="1839"/>
                    <a:pt x="161" y="1841"/>
                  </a:cubicBezTo>
                  <a:close/>
                </a:path>
              </a:pathLst>
            </a:custGeom>
            <a:grpFill/>
            <a:ln w="8" cap="flat">
              <a:solidFill>
                <a:srgbClr val="FFFFFF"/>
              </a:solidFill>
              <a:prstDash val="solid"/>
              <a:miter lim="800000"/>
            </a:ln>
          </p:spPr>
          <p:txBody>
            <a:bodyPr lIns="121899" tIns="60949" rIns="121899" bIns="60949"/>
            <a:lstStyle/>
            <a:p>
              <a:pPr fontAlgn="auto"/>
              <a:endParaRPr lang="zh-CN" altLang="en-US" sz="2400" noProof="1">
                <a:solidFill>
                  <a:srgbClr val="000000"/>
                </a:solidFill>
                <a:cs typeface="+mn-ea"/>
                <a:sym typeface="+mn-lt"/>
              </a:endParaRPr>
            </a:p>
          </p:txBody>
        </p:sp>
      </p:grpSp>
      <p:cxnSp>
        <p:nvCxnSpPr>
          <p:cNvPr id="92" name="直接连接符 91"/>
          <p:cNvCxnSpPr>
            <a:cxnSpLocks noChangeShapeType="1"/>
            <a:stCxn id="96" idx="1"/>
          </p:cNvCxnSpPr>
          <p:nvPr/>
        </p:nvCxnSpPr>
        <p:spPr bwMode="auto">
          <a:xfrm flipH="1" flipV="1">
            <a:off x="5185834" y="3769784"/>
            <a:ext cx="535517" cy="421216"/>
          </a:xfrm>
          <a:prstGeom prst="line">
            <a:avLst/>
          </a:prstGeom>
          <a:noFill/>
          <a:ln w="6350">
            <a:solidFill>
              <a:schemeClr val="accent2"/>
            </a:solidFill>
            <a:round/>
            <a:tailEnd type="oval" w="lg" len="lg"/>
          </a:ln>
        </p:spPr>
      </p:cxnSp>
      <p:cxnSp>
        <p:nvCxnSpPr>
          <p:cNvPr id="93" name="直接连接符 92"/>
          <p:cNvCxnSpPr>
            <a:cxnSpLocks noChangeShapeType="1"/>
            <a:stCxn id="106" idx="0"/>
          </p:cNvCxnSpPr>
          <p:nvPr/>
        </p:nvCxnSpPr>
        <p:spPr bwMode="auto">
          <a:xfrm flipV="1">
            <a:off x="2438401" y="4555068"/>
            <a:ext cx="1206500" cy="893233"/>
          </a:xfrm>
          <a:prstGeom prst="line">
            <a:avLst/>
          </a:prstGeom>
          <a:noFill/>
          <a:ln w="6350">
            <a:solidFill>
              <a:schemeClr val="accent2"/>
            </a:solidFill>
            <a:round/>
            <a:tailEnd type="oval" w="lg" len="lg"/>
          </a:ln>
        </p:spPr>
      </p:cxnSp>
      <p:cxnSp>
        <p:nvCxnSpPr>
          <p:cNvPr id="94" name="直接连接符 93"/>
          <p:cNvCxnSpPr>
            <a:cxnSpLocks noChangeShapeType="1"/>
            <a:stCxn id="101" idx="0"/>
          </p:cNvCxnSpPr>
          <p:nvPr/>
        </p:nvCxnSpPr>
        <p:spPr bwMode="auto">
          <a:xfrm flipH="1" flipV="1">
            <a:off x="5369984" y="4565651"/>
            <a:ext cx="711200" cy="971549"/>
          </a:xfrm>
          <a:prstGeom prst="line">
            <a:avLst/>
          </a:prstGeom>
          <a:noFill/>
          <a:ln w="6350">
            <a:solidFill>
              <a:schemeClr val="accent2"/>
            </a:solidFill>
            <a:round/>
            <a:tailEnd type="oval" w="lg" len="lg"/>
          </a:ln>
        </p:spPr>
      </p:cxnSp>
      <p:grpSp>
        <p:nvGrpSpPr>
          <p:cNvPr id="95" name="组合 94"/>
          <p:cNvGrpSpPr/>
          <p:nvPr/>
        </p:nvGrpSpPr>
        <p:grpSpPr bwMode="auto">
          <a:xfrm>
            <a:off x="5717118" y="4021670"/>
            <a:ext cx="1663700" cy="367333"/>
            <a:chOff x="7185993" y="3672893"/>
            <a:chExt cx="2428160" cy="721688"/>
          </a:xfrm>
        </p:grpSpPr>
        <p:sp>
          <p:nvSpPr>
            <p:cNvPr id="96" name="圆角矩形 95"/>
            <p:cNvSpPr/>
            <p:nvPr/>
          </p:nvSpPr>
          <p:spPr>
            <a:xfrm>
              <a:off x="7192172" y="3681210"/>
              <a:ext cx="2202643" cy="65289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cs typeface="+mn-ea"/>
                <a:sym typeface="+mn-lt"/>
              </a:endParaRPr>
            </a:p>
          </p:txBody>
        </p:sp>
        <p:sp>
          <p:nvSpPr>
            <p:cNvPr id="30728" name="文本框 180"/>
            <p:cNvSpPr txBox="1">
              <a:spLocks noChangeArrowheads="1"/>
            </p:cNvSpPr>
            <p:nvPr/>
          </p:nvSpPr>
          <p:spPr bwMode="auto">
            <a:xfrm>
              <a:off x="7591674" y="3679716"/>
              <a:ext cx="2022479" cy="71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1899" tIns="60949" rIns="121899" bIns="60949">
              <a:spAutoFit/>
            </a:bodyPr>
            <a:lstStyle/>
            <a:p>
              <a:pPr>
                <a:lnSpc>
                  <a:spcPct val="130000"/>
                </a:lnSpc>
              </a:pPr>
              <a:r>
                <a:rPr lang="zh-CN" altLang="en-US" sz="1335">
                  <a:solidFill>
                    <a:srgbClr val="262626"/>
                  </a:solidFill>
                  <a:cs typeface="+mn-ea"/>
                  <a:sym typeface="+mn-lt"/>
                </a:rPr>
                <a:t>此处添加标题</a:t>
              </a:r>
              <a:endParaRPr lang="en-US" altLang="zh-CN" sz="1335">
                <a:solidFill>
                  <a:srgbClr val="262626"/>
                </a:solidFill>
                <a:cs typeface="+mn-ea"/>
                <a:sym typeface="+mn-lt"/>
              </a:endParaRPr>
            </a:p>
          </p:txBody>
        </p:sp>
        <p:sp>
          <p:nvSpPr>
            <p:cNvPr id="98" name="圆角矩形 97"/>
            <p:cNvSpPr/>
            <p:nvPr/>
          </p:nvSpPr>
          <p:spPr>
            <a:xfrm>
              <a:off x="7185993" y="3672893"/>
              <a:ext cx="401604" cy="6695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2400" noProof="1">
                  <a:cs typeface="+mn-ea"/>
                  <a:sym typeface="+mn-lt"/>
                </a:rPr>
                <a:t>1</a:t>
              </a:r>
              <a:endParaRPr lang="zh-CN" altLang="en-US" sz="2400" noProof="1">
                <a:cs typeface="+mn-ea"/>
                <a:sym typeface="+mn-lt"/>
              </a:endParaRPr>
            </a:p>
          </p:txBody>
        </p:sp>
      </p:grpSp>
      <p:sp>
        <p:nvSpPr>
          <p:cNvPr id="99" name="TextBox 98"/>
          <p:cNvSpPr txBox="1">
            <a:spLocks noChangeArrowheads="1"/>
          </p:cNvSpPr>
          <p:nvPr/>
        </p:nvSpPr>
        <p:spPr bwMode="auto">
          <a:xfrm>
            <a:off x="7730067" y="3213100"/>
            <a:ext cx="2652184" cy="301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4" tIns="41411" rIns="82824" bIns="41411">
            <a:spAutoFit/>
          </a:bodyPr>
          <a:lstStyle/>
          <a:p>
            <a:pPr>
              <a:lnSpc>
                <a:spcPct val="130000"/>
              </a:lnSpc>
            </a:pPr>
            <a:r>
              <a:rPr lang="en-US" altLang="zh-CN" sz="1335" b="1">
                <a:solidFill>
                  <a:schemeClr val="bg1"/>
                </a:solidFill>
                <a:cs typeface="+mn-ea"/>
                <a:sym typeface="+mn-lt"/>
              </a:rPr>
              <a:t>1</a:t>
            </a:r>
            <a:r>
              <a:rPr lang="zh-CN" altLang="en-US" sz="1335" b="1">
                <a:solidFill>
                  <a:schemeClr val="bg1"/>
                </a:solidFill>
                <a:cs typeface="+mn-ea"/>
                <a:sym typeface="+mn-lt"/>
              </a:rPr>
              <a:t>、</a:t>
            </a:r>
            <a:r>
              <a:rPr lang="en-US" altLang="zh-CN" sz="1335" b="1">
                <a:solidFill>
                  <a:schemeClr val="bg1"/>
                </a:solidFill>
                <a:cs typeface="+mn-ea"/>
                <a:sym typeface="+mn-lt"/>
              </a:rPr>
              <a:t>40%</a:t>
            </a:r>
          </a:p>
          <a:p>
            <a:pPr>
              <a:lnSpc>
                <a:spcPct val="130000"/>
              </a:lnSpc>
            </a:pPr>
            <a:r>
              <a:rPr lang="zh-CN" altLang="en-US" sz="1335">
                <a:solidFill>
                  <a:schemeClr val="bg1"/>
                </a:solidFill>
                <a:cs typeface="+mn-ea"/>
                <a:sym typeface="+mn-lt"/>
              </a:rPr>
              <a:t>您的内容打在这里，或者通过复制您的文本</a:t>
            </a:r>
            <a:endParaRPr lang="en-US" altLang="zh-CN" sz="1335">
              <a:solidFill>
                <a:schemeClr val="bg1"/>
              </a:solidFill>
              <a:cs typeface="+mn-ea"/>
              <a:sym typeface="+mn-lt"/>
            </a:endParaRPr>
          </a:p>
          <a:p>
            <a:pPr>
              <a:lnSpc>
                <a:spcPct val="130000"/>
              </a:lnSpc>
            </a:pPr>
            <a:endParaRPr lang="en-US" altLang="zh-CN" sz="1335">
              <a:solidFill>
                <a:schemeClr val="bg1"/>
              </a:solidFill>
              <a:cs typeface="+mn-ea"/>
              <a:sym typeface="+mn-lt"/>
            </a:endParaRPr>
          </a:p>
          <a:p>
            <a:pPr>
              <a:lnSpc>
                <a:spcPct val="130000"/>
              </a:lnSpc>
            </a:pPr>
            <a:r>
              <a:rPr lang="en-US" altLang="zh-CN" sz="1335" b="1">
                <a:solidFill>
                  <a:schemeClr val="bg1"/>
                </a:solidFill>
                <a:cs typeface="+mn-ea"/>
                <a:sym typeface="+mn-lt"/>
              </a:rPr>
              <a:t>2</a:t>
            </a:r>
            <a:r>
              <a:rPr lang="zh-CN" altLang="en-US" sz="1335" b="1">
                <a:solidFill>
                  <a:schemeClr val="bg1"/>
                </a:solidFill>
                <a:cs typeface="+mn-ea"/>
                <a:sym typeface="+mn-lt"/>
              </a:rPr>
              <a:t>、</a:t>
            </a:r>
            <a:r>
              <a:rPr lang="en-US" altLang="zh-CN" sz="1335" b="1">
                <a:solidFill>
                  <a:schemeClr val="bg1"/>
                </a:solidFill>
                <a:cs typeface="+mn-ea"/>
                <a:sym typeface="+mn-lt"/>
              </a:rPr>
              <a:t>35%</a:t>
            </a:r>
          </a:p>
          <a:p>
            <a:pPr>
              <a:lnSpc>
                <a:spcPct val="130000"/>
              </a:lnSpc>
            </a:pPr>
            <a:r>
              <a:rPr lang="zh-CN" altLang="en-US" sz="1335">
                <a:solidFill>
                  <a:schemeClr val="bg1"/>
                </a:solidFill>
                <a:cs typeface="+mn-ea"/>
                <a:sym typeface="+mn-lt"/>
              </a:rPr>
              <a:t>您的内容打在这里，或者通过复制您的文本</a:t>
            </a:r>
            <a:endParaRPr lang="en-US" altLang="zh-CN" sz="1335">
              <a:solidFill>
                <a:schemeClr val="bg1"/>
              </a:solidFill>
              <a:cs typeface="+mn-ea"/>
              <a:sym typeface="+mn-lt"/>
            </a:endParaRPr>
          </a:p>
          <a:p>
            <a:pPr>
              <a:lnSpc>
                <a:spcPct val="130000"/>
              </a:lnSpc>
            </a:pPr>
            <a:endParaRPr lang="en-US" altLang="zh-CN" sz="1335">
              <a:solidFill>
                <a:schemeClr val="bg1"/>
              </a:solidFill>
              <a:cs typeface="+mn-ea"/>
              <a:sym typeface="+mn-lt"/>
            </a:endParaRPr>
          </a:p>
          <a:p>
            <a:pPr>
              <a:lnSpc>
                <a:spcPct val="130000"/>
              </a:lnSpc>
            </a:pPr>
            <a:r>
              <a:rPr lang="en-US" altLang="zh-CN" sz="1335" b="1">
                <a:solidFill>
                  <a:schemeClr val="bg1"/>
                </a:solidFill>
                <a:cs typeface="+mn-ea"/>
                <a:sym typeface="+mn-lt"/>
              </a:rPr>
              <a:t>3</a:t>
            </a:r>
            <a:r>
              <a:rPr lang="zh-CN" altLang="en-US" sz="1335" b="1">
                <a:solidFill>
                  <a:schemeClr val="bg1"/>
                </a:solidFill>
                <a:cs typeface="+mn-ea"/>
                <a:sym typeface="+mn-lt"/>
              </a:rPr>
              <a:t>、</a:t>
            </a:r>
            <a:r>
              <a:rPr lang="en-US" altLang="zh-CN" sz="1335" b="1">
                <a:solidFill>
                  <a:schemeClr val="bg1"/>
                </a:solidFill>
                <a:cs typeface="+mn-ea"/>
                <a:sym typeface="+mn-lt"/>
              </a:rPr>
              <a:t>25%</a:t>
            </a:r>
          </a:p>
          <a:p>
            <a:pPr>
              <a:lnSpc>
                <a:spcPct val="130000"/>
              </a:lnSpc>
            </a:pPr>
            <a:r>
              <a:rPr lang="zh-CN" altLang="en-US" sz="1335">
                <a:solidFill>
                  <a:schemeClr val="bg1"/>
                </a:solidFill>
                <a:cs typeface="+mn-ea"/>
                <a:sym typeface="+mn-lt"/>
              </a:rPr>
              <a:t>您的内容打在这里，或者通过复制您的文本</a:t>
            </a:r>
          </a:p>
        </p:txBody>
      </p:sp>
      <p:grpSp>
        <p:nvGrpSpPr>
          <p:cNvPr id="100" name="组合 99"/>
          <p:cNvGrpSpPr/>
          <p:nvPr/>
        </p:nvGrpSpPr>
        <p:grpSpPr bwMode="auto">
          <a:xfrm>
            <a:off x="5323418" y="5532970"/>
            <a:ext cx="1661583" cy="367333"/>
            <a:chOff x="7185990" y="3672893"/>
            <a:chExt cx="2428163" cy="721688"/>
          </a:xfrm>
        </p:grpSpPr>
        <p:sp>
          <p:nvSpPr>
            <p:cNvPr id="101" name="圆角矩形 100"/>
            <p:cNvSpPr/>
            <p:nvPr/>
          </p:nvSpPr>
          <p:spPr>
            <a:xfrm>
              <a:off x="7192176" y="3681210"/>
              <a:ext cx="2202360" cy="65289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cs typeface="+mn-ea"/>
                <a:sym typeface="+mn-lt"/>
              </a:endParaRPr>
            </a:p>
          </p:txBody>
        </p:sp>
        <p:sp>
          <p:nvSpPr>
            <p:cNvPr id="30733" name="文本框 180"/>
            <p:cNvSpPr txBox="1">
              <a:spLocks noChangeArrowheads="1"/>
            </p:cNvSpPr>
            <p:nvPr/>
          </p:nvSpPr>
          <p:spPr bwMode="auto">
            <a:xfrm>
              <a:off x="7591675" y="3679716"/>
              <a:ext cx="2022478" cy="71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1899" tIns="60949" rIns="121899" bIns="60949">
              <a:spAutoFit/>
            </a:bodyPr>
            <a:lstStyle/>
            <a:p>
              <a:pPr>
                <a:lnSpc>
                  <a:spcPct val="130000"/>
                </a:lnSpc>
              </a:pPr>
              <a:r>
                <a:rPr lang="zh-CN" altLang="en-US" sz="1335">
                  <a:solidFill>
                    <a:srgbClr val="262626"/>
                  </a:solidFill>
                  <a:cs typeface="+mn-ea"/>
                  <a:sym typeface="+mn-lt"/>
                </a:rPr>
                <a:t>此处添加标题</a:t>
              </a:r>
              <a:endParaRPr lang="en-US" altLang="zh-CN" sz="1335">
                <a:solidFill>
                  <a:srgbClr val="262626"/>
                </a:solidFill>
                <a:cs typeface="+mn-ea"/>
                <a:sym typeface="+mn-lt"/>
              </a:endParaRPr>
            </a:p>
          </p:txBody>
        </p:sp>
        <p:sp>
          <p:nvSpPr>
            <p:cNvPr id="103" name="圆角矩形 102"/>
            <p:cNvSpPr/>
            <p:nvPr/>
          </p:nvSpPr>
          <p:spPr>
            <a:xfrm>
              <a:off x="7185990" y="3672893"/>
              <a:ext cx="399022" cy="6695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2400" noProof="1">
                  <a:cs typeface="+mn-ea"/>
                  <a:sym typeface="+mn-lt"/>
                </a:rPr>
                <a:t>3</a:t>
              </a:r>
              <a:endParaRPr lang="zh-CN" altLang="en-US" sz="2400" noProof="1">
                <a:cs typeface="+mn-ea"/>
                <a:sym typeface="+mn-lt"/>
              </a:endParaRPr>
            </a:p>
          </p:txBody>
        </p:sp>
      </p:grpSp>
      <p:graphicFrame>
        <p:nvGraphicFramePr>
          <p:cNvPr id="30735" name="对象 1"/>
          <p:cNvGraphicFramePr/>
          <p:nvPr/>
        </p:nvGraphicFramePr>
        <p:xfrm>
          <a:off x="7607301" y="1663700"/>
          <a:ext cx="2622551" cy="1473200"/>
        </p:xfrm>
        <a:graphic>
          <a:graphicData uri="http://schemas.openxmlformats.org/presentationml/2006/ole">
            <mc:AlternateContent xmlns:mc="http://schemas.openxmlformats.org/markup-compatibility/2006">
              <mc:Choice xmlns:v="urn:schemas-microsoft-com:vml" Requires="v">
                <p:oleObj r:id="rId4" imgW="1962150" imgH="1095375" progId="excel.sheet.8">
                  <p:embed/>
                </p:oleObj>
              </mc:Choice>
              <mc:Fallback>
                <p:oleObj r:id="rId4" imgW="1962150" imgH="1095375" progId="excel.sheet.8">
                  <p:embed/>
                  <p:pic>
                    <p:nvPicPr>
                      <p:cNvPr id="0" name="对象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7301" y="1663700"/>
                        <a:ext cx="2622551"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05" name="组合 104"/>
          <p:cNvGrpSpPr/>
          <p:nvPr/>
        </p:nvGrpSpPr>
        <p:grpSpPr bwMode="auto">
          <a:xfrm>
            <a:off x="1678518" y="5444070"/>
            <a:ext cx="1663700" cy="367333"/>
            <a:chOff x="7185993" y="3672893"/>
            <a:chExt cx="2428160" cy="721688"/>
          </a:xfrm>
        </p:grpSpPr>
        <p:sp>
          <p:nvSpPr>
            <p:cNvPr id="106" name="圆角矩形 105"/>
            <p:cNvSpPr/>
            <p:nvPr/>
          </p:nvSpPr>
          <p:spPr>
            <a:xfrm>
              <a:off x="7192172" y="3681210"/>
              <a:ext cx="2202643" cy="65289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cs typeface="+mn-ea"/>
                <a:sym typeface="+mn-lt"/>
              </a:endParaRPr>
            </a:p>
          </p:txBody>
        </p:sp>
        <p:sp>
          <p:nvSpPr>
            <p:cNvPr id="30738" name="文本框 180"/>
            <p:cNvSpPr txBox="1">
              <a:spLocks noChangeArrowheads="1"/>
            </p:cNvSpPr>
            <p:nvPr/>
          </p:nvSpPr>
          <p:spPr bwMode="auto">
            <a:xfrm>
              <a:off x="7591674" y="3679716"/>
              <a:ext cx="2022479" cy="71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1899" tIns="60949" rIns="121899" bIns="60949">
              <a:spAutoFit/>
            </a:bodyPr>
            <a:lstStyle/>
            <a:p>
              <a:pPr>
                <a:lnSpc>
                  <a:spcPct val="130000"/>
                </a:lnSpc>
              </a:pPr>
              <a:r>
                <a:rPr lang="zh-CN" altLang="en-US" sz="1335">
                  <a:solidFill>
                    <a:srgbClr val="262626"/>
                  </a:solidFill>
                  <a:cs typeface="+mn-ea"/>
                  <a:sym typeface="+mn-lt"/>
                </a:rPr>
                <a:t>此处添加标题</a:t>
              </a:r>
              <a:endParaRPr lang="en-US" altLang="zh-CN" sz="1335">
                <a:solidFill>
                  <a:srgbClr val="262626"/>
                </a:solidFill>
                <a:cs typeface="+mn-ea"/>
                <a:sym typeface="+mn-lt"/>
              </a:endParaRPr>
            </a:p>
          </p:txBody>
        </p:sp>
        <p:sp>
          <p:nvSpPr>
            <p:cNvPr id="108" name="圆角矩形 107"/>
            <p:cNvSpPr/>
            <p:nvPr/>
          </p:nvSpPr>
          <p:spPr>
            <a:xfrm>
              <a:off x="7185993" y="3672893"/>
              <a:ext cx="401604" cy="6695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2400" noProof="1">
                  <a:cs typeface="+mn-ea"/>
                  <a:sym typeface="+mn-lt"/>
                </a:rPr>
                <a:t>2</a:t>
              </a:r>
              <a:endParaRPr lang="zh-CN" altLang="en-US" sz="2400" noProof="1">
                <a:cs typeface="+mn-ea"/>
                <a:sym typeface="+mn-lt"/>
              </a:endParaRPr>
            </a:p>
          </p:txBody>
        </p:sp>
      </p:grpSp>
      <p:sp>
        <p:nvSpPr>
          <p:cNvPr id="109" name="TextBox 108"/>
          <p:cNvSpPr txBox="1">
            <a:spLocks noChangeArrowheads="1"/>
          </p:cNvSpPr>
          <p:nvPr/>
        </p:nvSpPr>
        <p:spPr bwMode="auto">
          <a:xfrm>
            <a:off x="9211734" y="2116667"/>
            <a:ext cx="300315" cy="370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24" tIns="41411" rIns="82824" bIns="41411">
            <a:spAutoFit/>
          </a:bodyPr>
          <a:lstStyle/>
          <a:p>
            <a:r>
              <a:rPr lang="en-US" altLang="zh-CN" sz="1865" b="1">
                <a:solidFill>
                  <a:schemeClr val="bg1"/>
                </a:solidFill>
                <a:cs typeface="+mn-ea"/>
                <a:sym typeface="+mn-lt"/>
              </a:rPr>
              <a:t>1</a:t>
            </a:r>
            <a:endParaRPr lang="zh-CN" altLang="en-US" sz="1865" b="1">
              <a:solidFill>
                <a:schemeClr val="bg1"/>
              </a:solidFill>
              <a:cs typeface="+mn-ea"/>
              <a:sym typeface="+mn-lt"/>
            </a:endParaRPr>
          </a:p>
        </p:txBody>
      </p:sp>
      <p:sp>
        <p:nvSpPr>
          <p:cNvPr id="110" name="TextBox 109"/>
          <p:cNvSpPr txBox="1">
            <a:spLocks noChangeArrowheads="1"/>
          </p:cNvSpPr>
          <p:nvPr/>
        </p:nvSpPr>
        <p:spPr bwMode="auto">
          <a:xfrm>
            <a:off x="8578851" y="2671234"/>
            <a:ext cx="300315" cy="370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24" tIns="41411" rIns="82824" bIns="41411">
            <a:spAutoFit/>
          </a:bodyPr>
          <a:lstStyle/>
          <a:p>
            <a:r>
              <a:rPr lang="en-US" altLang="zh-CN" sz="1865" b="1">
                <a:solidFill>
                  <a:schemeClr val="bg1"/>
                </a:solidFill>
                <a:cs typeface="+mn-ea"/>
                <a:sym typeface="+mn-lt"/>
              </a:rPr>
              <a:t>2</a:t>
            </a:r>
            <a:endParaRPr lang="zh-CN" altLang="en-US" sz="1865" b="1">
              <a:solidFill>
                <a:schemeClr val="bg1"/>
              </a:solidFill>
              <a:cs typeface="+mn-ea"/>
              <a:sym typeface="+mn-lt"/>
            </a:endParaRPr>
          </a:p>
        </p:txBody>
      </p:sp>
      <p:sp>
        <p:nvSpPr>
          <p:cNvPr id="111" name="TextBox 110"/>
          <p:cNvSpPr txBox="1">
            <a:spLocks noChangeArrowheads="1"/>
          </p:cNvSpPr>
          <p:nvPr/>
        </p:nvSpPr>
        <p:spPr bwMode="auto">
          <a:xfrm>
            <a:off x="8462434" y="1917701"/>
            <a:ext cx="300315" cy="370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24" tIns="41411" rIns="82824" bIns="41411">
            <a:spAutoFit/>
          </a:bodyPr>
          <a:lstStyle/>
          <a:p>
            <a:r>
              <a:rPr lang="en-US" altLang="zh-CN" sz="1865" b="1">
                <a:solidFill>
                  <a:schemeClr val="bg1"/>
                </a:solidFill>
                <a:cs typeface="+mn-ea"/>
                <a:sym typeface="+mn-lt"/>
              </a:rPr>
              <a:t>3</a:t>
            </a:r>
            <a:endParaRPr lang="zh-CN" altLang="en-US" sz="1865" b="1">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92"/>
                                        </p:tgtEl>
                                        <p:attrNameLst>
                                          <p:attrName>style.visibility</p:attrName>
                                        </p:attrNameLst>
                                      </p:cBhvr>
                                      <p:to>
                                        <p:strVal val="visible"/>
                                      </p:to>
                                    </p:set>
                                    <p:animEffect transition="in" filter="wipe(left)">
                                      <p:cBhvr>
                                        <p:cTn id="13" dur="500"/>
                                        <p:tgtEl>
                                          <p:spTgt spid="92"/>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wipe(left)">
                                      <p:cBhvr>
                                        <p:cTn id="17" dur="500"/>
                                        <p:tgtEl>
                                          <p:spTgt spid="95"/>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93"/>
                                        </p:tgtEl>
                                        <p:attrNameLst>
                                          <p:attrName>style.visibility</p:attrName>
                                        </p:attrNameLst>
                                      </p:cBhvr>
                                      <p:to>
                                        <p:strVal val="visible"/>
                                      </p:to>
                                    </p:set>
                                    <p:animEffect transition="in" filter="wipe(right)">
                                      <p:cBhvr>
                                        <p:cTn id="21" dur="500"/>
                                        <p:tgtEl>
                                          <p:spTgt spid="93"/>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105"/>
                                        </p:tgtEl>
                                        <p:attrNameLst>
                                          <p:attrName>style.visibility</p:attrName>
                                        </p:attrNameLst>
                                      </p:cBhvr>
                                      <p:to>
                                        <p:strVal val="visible"/>
                                      </p:to>
                                    </p:set>
                                    <p:animEffect transition="in" filter="wipe(left)">
                                      <p:cBhvr>
                                        <p:cTn id="25" dur="500"/>
                                        <p:tgtEl>
                                          <p:spTgt spid="10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94"/>
                                        </p:tgtEl>
                                        <p:attrNameLst>
                                          <p:attrName>style.visibility</p:attrName>
                                        </p:attrNameLst>
                                      </p:cBhvr>
                                      <p:to>
                                        <p:strVal val="visible"/>
                                      </p:to>
                                    </p:set>
                                    <p:animEffect transition="in" filter="wipe(left)">
                                      <p:cBhvr>
                                        <p:cTn id="29" dur="500"/>
                                        <p:tgtEl>
                                          <p:spTgt spid="9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wipe(left)">
                                      <p:cBhvr>
                                        <p:cTn id="33" dur="500"/>
                                        <p:tgtEl>
                                          <p:spTgt spid="100"/>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wipe(left)">
                                      <p:cBhvr>
                                        <p:cTn id="37" dur="500"/>
                                        <p:tgtEl>
                                          <p:spTgt spid="58"/>
                                        </p:tgtEl>
                                      </p:cBhvr>
                                    </p:animEffect>
                                  </p:childTnLst>
                                </p:cTn>
                              </p:par>
                            </p:childTnLst>
                          </p:cTn>
                        </p:par>
                        <p:par>
                          <p:cTn id="38" fill="hold">
                            <p:stCondLst>
                              <p:cond delay="4500"/>
                            </p:stCondLst>
                            <p:childTnLst>
                              <p:par>
                                <p:cTn id="39" presetID="21" presetClass="entr" presetSubtype="1" fill="hold" nodeType="afterEffect">
                                  <p:stCondLst>
                                    <p:cond delay="0"/>
                                  </p:stCondLst>
                                  <p:childTnLst>
                                    <p:set>
                                      <p:cBhvr>
                                        <p:cTn id="40" dur="1" fill="hold">
                                          <p:stCondLst>
                                            <p:cond delay="0"/>
                                          </p:stCondLst>
                                        </p:cTn>
                                        <p:tgtEl>
                                          <p:spTgt spid="30735"/>
                                        </p:tgtEl>
                                        <p:attrNameLst>
                                          <p:attrName>style.visibility</p:attrName>
                                        </p:attrNameLst>
                                      </p:cBhvr>
                                      <p:to>
                                        <p:strVal val="visible"/>
                                      </p:to>
                                    </p:set>
                                    <p:animEffect transition="in" filter="wheel(1)">
                                      <p:cBhvr>
                                        <p:cTn id="41" dur="1000"/>
                                        <p:tgtEl>
                                          <p:spTgt spid="30735"/>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111"/>
                                        </p:tgtEl>
                                        <p:attrNameLst>
                                          <p:attrName>style.visibility</p:attrName>
                                        </p:attrNameLst>
                                      </p:cBhvr>
                                      <p:to>
                                        <p:strVal val="visible"/>
                                      </p:to>
                                    </p:set>
                                    <p:animEffect transition="in" filter="fade">
                                      <p:cBhvr>
                                        <p:cTn id="45" dur="500"/>
                                        <p:tgtEl>
                                          <p:spTgt spid="11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9"/>
                                        </p:tgtEl>
                                        <p:attrNameLst>
                                          <p:attrName>style.visibility</p:attrName>
                                        </p:attrNameLst>
                                      </p:cBhvr>
                                      <p:to>
                                        <p:strVal val="visible"/>
                                      </p:to>
                                    </p:set>
                                    <p:animEffect transition="in" filter="fade">
                                      <p:cBhvr>
                                        <p:cTn id="48" dur="500"/>
                                        <p:tgtEl>
                                          <p:spTgt spid="10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0"/>
                                        </p:tgtEl>
                                        <p:attrNameLst>
                                          <p:attrName>style.visibility</p:attrName>
                                        </p:attrNameLst>
                                      </p:cBhvr>
                                      <p:to>
                                        <p:strVal val="visible"/>
                                      </p:to>
                                    </p:set>
                                    <p:animEffect transition="in" filter="fade">
                                      <p:cBhvr>
                                        <p:cTn id="51" dur="500"/>
                                        <p:tgtEl>
                                          <p:spTgt spid="110"/>
                                        </p:tgtEl>
                                      </p:cBhvr>
                                    </p:animEffect>
                                  </p:childTnLst>
                                </p:cTn>
                              </p:par>
                              <p:par>
                                <p:cTn id="52" presetID="12" presetClass="entr" presetSubtype="4" fill="hold" grpId="0" nodeType="withEffect">
                                  <p:stCondLst>
                                    <p:cond delay="0"/>
                                  </p:stCondLst>
                                  <p:iterate type="lt">
                                    <p:tmPct val="5983"/>
                                  </p:iterate>
                                  <p:childTnLst>
                                    <p:set>
                                      <p:cBhvr>
                                        <p:cTn id="53" dur="1" fill="hold">
                                          <p:stCondLst>
                                            <p:cond delay="0"/>
                                          </p:stCondLst>
                                        </p:cTn>
                                        <p:tgtEl>
                                          <p:spTgt spid="99"/>
                                        </p:tgtEl>
                                        <p:attrNameLst>
                                          <p:attrName>style.visibility</p:attrName>
                                        </p:attrNameLst>
                                      </p:cBhvr>
                                      <p:to>
                                        <p:strVal val="visible"/>
                                      </p:to>
                                    </p:set>
                                    <p:anim calcmode="lin" valueType="num">
                                      <p:cBhvr>
                                        <p:cTn id="54" dur="300"/>
                                        <p:tgtEl>
                                          <p:spTgt spid="99"/>
                                        </p:tgtEl>
                                        <p:attrNameLst>
                                          <p:attrName>ppt_y</p:attrName>
                                        </p:attrNameLst>
                                      </p:cBhvr>
                                      <p:tavLst>
                                        <p:tav tm="0">
                                          <p:val>
                                            <p:strVal val="#ppt_y+#ppt_h*1.125000"/>
                                          </p:val>
                                        </p:tav>
                                        <p:tav tm="100000">
                                          <p:val>
                                            <p:strVal val="#ppt_y"/>
                                          </p:val>
                                        </p:tav>
                                      </p:tavLst>
                                    </p:anim>
                                    <p:animEffect transition="in" filter="wipe(up)">
                                      <p:cBhvr>
                                        <p:cTn id="55" dur="3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9" grpId="0"/>
      <p:bldP spid="110" grpId="0"/>
      <p:bldP spid="1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rrowheads="1"/>
          </p:cNvSpPr>
          <p:nvPr/>
        </p:nvSpPr>
        <p:spPr bwMode="auto">
          <a:xfrm>
            <a:off x="7607300" y="1934634"/>
            <a:ext cx="1415754"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r>
              <a:rPr lang="zh-CN" altLang="en-US" sz="1600" b="1">
                <a:solidFill>
                  <a:schemeClr val="accent1"/>
                </a:solidFill>
                <a:cs typeface="+mn-ea"/>
                <a:sym typeface="+mn-lt"/>
              </a:rPr>
              <a:t>此处添加标题</a:t>
            </a:r>
            <a:endParaRPr lang="en-US" altLang="zh-CN" sz="1600" b="1">
              <a:solidFill>
                <a:schemeClr val="accent1"/>
              </a:solidFill>
              <a:cs typeface="+mn-ea"/>
              <a:sym typeface="+mn-lt"/>
            </a:endParaRPr>
          </a:p>
        </p:txBody>
      </p:sp>
      <p:sp>
        <p:nvSpPr>
          <p:cNvPr id="4" name="矩形 3"/>
          <p:cNvSpPr>
            <a:spLocks noChangeArrowheads="1"/>
          </p:cNvSpPr>
          <p:nvPr/>
        </p:nvSpPr>
        <p:spPr bwMode="auto">
          <a:xfrm>
            <a:off x="7594600" y="4112685"/>
            <a:ext cx="1415754"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r>
              <a:rPr lang="zh-CN" altLang="en-US" sz="1600" b="1">
                <a:solidFill>
                  <a:schemeClr val="accent1"/>
                </a:solidFill>
                <a:cs typeface="+mn-ea"/>
                <a:sym typeface="+mn-lt"/>
              </a:rPr>
              <a:t>此处添加标题</a:t>
            </a:r>
            <a:endParaRPr lang="en-US" altLang="zh-CN" sz="1600" b="1">
              <a:solidFill>
                <a:schemeClr val="accent1"/>
              </a:solidFill>
              <a:cs typeface="+mn-ea"/>
              <a:sym typeface="+mn-lt"/>
            </a:endParaRPr>
          </a:p>
        </p:txBody>
      </p:sp>
      <p:sp>
        <p:nvSpPr>
          <p:cNvPr id="5" name="矩形 4"/>
          <p:cNvSpPr>
            <a:spLocks noChangeArrowheads="1"/>
          </p:cNvSpPr>
          <p:nvPr/>
        </p:nvSpPr>
        <p:spPr bwMode="auto">
          <a:xfrm>
            <a:off x="2639780" y="2990851"/>
            <a:ext cx="1415754"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r"/>
            <a:r>
              <a:rPr lang="zh-CN" altLang="en-US" sz="1600" b="1">
                <a:solidFill>
                  <a:schemeClr val="accent1"/>
                </a:solidFill>
                <a:cs typeface="+mn-ea"/>
                <a:sym typeface="+mn-lt"/>
              </a:rPr>
              <a:t>此处添加标题</a:t>
            </a:r>
            <a:endParaRPr lang="en-US" altLang="zh-CN" sz="1600" b="1">
              <a:solidFill>
                <a:schemeClr val="accent1"/>
              </a:solidFill>
              <a:cs typeface="+mn-ea"/>
              <a:sym typeface="+mn-lt"/>
            </a:endParaRPr>
          </a:p>
        </p:txBody>
      </p:sp>
      <p:sp>
        <p:nvSpPr>
          <p:cNvPr id="6" name="等腰三角形 5"/>
          <p:cNvSpPr>
            <a:spLocks noChangeAspect="1" noChangeArrowheads="1"/>
          </p:cNvSpPr>
          <p:nvPr/>
        </p:nvSpPr>
        <p:spPr bwMode="auto">
          <a:xfrm rot="5400000" flipV="1">
            <a:off x="7297209" y="2443692"/>
            <a:ext cx="241300" cy="205317"/>
          </a:xfrm>
          <a:prstGeom prst="triangle">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ctr"/>
          <a:lstStyle/>
          <a:p>
            <a:pPr algn="ctr">
              <a:buFont typeface="Arial" panose="020B0604020202020204" pitchFamily="34" charset="0"/>
              <a:buNone/>
            </a:pPr>
            <a:endParaRPr lang="zh-CN" altLang="zh-CN" sz="2000">
              <a:solidFill>
                <a:srgbClr val="595959"/>
              </a:solidFill>
              <a:cs typeface="+mn-ea"/>
              <a:sym typeface="+mn-lt"/>
            </a:endParaRPr>
          </a:p>
        </p:txBody>
      </p:sp>
      <p:sp>
        <p:nvSpPr>
          <p:cNvPr id="7" name="矩形 47"/>
          <p:cNvSpPr>
            <a:spLocks noChangeArrowheads="1"/>
          </p:cNvSpPr>
          <p:nvPr/>
        </p:nvSpPr>
        <p:spPr bwMode="auto">
          <a:xfrm>
            <a:off x="7594600" y="2349500"/>
            <a:ext cx="2821517" cy="9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nSpc>
                <a:spcPct val="120000"/>
              </a:lnSpc>
              <a:buFont typeface="Arial" panose="020B0604020202020204" pitchFamily="34" charset="0"/>
              <a:buNone/>
            </a:pPr>
            <a:r>
              <a:rPr lang="zh-CN" altLang="en-US" sz="1465">
                <a:solidFill>
                  <a:srgbClr val="333333"/>
                </a:solidFill>
                <a:cs typeface="+mn-ea"/>
                <a:sym typeface="+mn-lt"/>
              </a:rPr>
              <a:t>您的内容打在这里，或者通过复制您的文本后，在此框中选择粘贴，并选择只保留文字。</a:t>
            </a:r>
          </a:p>
        </p:txBody>
      </p:sp>
      <p:sp>
        <p:nvSpPr>
          <p:cNvPr id="9" name="等腰三角形 18"/>
          <p:cNvSpPr>
            <a:spLocks noChangeAspect="1" noChangeArrowheads="1"/>
          </p:cNvSpPr>
          <p:nvPr/>
        </p:nvSpPr>
        <p:spPr bwMode="auto">
          <a:xfrm rot="5400000" flipV="1">
            <a:off x="7298267" y="4627034"/>
            <a:ext cx="239184" cy="205317"/>
          </a:xfrm>
          <a:prstGeom prst="triangle">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ctr"/>
          <a:lstStyle/>
          <a:p>
            <a:pPr algn="ctr">
              <a:buFont typeface="Arial" panose="020B0604020202020204" pitchFamily="34" charset="0"/>
              <a:buNone/>
            </a:pPr>
            <a:endParaRPr lang="zh-CN" altLang="zh-CN" sz="2000">
              <a:solidFill>
                <a:srgbClr val="595959"/>
              </a:solidFill>
              <a:cs typeface="+mn-ea"/>
              <a:sym typeface="+mn-lt"/>
            </a:endParaRPr>
          </a:p>
        </p:txBody>
      </p:sp>
      <p:sp>
        <p:nvSpPr>
          <p:cNvPr id="10" name="矩形 47"/>
          <p:cNvSpPr>
            <a:spLocks noChangeArrowheads="1"/>
          </p:cNvSpPr>
          <p:nvPr/>
        </p:nvSpPr>
        <p:spPr bwMode="auto">
          <a:xfrm>
            <a:off x="7594600" y="4531784"/>
            <a:ext cx="2821517" cy="9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nSpc>
                <a:spcPct val="120000"/>
              </a:lnSpc>
              <a:buFont typeface="Arial" panose="020B0604020202020204" pitchFamily="34" charset="0"/>
              <a:buNone/>
            </a:pPr>
            <a:r>
              <a:rPr lang="zh-CN" altLang="en-US" sz="1465">
                <a:solidFill>
                  <a:srgbClr val="333333"/>
                </a:solidFill>
                <a:cs typeface="+mn-ea"/>
                <a:sym typeface="+mn-lt"/>
              </a:rPr>
              <a:t>您的内容打在这里，或者通过复制您的文本后，在此框中选择粘贴，并选择只保留文字。</a:t>
            </a:r>
          </a:p>
        </p:txBody>
      </p:sp>
      <p:sp>
        <p:nvSpPr>
          <p:cNvPr id="11" name="等腰三角形 18"/>
          <p:cNvSpPr>
            <a:spLocks noChangeAspect="1" noChangeArrowheads="1"/>
          </p:cNvSpPr>
          <p:nvPr/>
        </p:nvSpPr>
        <p:spPr bwMode="auto">
          <a:xfrm rot="16200000" flipH="1" flipV="1">
            <a:off x="4228043" y="3495676"/>
            <a:ext cx="239184" cy="207433"/>
          </a:xfrm>
          <a:prstGeom prst="triangle">
            <a:avLst>
              <a:gd name="adj" fmla="val 50000"/>
            </a:avLst>
          </a:prstGeom>
          <a:solidFill>
            <a:schemeClr val="accent1"/>
          </a:solidFill>
          <a:ln>
            <a:noFill/>
          </a:ln>
        </p:spPr>
        <p:txBody>
          <a:bodyPr lIns="91431" tIns="45716" rIns="91431" bIns="45716"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fontAlgn="auto">
              <a:spcBef>
                <a:spcPct val="0"/>
              </a:spcBef>
              <a:buFont typeface="Arial" panose="020B0604020202020204" pitchFamily="34" charset="0"/>
              <a:buNone/>
            </a:pPr>
            <a:endParaRPr lang="zh-CN" altLang="zh-CN" sz="2000" noProof="1">
              <a:solidFill>
                <a:schemeClr val="accent3">
                  <a:lumMod val="75000"/>
                </a:schemeClr>
              </a:solidFill>
              <a:latin typeface="+mn-lt"/>
              <a:ea typeface="+mn-ea"/>
              <a:cs typeface="+mn-ea"/>
              <a:sym typeface="+mn-lt"/>
            </a:endParaRPr>
          </a:p>
        </p:txBody>
      </p:sp>
      <p:sp>
        <p:nvSpPr>
          <p:cNvPr id="12" name="矩形 47"/>
          <p:cNvSpPr>
            <a:spLocks noChangeArrowheads="1"/>
          </p:cNvSpPr>
          <p:nvPr/>
        </p:nvSpPr>
        <p:spPr bwMode="auto">
          <a:xfrm>
            <a:off x="1735667" y="3401484"/>
            <a:ext cx="2444751" cy="1175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nSpc>
                <a:spcPct val="120000"/>
              </a:lnSpc>
              <a:buFont typeface="Arial" panose="020B0604020202020204" pitchFamily="34" charset="0"/>
              <a:buNone/>
            </a:pPr>
            <a:r>
              <a:rPr lang="zh-CN" altLang="en-US" sz="1465">
                <a:solidFill>
                  <a:srgbClr val="333333"/>
                </a:solidFill>
                <a:cs typeface="+mn-ea"/>
                <a:sym typeface="+mn-lt"/>
              </a:rPr>
              <a:t>您的内容打在这里，或者通过复制您的文本后，在此框中选择粘贴，并选择只保留文字。</a:t>
            </a:r>
          </a:p>
        </p:txBody>
      </p:sp>
      <p:sp>
        <p:nvSpPr>
          <p:cNvPr id="13" name="形状 12"/>
          <p:cNvSpPr/>
          <p:nvPr/>
        </p:nvSpPr>
        <p:spPr>
          <a:xfrm>
            <a:off x="4595285" y="2918884"/>
            <a:ext cx="1866900" cy="1869016"/>
          </a:xfrm>
          <a:prstGeom prst="leftCircularArrow">
            <a:avLst>
              <a:gd name="adj1" fmla="val 8909"/>
              <a:gd name="adj2" fmla="val 1142322"/>
              <a:gd name="adj3" fmla="val 6293598"/>
              <a:gd name="adj4" fmla="val 18900002"/>
              <a:gd name="adj5" fmla="val 12500"/>
            </a:avLst>
          </a:prstGeom>
          <a:solidFill>
            <a:schemeClr val="accent2"/>
          </a:solidFill>
          <a:ln>
            <a:noFill/>
          </a:ln>
          <a:effectLst/>
        </p:spPr>
        <p:style>
          <a:lnRef idx="0">
            <a:scrgbClr r="0" g="0" b="0"/>
          </a:lnRef>
          <a:fillRef idx="3">
            <a:scrgbClr r="0" g="0" b="0"/>
          </a:fillRef>
          <a:effectRef idx="2">
            <a:scrgbClr r="0" g="0" b="0"/>
          </a:effectRef>
          <a:fontRef idx="minor">
            <a:schemeClr val="lt1"/>
          </a:fontRef>
        </p:style>
        <p:txBody>
          <a:bodyPr/>
          <a:lstStyle/>
          <a:p>
            <a:endParaRPr lang="zh-CN" altLang="en-US">
              <a:cs typeface="+mn-ea"/>
              <a:sym typeface="+mn-lt"/>
            </a:endParaRPr>
          </a:p>
        </p:txBody>
      </p:sp>
      <p:sp>
        <p:nvSpPr>
          <p:cNvPr id="14" name="空心弧 13"/>
          <p:cNvSpPr/>
          <p:nvPr/>
        </p:nvSpPr>
        <p:spPr>
          <a:xfrm>
            <a:off x="5264152" y="4142318"/>
            <a:ext cx="1604433" cy="1604433"/>
          </a:xfrm>
          <a:prstGeom prst="blockArc">
            <a:avLst>
              <a:gd name="adj1" fmla="val 13624405"/>
              <a:gd name="adj2" fmla="val 17228224"/>
              <a:gd name="adj3" fmla="val 11481"/>
            </a:avLst>
          </a:prstGeom>
          <a:solidFill>
            <a:schemeClr val="accent1"/>
          </a:solidFill>
          <a:ln>
            <a:noFill/>
          </a:ln>
          <a:effectLst/>
        </p:spPr>
        <p:style>
          <a:lnRef idx="0">
            <a:scrgbClr r="0" g="0" b="0"/>
          </a:lnRef>
          <a:fillRef idx="3">
            <a:scrgbClr r="0" g="0" b="0"/>
          </a:fillRef>
          <a:effectRef idx="2">
            <a:scrgbClr r="0" g="0" b="0"/>
          </a:effectRef>
          <a:fontRef idx="minor">
            <a:schemeClr val="lt1"/>
          </a:fontRef>
        </p:style>
        <p:txBody>
          <a:bodyPr/>
          <a:lstStyle/>
          <a:p>
            <a:endParaRPr lang="zh-CN" altLang="en-US">
              <a:cs typeface="+mn-ea"/>
              <a:sym typeface="+mn-lt"/>
            </a:endParaRPr>
          </a:p>
        </p:txBody>
      </p:sp>
      <p:sp>
        <p:nvSpPr>
          <p:cNvPr id="15" name="空心弧 14"/>
          <p:cNvSpPr/>
          <p:nvPr/>
        </p:nvSpPr>
        <p:spPr>
          <a:xfrm>
            <a:off x="5264152" y="4142318"/>
            <a:ext cx="1604433" cy="1604433"/>
          </a:xfrm>
          <a:prstGeom prst="blockArc">
            <a:avLst>
              <a:gd name="adj1" fmla="val 17085111"/>
              <a:gd name="adj2" fmla="val 10799997"/>
              <a:gd name="adj3" fmla="val 11504"/>
            </a:avLst>
          </a:prstGeom>
          <a:solidFill>
            <a:schemeClr val="accent1"/>
          </a:solidFill>
          <a:ln>
            <a:noFill/>
          </a:ln>
          <a:effectLst/>
        </p:spPr>
        <p:style>
          <a:lnRef idx="0">
            <a:scrgbClr r="0" g="0" b="0"/>
          </a:lnRef>
          <a:fillRef idx="3">
            <a:scrgbClr r="0" g="0" b="0"/>
          </a:fillRef>
          <a:effectRef idx="2">
            <a:scrgbClr r="0" g="0" b="0"/>
          </a:effectRef>
          <a:fontRef idx="minor">
            <a:schemeClr val="lt1"/>
          </a:fontRef>
        </p:style>
        <p:txBody>
          <a:bodyPr/>
          <a:lstStyle/>
          <a:p>
            <a:endParaRPr lang="zh-CN" altLang="en-US">
              <a:cs typeface="+mn-ea"/>
              <a:sym typeface="+mn-lt"/>
            </a:endParaRPr>
          </a:p>
        </p:txBody>
      </p:sp>
      <p:sp>
        <p:nvSpPr>
          <p:cNvPr id="16" name="任意多边形 15"/>
          <p:cNvSpPr/>
          <p:nvPr/>
        </p:nvSpPr>
        <p:spPr>
          <a:xfrm rot="17307692">
            <a:off x="5621867" y="2400300"/>
            <a:ext cx="1619251" cy="874184"/>
          </a:xfrm>
          <a:custGeom>
            <a:avLst/>
            <a:gdLst>
              <a:gd name="connsiteX0" fmla="*/ 4833930 w 4843779"/>
              <a:gd name="connsiteY0" fmla="*/ 0 h 2609741"/>
              <a:gd name="connsiteX1" fmla="*/ 4843489 w 4843779"/>
              <a:gd name="connsiteY1" fmla="*/ 152635 h 2609741"/>
              <a:gd name="connsiteX2" fmla="*/ 3517115 w 4843779"/>
              <a:gd name="connsiteY2" fmla="*/ 2348626 h 2609741"/>
              <a:gd name="connsiteX3" fmla="*/ 351244 w 4843779"/>
              <a:gd name="connsiteY3" fmla="*/ 1435790 h 2609741"/>
              <a:gd name="connsiteX4" fmla="*/ 0 w 4843779"/>
              <a:gd name="connsiteY4" fmla="*/ 1526124 h 2609741"/>
              <a:gd name="connsiteX5" fmla="*/ 380009 w 4843779"/>
              <a:gd name="connsiteY5" fmla="*/ 717222 h 2609741"/>
              <a:gd name="connsiteX6" fmla="*/ 1326890 w 4843779"/>
              <a:gd name="connsiteY6" fmla="*/ 1184874 h 2609741"/>
              <a:gd name="connsiteX7" fmla="*/ 981253 w 4843779"/>
              <a:gd name="connsiteY7" fmla="*/ 1273766 h 2609741"/>
              <a:gd name="connsiteX8" fmla="*/ 3348138 w 4843779"/>
              <a:gd name="connsiteY8" fmla="*/ 1741216 h 2609741"/>
              <a:gd name="connsiteX9" fmla="*/ 4226462 w 4843779"/>
              <a:gd name="connsiteY9" fmla="*/ 84448 h 2609741"/>
              <a:gd name="connsiteX10" fmla="*/ 4217585 w 4843779"/>
              <a:gd name="connsiteY10" fmla="*/ 0 h 2609741"/>
              <a:gd name="connsiteX11" fmla="*/ 4833930 w 4843779"/>
              <a:gd name="connsiteY11" fmla="*/ 0 h 26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3779" h="2609741">
                <a:moveTo>
                  <a:pt x="4833930" y="0"/>
                </a:moveTo>
                <a:lnTo>
                  <a:pt x="4843489" y="152635"/>
                </a:lnTo>
                <a:cubicBezTo>
                  <a:pt x="4857473" y="1052464"/>
                  <a:pt x="4365817" y="1918999"/>
                  <a:pt x="3517115" y="2348626"/>
                </a:cubicBezTo>
                <a:cubicBezTo>
                  <a:pt x="2385597" y="2921419"/>
                  <a:pt x="1003828" y="2523005"/>
                  <a:pt x="351244" y="1435790"/>
                </a:cubicBezTo>
                <a:lnTo>
                  <a:pt x="0" y="1526124"/>
                </a:lnTo>
                <a:lnTo>
                  <a:pt x="380009" y="717222"/>
                </a:lnTo>
                <a:lnTo>
                  <a:pt x="1326890" y="1184874"/>
                </a:lnTo>
                <a:lnTo>
                  <a:pt x="981253" y="1273766"/>
                </a:lnTo>
                <a:cubicBezTo>
                  <a:pt x="1534634" y="2011589"/>
                  <a:pt x="2555569" y="2213219"/>
                  <a:pt x="3348138" y="1741216"/>
                </a:cubicBezTo>
                <a:cubicBezTo>
                  <a:pt x="3942651" y="1387163"/>
                  <a:pt x="4265044" y="739620"/>
                  <a:pt x="4226462" y="84448"/>
                </a:cubicBezTo>
                <a:lnTo>
                  <a:pt x="4217585" y="0"/>
                </a:lnTo>
                <a:lnTo>
                  <a:pt x="48339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CN" altLang="en-US" sz="2535" noProof="1">
              <a:solidFill>
                <a:schemeClr val="accent1">
                  <a:lumMod val="75000"/>
                </a:schemeClr>
              </a:solidFill>
              <a:cs typeface="+mn-ea"/>
              <a:sym typeface="+mn-lt"/>
            </a:endParaRPr>
          </a:p>
        </p:txBody>
      </p:sp>
      <p:sp>
        <p:nvSpPr>
          <p:cNvPr id="17" name="任意多边形 16"/>
          <p:cNvSpPr/>
          <p:nvPr/>
        </p:nvSpPr>
        <p:spPr>
          <a:xfrm rot="17307692">
            <a:off x="5224991" y="1950509"/>
            <a:ext cx="1064684" cy="745067"/>
          </a:xfrm>
          <a:custGeom>
            <a:avLst/>
            <a:gdLst>
              <a:gd name="connsiteX0" fmla="*/ 3082922 w 3180980"/>
              <a:gd name="connsiteY0" fmla="*/ 1705085 h 2227258"/>
              <a:gd name="connsiteX1" fmla="*/ 3176423 w 3180980"/>
              <a:gd name="connsiteY1" fmla="*/ 2154476 h 2227258"/>
              <a:gd name="connsiteX2" fmla="*/ 3180980 w 3180980"/>
              <a:gd name="connsiteY2" fmla="*/ 2227258 h 2227258"/>
              <a:gd name="connsiteX3" fmla="*/ 2564635 w 3180980"/>
              <a:gd name="connsiteY3" fmla="*/ 2227258 h 2227258"/>
              <a:gd name="connsiteX4" fmla="*/ 2556295 w 3180980"/>
              <a:gd name="connsiteY4" fmla="*/ 2147919 h 2227258"/>
              <a:gd name="connsiteX5" fmla="*/ 2411315 w 3180980"/>
              <a:gd name="connsiteY5" fmla="*/ 1664578 h 2227258"/>
              <a:gd name="connsiteX6" fmla="*/ 196026 w 3180980"/>
              <a:gd name="connsiteY6" fmla="*/ 708959 h 2227258"/>
              <a:gd name="connsiteX7" fmla="*/ 0 w 3180980"/>
              <a:gd name="connsiteY7" fmla="*/ 127074 h 2227258"/>
              <a:gd name="connsiteX8" fmla="*/ 3002505 w 3180980"/>
              <a:gd name="connsiteY8" fmla="*/ 1483914 h 2227258"/>
              <a:gd name="connsiteX9" fmla="*/ 3082922 w 3180980"/>
              <a:gd name="connsiteY9" fmla="*/ 1705085 h 222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0980" h="2227258">
                <a:moveTo>
                  <a:pt x="3082922" y="1705085"/>
                </a:moveTo>
                <a:cubicBezTo>
                  <a:pt x="3128937" y="1853627"/>
                  <a:pt x="3159875" y="2004047"/>
                  <a:pt x="3176423" y="2154476"/>
                </a:cubicBezTo>
                <a:lnTo>
                  <a:pt x="3180980" y="2227258"/>
                </a:lnTo>
                <a:lnTo>
                  <a:pt x="2564635" y="2227258"/>
                </a:lnTo>
                <a:lnTo>
                  <a:pt x="2556295" y="2147919"/>
                </a:lnTo>
                <a:cubicBezTo>
                  <a:pt x="2531455" y="1984304"/>
                  <a:pt x="2483591" y="1821702"/>
                  <a:pt x="2411315" y="1664578"/>
                </a:cubicBezTo>
                <a:cubicBezTo>
                  <a:pt x="2025870" y="826647"/>
                  <a:pt x="1070294" y="414436"/>
                  <a:pt x="196026" y="708959"/>
                </a:cubicBezTo>
                <a:lnTo>
                  <a:pt x="0" y="127074"/>
                </a:lnTo>
                <a:cubicBezTo>
                  <a:pt x="1201918" y="-277827"/>
                  <a:pt x="2512407" y="314386"/>
                  <a:pt x="3002505" y="1483914"/>
                </a:cubicBezTo>
                <a:cubicBezTo>
                  <a:pt x="3033137" y="1557012"/>
                  <a:pt x="3059914" y="1630814"/>
                  <a:pt x="3082922" y="1705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CN" altLang="en-US" sz="2535" noProof="1">
              <a:solidFill>
                <a:schemeClr val="accent1">
                  <a:lumMod val="75000"/>
                </a:schemeClr>
              </a:solidFill>
              <a:cs typeface="+mn-ea"/>
              <a:sym typeface="+mn-lt"/>
            </a:endParaRPr>
          </a:p>
        </p:txBody>
      </p:sp>
      <p:sp>
        <p:nvSpPr>
          <p:cNvPr id="18" name="TextBox 17"/>
          <p:cNvSpPr txBox="1">
            <a:spLocks noChangeArrowheads="1"/>
          </p:cNvSpPr>
          <p:nvPr/>
        </p:nvSpPr>
        <p:spPr bwMode="auto">
          <a:xfrm>
            <a:off x="5778500" y="2252134"/>
            <a:ext cx="673582" cy="87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r>
              <a:rPr lang="en-US" altLang="zh-CN" sz="5065" b="1">
                <a:solidFill>
                  <a:schemeClr val="accent1"/>
                </a:solidFill>
                <a:cs typeface="+mn-ea"/>
                <a:sym typeface="+mn-lt"/>
              </a:rPr>
              <a:t>A</a:t>
            </a:r>
            <a:endParaRPr lang="zh-CN" altLang="en-US" sz="5065" b="1">
              <a:solidFill>
                <a:schemeClr val="accent1"/>
              </a:solidFill>
              <a:cs typeface="+mn-ea"/>
              <a:sym typeface="+mn-lt"/>
            </a:endParaRPr>
          </a:p>
        </p:txBody>
      </p:sp>
      <p:sp>
        <p:nvSpPr>
          <p:cNvPr id="19" name="TextBox 18"/>
          <p:cNvSpPr txBox="1">
            <a:spLocks noChangeArrowheads="1"/>
          </p:cNvSpPr>
          <p:nvPr/>
        </p:nvSpPr>
        <p:spPr bwMode="auto">
          <a:xfrm>
            <a:off x="5192184" y="3401485"/>
            <a:ext cx="654346" cy="87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r>
              <a:rPr lang="en-US" altLang="zh-CN" sz="5065" b="1">
                <a:solidFill>
                  <a:schemeClr val="accent2"/>
                </a:solidFill>
                <a:cs typeface="+mn-ea"/>
                <a:sym typeface="+mn-lt"/>
              </a:rPr>
              <a:t>B</a:t>
            </a:r>
            <a:endParaRPr lang="zh-CN" altLang="en-US" sz="5065" b="1">
              <a:solidFill>
                <a:schemeClr val="accent2"/>
              </a:solidFill>
              <a:cs typeface="+mn-ea"/>
              <a:sym typeface="+mn-lt"/>
            </a:endParaRPr>
          </a:p>
        </p:txBody>
      </p:sp>
      <p:sp>
        <p:nvSpPr>
          <p:cNvPr id="20" name="TextBox 19"/>
          <p:cNvSpPr txBox="1">
            <a:spLocks noChangeArrowheads="1"/>
          </p:cNvSpPr>
          <p:nvPr/>
        </p:nvSpPr>
        <p:spPr bwMode="auto">
          <a:xfrm>
            <a:off x="5761567" y="4544485"/>
            <a:ext cx="654346" cy="87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r>
              <a:rPr lang="en-US" altLang="zh-CN" sz="5065" b="1">
                <a:solidFill>
                  <a:schemeClr val="accent1"/>
                </a:solidFill>
                <a:cs typeface="+mn-ea"/>
                <a:sym typeface="+mn-lt"/>
              </a:rPr>
              <a:t>C</a:t>
            </a:r>
            <a:endParaRPr lang="zh-CN" altLang="en-US" sz="5065" b="1">
              <a:solidFill>
                <a:schemeClr val="accent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350"/>
                                        <p:tgtEl>
                                          <p:spTgt spid="1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600"/>
                                        <p:tgtEl>
                                          <p:spTgt spid="1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26" presetClass="emph" presetSubtype="0" fill="hold" grpId="1" nodeType="withEffect">
                                  <p:stCondLst>
                                    <p:cond delay="0"/>
                                  </p:stCondLst>
                                  <p:childTnLst>
                                    <p:animEffect transition="out" filter="fade">
                                      <p:cBhvr>
                                        <p:cTn id="20" dur="500" tmFilter="0, 0; .2, .5; .8, .5; 1, 0"/>
                                        <p:tgtEl>
                                          <p:spTgt spid="6"/>
                                        </p:tgtEl>
                                      </p:cBhvr>
                                    </p:animEffect>
                                    <p:animScale>
                                      <p:cBhvr>
                                        <p:cTn id="21" dur="250" autoRev="1" fill="hold"/>
                                        <p:tgtEl>
                                          <p:spTgt spid="6"/>
                                        </p:tgtEl>
                                      </p:cBhvr>
                                      <p:by x="105000" y="105000"/>
                                    </p:animScale>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750"/>
                                        <p:tgtEl>
                                          <p:spTgt spid="13"/>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par>
                          <p:cTn id="37" fill="hold">
                            <p:stCondLst>
                              <p:cond delay="4000"/>
                            </p:stCondLst>
                            <p:childTnLst>
                              <p:par>
                                <p:cTn id="38" presetID="1"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par>
                                <p:cTn id="40" presetID="26" presetClass="emph" presetSubtype="0" fill="hold" grpId="1" nodeType="withEffect">
                                  <p:stCondLst>
                                    <p:cond delay="0"/>
                                  </p:stCondLst>
                                  <p:childTnLst>
                                    <p:animEffect transition="out" filter="fade">
                                      <p:cBhvr>
                                        <p:cTn id="41" dur="500" tmFilter="0, 0; .2, .5; .8, .5; 1, 0"/>
                                        <p:tgtEl>
                                          <p:spTgt spid="11"/>
                                        </p:tgtEl>
                                      </p:cBhvr>
                                    </p:animEffect>
                                    <p:animScale>
                                      <p:cBhvr>
                                        <p:cTn id="42" dur="250" autoRev="1" fill="hold"/>
                                        <p:tgtEl>
                                          <p:spTgt spid="11"/>
                                        </p:tgtEl>
                                      </p:cBhvr>
                                      <p:by x="105000" y="105000"/>
                                    </p:animScale>
                                  </p:childTnLst>
                                </p:cTn>
                              </p:par>
                            </p:childTnLst>
                          </p:cTn>
                        </p:par>
                        <p:par>
                          <p:cTn id="43" fill="hold">
                            <p:stCondLst>
                              <p:cond delay="4000"/>
                            </p:stCondLst>
                            <p:childTnLst>
                              <p:par>
                                <p:cTn id="44" presetID="22" presetClass="entr" presetSubtype="2"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right)">
                                      <p:cBhvr>
                                        <p:cTn id="46" dur="500"/>
                                        <p:tgtEl>
                                          <p:spTgt spid="5"/>
                                        </p:tgtEl>
                                      </p:cBhvr>
                                    </p:animEffect>
                                  </p:childTnLst>
                                </p:cTn>
                              </p:par>
                            </p:childTnLst>
                          </p:cTn>
                        </p:par>
                        <p:par>
                          <p:cTn id="47" fill="hold">
                            <p:stCondLst>
                              <p:cond delay="4500"/>
                            </p:stCondLst>
                            <p:childTnLst>
                              <p:par>
                                <p:cTn id="48" presetID="22" presetClass="entr" presetSubtype="2"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right)">
                                      <p:cBhvr>
                                        <p:cTn id="50" dur="500"/>
                                        <p:tgtEl>
                                          <p:spTgt spid="12"/>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250"/>
                                        <p:tgtEl>
                                          <p:spTgt spid="14"/>
                                        </p:tgtEl>
                                      </p:cBhvr>
                                    </p:animEffect>
                                  </p:childTnLst>
                                </p:cTn>
                              </p:par>
                            </p:childTnLst>
                          </p:cTn>
                        </p:par>
                        <p:par>
                          <p:cTn id="55" fill="hold">
                            <p:stCondLst>
                              <p:cond delay="5500"/>
                            </p:stCondLst>
                            <p:childTnLst>
                              <p:par>
                                <p:cTn id="56" presetID="21" presetClass="entr" presetSubtype="1" fill="hold"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heel(1)">
                                      <p:cBhvr>
                                        <p:cTn id="58" dur="1000"/>
                                        <p:tgtEl>
                                          <p:spTgt spid="15"/>
                                        </p:tgtEl>
                                      </p:cBhvr>
                                    </p:animEffect>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7000"/>
                            </p:stCondLst>
                            <p:childTnLst>
                              <p:par>
                                <p:cTn id="64" presetID="1" presetClass="entr" presetSubtype="0"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childTnLst>
                                </p:cTn>
                              </p:par>
                              <p:par>
                                <p:cTn id="66" presetID="26" presetClass="emph" presetSubtype="0" fill="hold" grpId="1" nodeType="withEffect">
                                  <p:stCondLst>
                                    <p:cond delay="0"/>
                                  </p:stCondLst>
                                  <p:childTnLst>
                                    <p:animEffect transition="out" filter="fade">
                                      <p:cBhvr>
                                        <p:cTn id="67" dur="500" tmFilter="0, 0; .2, .5; .8, .5; 1, 0"/>
                                        <p:tgtEl>
                                          <p:spTgt spid="9"/>
                                        </p:tgtEl>
                                      </p:cBhvr>
                                    </p:animEffect>
                                    <p:animScale>
                                      <p:cBhvr>
                                        <p:cTn id="68" dur="250" autoRev="1" fill="hold"/>
                                        <p:tgtEl>
                                          <p:spTgt spid="9"/>
                                        </p:tgtEl>
                                      </p:cBhvr>
                                      <p:by x="105000" y="105000"/>
                                    </p:animScale>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wipe(left)">
                                      <p:cBhvr>
                                        <p:cTn id="72" dur="500"/>
                                        <p:tgtEl>
                                          <p:spTgt spid="4"/>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left)">
                                      <p:cBhvr>
                                        <p:cTn id="7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6" grpId="1" animBg="1"/>
      <p:bldP spid="7" grpId="0"/>
      <p:bldP spid="9" grpId="0" animBg="1"/>
      <p:bldP spid="9" grpId="1" animBg="1"/>
      <p:bldP spid="10" grpId="0"/>
      <p:bldP spid="11" grpId="0" animBg="1"/>
      <p:bldP spid="11" grpId="1" animBg="1"/>
      <p:bldP spid="12" grpId="0"/>
      <p:bldP spid="16" grpId="0" animBg="1"/>
      <p:bldP spid="17" grpId="0" animBg="1"/>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p:nvPr/>
        </p:nvCxnSpPr>
        <p:spPr>
          <a:xfrm flipH="1">
            <a:off x="7761818" y="4406900"/>
            <a:ext cx="55456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6345767" y="5516033"/>
            <a:ext cx="117051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3744385" y="4423833"/>
            <a:ext cx="55244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3744385" y="3179233"/>
            <a:ext cx="55244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bwMode="auto">
          <a:xfrm>
            <a:off x="4790018" y="1788584"/>
            <a:ext cx="944033" cy="237067"/>
            <a:chOff x="4470269" y="1661160"/>
            <a:chExt cx="1290451" cy="262890"/>
          </a:xfrm>
        </p:grpSpPr>
        <p:cxnSp>
          <p:nvCxnSpPr>
            <p:cNvPr id="52" name="直接连接符 51"/>
            <p:cNvCxnSpPr/>
            <p:nvPr/>
          </p:nvCxnSpPr>
          <p:spPr>
            <a:xfrm flipH="1" flipV="1">
              <a:off x="5410619" y="1661160"/>
              <a:ext cx="350101"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4470269" y="1663506"/>
              <a:ext cx="9432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6685254" y="2701223"/>
            <a:ext cx="1090253" cy="953221"/>
            <a:chOff x="6842760" y="2637270"/>
            <a:chExt cx="1203960" cy="1051560"/>
          </a:xfrm>
          <a:solidFill>
            <a:schemeClr val="accent2">
              <a:lumMod val="75000"/>
            </a:schemeClr>
          </a:solidFill>
        </p:grpSpPr>
        <p:sp>
          <p:nvSpPr>
            <p:cNvPr id="55" name="六边形 54"/>
            <p:cNvSpPr/>
            <p:nvPr/>
          </p:nvSpPr>
          <p:spPr>
            <a:xfrm>
              <a:off x="6842760" y="26372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135" noProof="1">
                <a:cs typeface="+mn-ea"/>
                <a:sym typeface="+mn-lt"/>
              </a:endParaRPr>
            </a:p>
          </p:txBody>
        </p:sp>
        <p:sp>
          <p:nvSpPr>
            <p:cNvPr id="56" name="文本框 61"/>
            <p:cNvSpPr txBox="1"/>
            <p:nvPr/>
          </p:nvSpPr>
          <p:spPr>
            <a:xfrm>
              <a:off x="7024263" y="2809108"/>
              <a:ext cx="820724" cy="645103"/>
            </a:xfrm>
            <a:prstGeom prst="rect">
              <a:avLst/>
            </a:prstGeom>
            <a:noFill/>
          </p:spPr>
          <p:txBody>
            <a:bodyPr>
              <a:spAutoFit/>
            </a:bodyPr>
            <a:lstStyle/>
            <a:p>
              <a:pPr algn="ctr" fontAlgn="auto"/>
              <a:r>
                <a:rPr lang="en-US" altLang="zh-CN" sz="3200" noProof="1">
                  <a:solidFill>
                    <a:srgbClr val="E7E7E7"/>
                  </a:solidFill>
                  <a:cs typeface="+mn-ea"/>
                  <a:sym typeface="+mn-lt"/>
                </a:rPr>
                <a:t>02</a:t>
              </a:r>
              <a:endParaRPr lang="zh-CN" altLang="en-US" sz="3200" baseline="-3000" noProof="1">
                <a:solidFill>
                  <a:srgbClr val="E7E7E7"/>
                </a:solidFill>
                <a:cs typeface="+mn-ea"/>
                <a:sym typeface="+mn-lt"/>
              </a:endParaRPr>
            </a:p>
          </p:txBody>
        </p:sp>
      </p:grpSp>
      <p:grpSp>
        <p:nvGrpSpPr>
          <p:cNvPr id="57" name="组合 56"/>
          <p:cNvGrpSpPr/>
          <p:nvPr/>
        </p:nvGrpSpPr>
        <p:grpSpPr>
          <a:xfrm>
            <a:off x="5492720" y="2013937"/>
            <a:ext cx="1090253" cy="953223"/>
            <a:chOff x="5525852" y="1879080"/>
            <a:chExt cx="1203960" cy="1051560"/>
          </a:xfrm>
          <a:solidFill>
            <a:schemeClr val="accent2">
              <a:lumMod val="75000"/>
            </a:schemeClr>
          </a:solidFill>
        </p:grpSpPr>
        <p:sp>
          <p:nvSpPr>
            <p:cNvPr id="58" name="六边形 57"/>
            <p:cNvSpPr/>
            <p:nvPr/>
          </p:nvSpPr>
          <p:spPr>
            <a:xfrm>
              <a:off x="5525852" y="187908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135" noProof="1">
                <a:cs typeface="+mn-ea"/>
                <a:sym typeface="+mn-lt"/>
              </a:endParaRPr>
            </a:p>
          </p:txBody>
        </p:sp>
        <p:sp>
          <p:nvSpPr>
            <p:cNvPr id="59" name="文本框 64"/>
            <p:cNvSpPr txBox="1"/>
            <p:nvPr/>
          </p:nvSpPr>
          <p:spPr>
            <a:xfrm>
              <a:off x="5686670" y="1989361"/>
              <a:ext cx="882325" cy="693840"/>
            </a:xfrm>
            <a:prstGeom prst="rect">
              <a:avLst/>
            </a:prstGeom>
            <a:noFill/>
          </p:spPr>
          <p:txBody>
            <a:bodyPr>
              <a:spAutoFit/>
            </a:bodyPr>
            <a:lstStyle/>
            <a:p>
              <a:pPr algn="ctr" fontAlgn="auto">
                <a:lnSpc>
                  <a:spcPct val="120000"/>
                </a:lnSpc>
              </a:pPr>
              <a:r>
                <a:rPr lang="en-US" altLang="zh-CN" sz="3200" noProof="1">
                  <a:solidFill>
                    <a:schemeClr val="bg1">
                      <a:lumMod val="95000"/>
                    </a:schemeClr>
                  </a:solidFill>
                  <a:cs typeface="+mn-ea"/>
                  <a:sym typeface="+mn-lt"/>
                </a:rPr>
                <a:t>01</a:t>
              </a:r>
              <a:endParaRPr lang="zh-CN" altLang="en-US" sz="3200" baseline="-3000" noProof="1">
                <a:solidFill>
                  <a:schemeClr val="bg1">
                    <a:lumMod val="95000"/>
                  </a:schemeClr>
                </a:solidFill>
                <a:cs typeface="+mn-ea"/>
                <a:sym typeface="+mn-lt"/>
              </a:endParaRPr>
            </a:p>
          </p:txBody>
        </p:sp>
      </p:grpSp>
      <p:grpSp>
        <p:nvGrpSpPr>
          <p:cNvPr id="60" name="组合 59"/>
          <p:cNvGrpSpPr/>
          <p:nvPr/>
        </p:nvGrpSpPr>
        <p:grpSpPr>
          <a:xfrm>
            <a:off x="6670918" y="3930203"/>
            <a:ext cx="1090253" cy="953223"/>
            <a:chOff x="6842760" y="4008870"/>
            <a:chExt cx="1203960" cy="1051560"/>
          </a:xfrm>
          <a:solidFill>
            <a:schemeClr val="accent2">
              <a:lumMod val="75000"/>
            </a:schemeClr>
          </a:solidFill>
        </p:grpSpPr>
        <p:sp>
          <p:nvSpPr>
            <p:cNvPr id="61" name="六边形 60"/>
            <p:cNvSpPr/>
            <p:nvPr/>
          </p:nvSpPr>
          <p:spPr>
            <a:xfrm>
              <a:off x="6842760" y="40088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135" noProof="1">
                <a:cs typeface="+mn-ea"/>
                <a:sym typeface="+mn-lt"/>
              </a:endParaRPr>
            </a:p>
          </p:txBody>
        </p:sp>
        <p:sp>
          <p:nvSpPr>
            <p:cNvPr id="62" name="文本框 67"/>
            <p:cNvSpPr txBox="1"/>
            <p:nvPr/>
          </p:nvSpPr>
          <p:spPr>
            <a:xfrm>
              <a:off x="6981635" y="4119151"/>
              <a:ext cx="926211" cy="693840"/>
            </a:xfrm>
            <a:prstGeom prst="rect">
              <a:avLst/>
            </a:prstGeom>
            <a:noFill/>
          </p:spPr>
          <p:txBody>
            <a:bodyPr>
              <a:spAutoFit/>
            </a:bodyPr>
            <a:lstStyle/>
            <a:p>
              <a:pPr algn="ctr" fontAlgn="auto">
                <a:lnSpc>
                  <a:spcPct val="120000"/>
                </a:lnSpc>
              </a:pPr>
              <a:r>
                <a:rPr lang="en-US" altLang="zh-CN" sz="3200" noProof="1">
                  <a:solidFill>
                    <a:schemeClr val="bg1">
                      <a:lumMod val="95000"/>
                    </a:schemeClr>
                  </a:solidFill>
                  <a:cs typeface="+mn-ea"/>
                  <a:sym typeface="+mn-lt"/>
                </a:rPr>
                <a:t>03</a:t>
              </a:r>
              <a:endParaRPr lang="zh-CN" altLang="en-US" sz="3200" baseline="-3000" noProof="1">
                <a:solidFill>
                  <a:schemeClr val="bg1">
                    <a:lumMod val="95000"/>
                  </a:schemeClr>
                </a:solidFill>
                <a:cs typeface="+mn-ea"/>
                <a:sym typeface="+mn-lt"/>
              </a:endParaRPr>
            </a:p>
          </p:txBody>
        </p:sp>
      </p:grpSp>
      <p:grpSp>
        <p:nvGrpSpPr>
          <p:cNvPr id="63" name="组合 62"/>
          <p:cNvGrpSpPr/>
          <p:nvPr/>
        </p:nvGrpSpPr>
        <p:grpSpPr>
          <a:xfrm>
            <a:off x="4297736" y="3944555"/>
            <a:ext cx="1090253" cy="953223"/>
            <a:chOff x="4206240" y="4008870"/>
            <a:chExt cx="1203960" cy="1051560"/>
          </a:xfrm>
          <a:solidFill>
            <a:schemeClr val="accent2">
              <a:lumMod val="75000"/>
            </a:schemeClr>
          </a:solidFill>
        </p:grpSpPr>
        <p:sp>
          <p:nvSpPr>
            <p:cNvPr id="64" name="六边形 63"/>
            <p:cNvSpPr/>
            <p:nvPr/>
          </p:nvSpPr>
          <p:spPr>
            <a:xfrm>
              <a:off x="4206240" y="40088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135" noProof="1">
                <a:cs typeface="+mn-ea"/>
                <a:sym typeface="+mn-lt"/>
              </a:endParaRPr>
            </a:p>
          </p:txBody>
        </p:sp>
        <p:sp>
          <p:nvSpPr>
            <p:cNvPr id="65" name="文本框 70"/>
            <p:cNvSpPr txBox="1"/>
            <p:nvPr/>
          </p:nvSpPr>
          <p:spPr>
            <a:xfrm>
              <a:off x="4397859" y="4119151"/>
              <a:ext cx="820724" cy="693840"/>
            </a:xfrm>
            <a:prstGeom prst="rect">
              <a:avLst/>
            </a:prstGeom>
            <a:noFill/>
          </p:spPr>
          <p:txBody>
            <a:bodyPr>
              <a:spAutoFit/>
            </a:bodyPr>
            <a:lstStyle/>
            <a:p>
              <a:pPr algn="ctr" fontAlgn="auto">
                <a:lnSpc>
                  <a:spcPct val="120000"/>
                </a:lnSpc>
              </a:pPr>
              <a:r>
                <a:rPr lang="en-US" altLang="zh-CN" sz="3200" noProof="1">
                  <a:solidFill>
                    <a:schemeClr val="bg1">
                      <a:lumMod val="95000"/>
                    </a:schemeClr>
                  </a:solidFill>
                  <a:cs typeface="+mn-ea"/>
                  <a:sym typeface="+mn-lt"/>
                </a:rPr>
                <a:t>05</a:t>
              </a:r>
              <a:endParaRPr lang="zh-CN" altLang="en-US" sz="3200" baseline="-3000" noProof="1">
                <a:solidFill>
                  <a:schemeClr val="bg1">
                    <a:lumMod val="95000"/>
                  </a:schemeClr>
                </a:solidFill>
                <a:cs typeface="+mn-ea"/>
                <a:sym typeface="+mn-lt"/>
              </a:endParaRPr>
            </a:p>
          </p:txBody>
        </p:sp>
      </p:grpSp>
      <p:grpSp>
        <p:nvGrpSpPr>
          <p:cNvPr id="66" name="组合 65"/>
          <p:cNvGrpSpPr/>
          <p:nvPr/>
        </p:nvGrpSpPr>
        <p:grpSpPr>
          <a:xfrm>
            <a:off x="4297736" y="2701223"/>
            <a:ext cx="1090253" cy="953221"/>
            <a:chOff x="4206240" y="2637270"/>
            <a:chExt cx="1203960" cy="1051560"/>
          </a:xfrm>
          <a:solidFill>
            <a:schemeClr val="accent2">
              <a:lumMod val="75000"/>
            </a:schemeClr>
          </a:solidFill>
        </p:grpSpPr>
        <p:sp>
          <p:nvSpPr>
            <p:cNvPr id="67" name="六边形 66"/>
            <p:cNvSpPr/>
            <p:nvPr/>
          </p:nvSpPr>
          <p:spPr>
            <a:xfrm>
              <a:off x="4206240" y="26372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135" noProof="1">
                <a:cs typeface="+mn-ea"/>
                <a:sym typeface="+mn-lt"/>
              </a:endParaRPr>
            </a:p>
          </p:txBody>
        </p:sp>
        <p:sp>
          <p:nvSpPr>
            <p:cNvPr id="68" name="文本框 73"/>
            <p:cNvSpPr txBox="1"/>
            <p:nvPr/>
          </p:nvSpPr>
          <p:spPr>
            <a:xfrm>
              <a:off x="4387743" y="2809108"/>
              <a:ext cx="820724" cy="645103"/>
            </a:xfrm>
            <a:prstGeom prst="rect">
              <a:avLst/>
            </a:prstGeom>
            <a:noFill/>
          </p:spPr>
          <p:txBody>
            <a:bodyPr>
              <a:spAutoFit/>
            </a:bodyPr>
            <a:lstStyle/>
            <a:p>
              <a:pPr algn="ctr" fontAlgn="auto"/>
              <a:r>
                <a:rPr lang="en-US" altLang="zh-CN" sz="3200" noProof="1">
                  <a:solidFill>
                    <a:srgbClr val="E7E7E7"/>
                  </a:solidFill>
                  <a:cs typeface="+mn-ea"/>
                  <a:sym typeface="+mn-lt"/>
                </a:rPr>
                <a:t>06</a:t>
              </a:r>
              <a:endParaRPr lang="zh-CN" altLang="en-US" sz="3200" baseline="-3000" noProof="1">
                <a:solidFill>
                  <a:srgbClr val="E7E7E7"/>
                </a:solidFill>
                <a:cs typeface="+mn-ea"/>
                <a:sym typeface="+mn-lt"/>
              </a:endParaRPr>
            </a:p>
          </p:txBody>
        </p:sp>
      </p:grpSp>
      <p:grpSp>
        <p:nvGrpSpPr>
          <p:cNvPr id="69" name="组合 68"/>
          <p:cNvGrpSpPr/>
          <p:nvPr/>
        </p:nvGrpSpPr>
        <p:grpSpPr>
          <a:xfrm>
            <a:off x="5492720" y="4570210"/>
            <a:ext cx="1090253" cy="953221"/>
            <a:chOff x="5525852" y="4683240"/>
            <a:chExt cx="1203960" cy="1051560"/>
          </a:xfrm>
          <a:solidFill>
            <a:schemeClr val="accent2">
              <a:lumMod val="75000"/>
            </a:schemeClr>
          </a:solidFill>
        </p:grpSpPr>
        <p:sp>
          <p:nvSpPr>
            <p:cNvPr id="70" name="六边形 69"/>
            <p:cNvSpPr/>
            <p:nvPr/>
          </p:nvSpPr>
          <p:spPr>
            <a:xfrm>
              <a:off x="5525852" y="468324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135" noProof="1">
                <a:cs typeface="+mn-ea"/>
                <a:sym typeface="+mn-lt"/>
              </a:endParaRPr>
            </a:p>
          </p:txBody>
        </p:sp>
        <p:sp>
          <p:nvSpPr>
            <p:cNvPr id="71" name="文本框 76"/>
            <p:cNvSpPr txBox="1"/>
            <p:nvPr/>
          </p:nvSpPr>
          <p:spPr>
            <a:xfrm>
              <a:off x="5693284" y="4855078"/>
              <a:ext cx="820724" cy="645103"/>
            </a:xfrm>
            <a:prstGeom prst="rect">
              <a:avLst/>
            </a:prstGeom>
            <a:noFill/>
          </p:spPr>
          <p:txBody>
            <a:bodyPr>
              <a:spAutoFit/>
            </a:bodyPr>
            <a:lstStyle/>
            <a:p>
              <a:pPr algn="ctr" fontAlgn="auto"/>
              <a:r>
                <a:rPr lang="en-US" altLang="zh-CN" sz="3200" noProof="1">
                  <a:solidFill>
                    <a:srgbClr val="E7E7E7"/>
                  </a:solidFill>
                  <a:cs typeface="+mn-ea"/>
                  <a:sym typeface="+mn-lt"/>
                </a:rPr>
                <a:t>04</a:t>
              </a:r>
              <a:endParaRPr lang="zh-CN" altLang="en-US" sz="3200" baseline="-3000" noProof="1">
                <a:solidFill>
                  <a:srgbClr val="E7E7E7"/>
                </a:solidFill>
                <a:cs typeface="+mn-ea"/>
                <a:sym typeface="+mn-lt"/>
              </a:endParaRPr>
            </a:p>
          </p:txBody>
        </p:sp>
      </p:grpSp>
      <p:sp>
        <p:nvSpPr>
          <p:cNvPr id="72" name="矩形 71"/>
          <p:cNvSpPr>
            <a:spLocks noChangeArrowheads="1"/>
          </p:cNvSpPr>
          <p:nvPr/>
        </p:nvSpPr>
        <p:spPr bwMode="auto">
          <a:xfrm>
            <a:off x="3461475" y="1576917"/>
            <a:ext cx="1292558" cy="30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16" tIns="41408" rIns="82816" bIns="41408">
            <a:spAutoFit/>
          </a:bodyPr>
          <a:lstStyle/>
          <a:p>
            <a:pPr algn="r"/>
            <a:r>
              <a:rPr lang="zh-CN" altLang="en-US" sz="1465" b="1">
                <a:solidFill>
                  <a:srgbClr val="404040"/>
                </a:solidFill>
                <a:cs typeface="+mn-ea"/>
                <a:sym typeface="+mn-lt"/>
              </a:rPr>
              <a:t>此处添加标题</a:t>
            </a:r>
            <a:endParaRPr lang="en-US" altLang="zh-CN" sz="1465" b="1">
              <a:solidFill>
                <a:srgbClr val="404040"/>
              </a:solidFill>
              <a:cs typeface="+mn-ea"/>
              <a:sym typeface="+mn-lt"/>
            </a:endParaRPr>
          </a:p>
        </p:txBody>
      </p:sp>
      <p:sp>
        <p:nvSpPr>
          <p:cNvPr id="73" name="矩形 47"/>
          <p:cNvSpPr>
            <a:spLocks noChangeArrowheads="1"/>
          </p:cNvSpPr>
          <p:nvPr/>
        </p:nvSpPr>
        <p:spPr bwMode="auto">
          <a:xfrm>
            <a:off x="1775884" y="1907118"/>
            <a:ext cx="2978149" cy="575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16" tIns="41408" rIns="82816" bIns="41408">
            <a:spAutoFit/>
          </a:bodyPr>
          <a:lstStyle/>
          <a:p>
            <a:pPr algn="r">
              <a:lnSpc>
                <a:spcPct val="120000"/>
              </a:lnSpc>
              <a:buFont typeface="Arial" panose="020B0604020202020204" pitchFamily="34" charset="0"/>
              <a:buNone/>
            </a:pPr>
            <a:r>
              <a:rPr lang="zh-CN" altLang="en-US" sz="1335">
                <a:solidFill>
                  <a:srgbClr val="404040"/>
                </a:solidFill>
                <a:cs typeface="+mn-ea"/>
                <a:sym typeface="+mn-lt"/>
              </a:rPr>
              <a:t>您的内容打在这里，或者通过复制您的文本后，在此框中选择粘贴</a:t>
            </a:r>
          </a:p>
        </p:txBody>
      </p:sp>
      <p:sp>
        <p:nvSpPr>
          <p:cNvPr id="74" name="矩形 73"/>
          <p:cNvSpPr>
            <a:spLocks noChangeArrowheads="1"/>
          </p:cNvSpPr>
          <p:nvPr/>
        </p:nvSpPr>
        <p:spPr bwMode="auto">
          <a:xfrm>
            <a:off x="2379859" y="2804584"/>
            <a:ext cx="1292558" cy="30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16" tIns="41408" rIns="82816" bIns="41408">
            <a:spAutoFit/>
          </a:bodyPr>
          <a:lstStyle/>
          <a:p>
            <a:pPr algn="r"/>
            <a:r>
              <a:rPr lang="zh-CN" altLang="en-US" sz="1465" b="1">
                <a:solidFill>
                  <a:srgbClr val="404040"/>
                </a:solidFill>
                <a:cs typeface="+mn-ea"/>
                <a:sym typeface="+mn-lt"/>
              </a:rPr>
              <a:t>此处添加标题</a:t>
            </a:r>
            <a:endParaRPr lang="en-US" altLang="zh-CN" sz="1465" b="1">
              <a:solidFill>
                <a:srgbClr val="404040"/>
              </a:solidFill>
              <a:cs typeface="+mn-ea"/>
              <a:sym typeface="+mn-lt"/>
            </a:endParaRPr>
          </a:p>
        </p:txBody>
      </p:sp>
      <p:sp>
        <p:nvSpPr>
          <p:cNvPr id="75" name="矩形 47"/>
          <p:cNvSpPr>
            <a:spLocks noChangeArrowheads="1"/>
          </p:cNvSpPr>
          <p:nvPr/>
        </p:nvSpPr>
        <p:spPr bwMode="auto">
          <a:xfrm>
            <a:off x="1390651" y="3136901"/>
            <a:ext cx="2277533" cy="822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16" tIns="41408" rIns="82816" bIns="41408">
            <a:spAutoFit/>
          </a:bodyPr>
          <a:lstStyle/>
          <a:p>
            <a:pPr algn="r">
              <a:lnSpc>
                <a:spcPct val="120000"/>
              </a:lnSpc>
              <a:buFont typeface="Arial" panose="020B0604020202020204" pitchFamily="34" charset="0"/>
              <a:buNone/>
            </a:pPr>
            <a:r>
              <a:rPr lang="zh-CN" altLang="en-US" sz="1335">
                <a:solidFill>
                  <a:srgbClr val="404040"/>
                </a:solidFill>
                <a:cs typeface="+mn-ea"/>
                <a:sym typeface="+mn-lt"/>
              </a:rPr>
              <a:t>您的内容打在这里，或者通过复制您的文本后，在此框中选择粘贴</a:t>
            </a:r>
          </a:p>
        </p:txBody>
      </p:sp>
      <p:sp>
        <p:nvSpPr>
          <p:cNvPr id="76" name="矩形 75"/>
          <p:cNvSpPr>
            <a:spLocks noChangeArrowheads="1"/>
          </p:cNvSpPr>
          <p:nvPr/>
        </p:nvSpPr>
        <p:spPr bwMode="auto">
          <a:xfrm>
            <a:off x="2379859" y="4091517"/>
            <a:ext cx="1292558" cy="30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16" tIns="41408" rIns="82816" bIns="41408">
            <a:spAutoFit/>
          </a:bodyPr>
          <a:lstStyle/>
          <a:p>
            <a:pPr algn="r"/>
            <a:r>
              <a:rPr lang="zh-CN" altLang="en-US" sz="1465" b="1">
                <a:solidFill>
                  <a:srgbClr val="404040"/>
                </a:solidFill>
                <a:cs typeface="+mn-ea"/>
                <a:sym typeface="+mn-lt"/>
              </a:rPr>
              <a:t>此处添加标题</a:t>
            </a:r>
            <a:endParaRPr lang="en-US" altLang="zh-CN" sz="1465" b="1">
              <a:solidFill>
                <a:srgbClr val="404040"/>
              </a:solidFill>
              <a:cs typeface="+mn-ea"/>
              <a:sym typeface="+mn-lt"/>
            </a:endParaRPr>
          </a:p>
        </p:txBody>
      </p:sp>
      <p:sp>
        <p:nvSpPr>
          <p:cNvPr id="77" name="矩形 47"/>
          <p:cNvSpPr>
            <a:spLocks noChangeArrowheads="1"/>
          </p:cNvSpPr>
          <p:nvPr/>
        </p:nvSpPr>
        <p:spPr bwMode="auto">
          <a:xfrm>
            <a:off x="1390651" y="4423834"/>
            <a:ext cx="2277533" cy="822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16" tIns="41408" rIns="82816" bIns="41408">
            <a:spAutoFit/>
          </a:bodyPr>
          <a:lstStyle/>
          <a:p>
            <a:pPr algn="r">
              <a:lnSpc>
                <a:spcPct val="120000"/>
              </a:lnSpc>
              <a:buFont typeface="Arial" panose="020B0604020202020204" pitchFamily="34" charset="0"/>
              <a:buNone/>
            </a:pPr>
            <a:r>
              <a:rPr lang="zh-CN" altLang="en-US" sz="1335">
                <a:solidFill>
                  <a:srgbClr val="404040"/>
                </a:solidFill>
                <a:cs typeface="+mn-ea"/>
                <a:sym typeface="+mn-lt"/>
              </a:rPr>
              <a:t>您的内容打在这里，或者通过复制您的文本后，在此框中选择粘贴</a:t>
            </a:r>
          </a:p>
        </p:txBody>
      </p:sp>
      <p:sp>
        <p:nvSpPr>
          <p:cNvPr id="78" name="矩形 77"/>
          <p:cNvSpPr>
            <a:spLocks noChangeArrowheads="1"/>
          </p:cNvSpPr>
          <p:nvPr/>
        </p:nvSpPr>
        <p:spPr bwMode="auto">
          <a:xfrm>
            <a:off x="8348859" y="2269067"/>
            <a:ext cx="1292558" cy="30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16" tIns="41408" rIns="82816" bIns="41408">
            <a:spAutoFit/>
          </a:bodyPr>
          <a:lstStyle/>
          <a:p>
            <a:pPr algn="r"/>
            <a:r>
              <a:rPr lang="zh-CN" altLang="en-US" sz="1465" b="1">
                <a:solidFill>
                  <a:srgbClr val="404040"/>
                </a:solidFill>
                <a:cs typeface="+mn-ea"/>
                <a:sym typeface="+mn-lt"/>
              </a:rPr>
              <a:t>此处添加标题</a:t>
            </a:r>
            <a:endParaRPr lang="en-US" altLang="zh-CN" sz="1465" b="1">
              <a:solidFill>
                <a:srgbClr val="404040"/>
              </a:solidFill>
              <a:cs typeface="+mn-ea"/>
              <a:sym typeface="+mn-lt"/>
            </a:endParaRPr>
          </a:p>
        </p:txBody>
      </p:sp>
      <p:sp>
        <p:nvSpPr>
          <p:cNvPr id="79" name="矩形 47"/>
          <p:cNvSpPr>
            <a:spLocks noChangeArrowheads="1"/>
          </p:cNvSpPr>
          <p:nvPr/>
        </p:nvSpPr>
        <p:spPr bwMode="auto">
          <a:xfrm>
            <a:off x="8373534" y="2614085"/>
            <a:ext cx="2427817" cy="822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16" tIns="41408" rIns="82816" bIns="41408">
            <a:spAutoFit/>
          </a:bodyPr>
          <a:lstStyle/>
          <a:p>
            <a:pPr>
              <a:lnSpc>
                <a:spcPct val="120000"/>
              </a:lnSpc>
              <a:buFont typeface="Arial" panose="020B0604020202020204" pitchFamily="34" charset="0"/>
              <a:buNone/>
            </a:pPr>
            <a:r>
              <a:rPr lang="zh-CN" altLang="en-US" sz="1335">
                <a:solidFill>
                  <a:srgbClr val="404040"/>
                </a:solidFill>
                <a:cs typeface="+mn-ea"/>
                <a:sym typeface="+mn-lt"/>
              </a:rPr>
              <a:t>您的内容打在这里，或者通过复制您的文本后，在此框中选择粘贴</a:t>
            </a:r>
          </a:p>
        </p:txBody>
      </p:sp>
      <p:sp>
        <p:nvSpPr>
          <p:cNvPr id="80" name="矩形 79"/>
          <p:cNvSpPr>
            <a:spLocks noChangeArrowheads="1"/>
          </p:cNvSpPr>
          <p:nvPr/>
        </p:nvSpPr>
        <p:spPr bwMode="auto">
          <a:xfrm>
            <a:off x="8374259" y="3795184"/>
            <a:ext cx="1292558" cy="30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16" tIns="41408" rIns="82816" bIns="41408">
            <a:spAutoFit/>
          </a:bodyPr>
          <a:lstStyle/>
          <a:p>
            <a:pPr algn="r"/>
            <a:r>
              <a:rPr lang="zh-CN" altLang="en-US" sz="1465" b="1">
                <a:solidFill>
                  <a:srgbClr val="404040"/>
                </a:solidFill>
                <a:cs typeface="+mn-ea"/>
                <a:sym typeface="+mn-lt"/>
              </a:rPr>
              <a:t>此处添加标题</a:t>
            </a:r>
            <a:endParaRPr lang="en-US" altLang="zh-CN" sz="1465" b="1">
              <a:solidFill>
                <a:srgbClr val="404040"/>
              </a:solidFill>
              <a:cs typeface="+mn-ea"/>
              <a:sym typeface="+mn-lt"/>
            </a:endParaRPr>
          </a:p>
        </p:txBody>
      </p:sp>
      <p:sp>
        <p:nvSpPr>
          <p:cNvPr id="81" name="矩形 47"/>
          <p:cNvSpPr>
            <a:spLocks noChangeArrowheads="1"/>
          </p:cNvSpPr>
          <p:nvPr/>
        </p:nvSpPr>
        <p:spPr bwMode="auto">
          <a:xfrm>
            <a:off x="8388351" y="4140201"/>
            <a:ext cx="2427816" cy="822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16" tIns="41408" rIns="82816" bIns="41408">
            <a:spAutoFit/>
          </a:bodyPr>
          <a:lstStyle/>
          <a:p>
            <a:pPr>
              <a:lnSpc>
                <a:spcPct val="120000"/>
              </a:lnSpc>
              <a:buFont typeface="Arial" panose="020B0604020202020204" pitchFamily="34" charset="0"/>
              <a:buNone/>
            </a:pPr>
            <a:r>
              <a:rPr lang="zh-CN" altLang="en-US" sz="1335">
                <a:solidFill>
                  <a:srgbClr val="404040"/>
                </a:solidFill>
                <a:cs typeface="+mn-ea"/>
                <a:sym typeface="+mn-lt"/>
              </a:rPr>
              <a:t>您的内容打在这里，或者通过复制您的文本后，在此框中选择粘贴</a:t>
            </a:r>
          </a:p>
        </p:txBody>
      </p:sp>
      <p:sp>
        <p:nvSpPr>
          <p:cNvPr id="82" name="矩形 81"/>
          <p:cNvSpPr>
            <a:spLocks noChangeArrowheads="1"/>
          </p:cNvSpPr>
          <p:nvPr/>
        </p:nvSpPr>
        <p:spPr bwMode="auto">
          <a:xfrm>
            <a:off x="7574159" y="5048251"/>
            <a:ext cx="1292558" cy="30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16" tIns="41408" rIns="82816" bIns="41408">
            <a:spAutoFit/>
          </a:bodyPr>
          <a:lstStyle/>
          <a:p>
            <a:pPr algn="r"/>
            <a:r>
              <a:rPr lang="zh-CN" altLang="en-US" sz="1465" b="1">
                <a:solidFill>
                  <a:srgbClr val="404040"/>
                </a:solidFill>
                <a:cs typeface="+mn-ea"/>
                <a:sym typeface="+mn-lt"/>
              </a:rPr>
              <a:t>此处添加标题</a:t>
            </a:r>
            <a:endParaRPr lang="en-US" altLang="zh-CN" sz="1465" b="1">
              <a:solidFill>
                <a:srgbClr val="404040"/>
              </a:solidFill>
              <a:cs typeface="+mn-ea"/>
              <a:sym typeface="+mn-lt"/>
            </a:endParaRPr>
          </a:p>
        </p:txBody>
      </p:sp>
      <p:sp>
        <p:nvSpPr>
          <p:cNvPr id="83" name="矩形 47"/>
          <p:cNvSpPr>
            <a:spLocks noChangeArrowheads="1"/>
          </p:cNvSpPr>
          <p:nvPr/>
        </p:nvSpPr>
        <p:spPr bwMode="auto">
          <a:xfrm>
            <a:off x="7596718" y="5393267"/>
            <a:ext cx="2931583" cy="575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16" tIns="41408" rIns="82816" bIns="41408">
            <a:spAutoFit/>
          </a:bodyPr>
          <a:lstStyle/>
          <a:p>
            <a:pPr>
              <a:lnSpc>
                <a:spcPct val="120000"/>
              </a:lnSpc>
              <a:buFont typeface="Arial" panose="020B0604020202020204" pitchFamily="34" charset="0"/>
              <a:buNone/>
            </a:pPr>
            <a:r>
              <a:rPr lang="zh-CN" altLang="en-US" sz="1335">
                <a:solidFill>
                  <a:srgbClr val="404040"/>
                </a:solidFill>
                <a:cs typeface="+mn-ea"/>
                <a:sym typeface="+mn-lt"/>
              </a:rPr>
              <a:t>您的内容打在这里，或者通过复制您的文本后，在此框中选择粘贴</a:t>
            </a:r>
          </a:p>
        </p:txBody>
      </p:sp>
      <p:grpSp>
        <p:nvGrpSpPr>
          <p:cNvPr id="84" name="组合 83"/>
          <p:cNvGrpSpPr/>
          <p:nvPr/>
        </p:nvGrpSpPr>
        <p:grpSpPr bwMode="auto">
          <a:xfrm flipH="1">
            <a:off x="7528985" y="2476500"/>
            <a:ext cx="800100" cy="237067"/>
            <a:chOff x="4255294" y="1661160"/>
            <a:chExt cx="1505426" cy="262890"/>
          </a:xfrm>
        </p:grpSpPr>
        <p:cxnSp>
          <p:nvCxnSpPr>
            <p:cNvPr id="85" name="直接连接符 84"/>
            <p:cNvCxnSpPr/>
            <p:nvPr/>
          </p:nvCxnSpPr>
          <p:spPr>
            <a:xfrm flipH="1" flipV="1">
              <a:off x="5410250" y="1661160"/>
              <a:ext cx="35047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4255294" y="1663508"/>
              <a:ext cx="115894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5183438" y="3052844"/>
            <a:ext cx="1708833" cy="1443644"/>
            <a:chOff x="5927099" y="3207123"/>
            <a:chExt cx="1887055" cy="1592580"/>
          </a:xfrm>
          <a:solidFill>
            <a:schemeClr val="accent3">
              <a:lumMod val="75000"/>
            </a:schemeClr>
          </a:solidFill>
        </p:grpSpPr>
        <p:sp>
          <p:nvSpPr>
            <p:cNvPr id="88" name="六边形 87"/>
            <p:cNvSpPr/>
            <p:nvPr/>
          </p:nvSpPr>
          <p:spPr>
            <a:xfrm>
              <a:off x="5927099" y="3207123"/>
              <a:ext cx="1887055" cy="159258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265" noProof="1">
                <a:cs typeface="+mn-ea"/>
                <a:sym typeface="+mn-lt"/>
              </a:endParaRPr>
            </a:p>
          </p:txBody>
        </p:sp>
        <p:sp>
          <p:nvSpPr>
            <p:cNvPr id="89" name="文本框 1"/>
            <p:cNvSpPr txBox="1"/>
            <p:nvPr/>
          </p:nvSpPr>
          <p:spPr>
            <a:xfrm>
              <a:off x="6291627" y="3451749"/>
              <a:ext cx="1157998" cy="1097669"/>
            </a:xfrm>
            <a:prstGeom prst="rect">
              <a:avLst/>
            </a:prstGeom>
            <a:noFill/>
          </p:spPr>
          <p:txBody>
            <a:bodyPr>
              <a:spAutoFit/>
            </a:bodyPr>
            <a:lstStyle/>
            <a:p>
              <a:pPr algn="ctr" fontAlgn="auto"/>
              <a:r>
                <a:rPr lang="zh-CN" altLang="en-US" sz="2935" b="1" noProof="1">
                  <a:solidFill>
                    <a:schemeClr val="bg1"/>
                  </a:solidFill>
                  <a:cs typeface="+mn-ea"/>
                  <a:sym typeface="+mn-lt"/>
                </a:rPr>
                <a:t>项目情况</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350" fill="hold"/>
                                        <p:tgtEl>
                                          <p:spTgt spid="87"/>
                                        </p:tgtEl>
                                        <p:attrNameLst>
                                          <p:attrName>ppt_w</p:attrName>
                                        </p:attrNameLst>
                                      </p:cBhvr>
                                      <p:tavLst>
                                        <p:tav tm="0">
                                          <p:val>
                                            <p:fltVal val="0"/>
                                          </p:val>
                                        </p:tav>
                                        <p:tav tm="100000">
                                          <p:val>
                                            <p:strVal val="#ppt_w"/>
                                          </p:val>
                                        </p:tav>
                                      </p:tavLst>
                                    </p:anim>
                                    <p:anim calcmode="lin" valueType="num">
                                      <p:cBhvr>
                                        <p:cTn id="8" dur="350" fill="hold"/>
                                        <p:tgtEl>
                                          <p:spTgt spid="87"/>
                                        </p:tgtEl>
                                        <p:attrNameLst>
                                          <p:attrName>ppt_h</p:attrName>
                                        </p:attrNameLst>
                                      </p:cBhvr>
                                      <p:tavLst>
                                        <p:tav tm="0">
                                          <p:val>
                                            <p:fltVal val="0"/>
                                          </p:val>
                                        </p:tav>
                                        <p:tav tm="100000">
                                          <p:val>
                                            <p:strVal val="#ppt_h"/>
                                          </p:val>
                                        </p:tav>
                                      </p:tavLst>
                                    </p:anim>
                                    <p:anim calcmode="lin" valueType="num">
                                      <p:cBhvr>
                                        <p:cTn id="9" dur="350" fill="hold"/>
                                        <p:tgtEl>
                                          <p:spTgt spid="87"/>
                                        </p:tgtEl>
                                        <p:attrNameLst>
                                          <p:attrName>ppt_x</p:attrName>
                                        </p:attrNameLst>
                                      </p:cBhvr>
                                      <p:tavLst>
                                        <p:tav tm="0">
                                          <p:val>
                                            <p:fltVal val="0.5"/>
                                          </p:val>
                                        </p:tav>
                                        <p:tav tm="100000">
                                          <p:val>
                                            <p:strVal val="#ppt_x"/>
                                          </p:val>
                                        </p:tav>
                                      </p:tavLst>
                                    </p:anim>
                                    <p:anim calcmode="lin" valueType="num">
                                      <p:cBhvr>
                                        <p:cTn id="10" dur="350" fill="hold"/>
                                        <p:tgtEl>
                                          <p:spTgt spid="87"/>
                                        </p:tgtEl>
                                        <p:attrNameLst>
                                          <p:attrName>ppt_y</p:attrName>
                                        </p:attrNameLst>
                                      </p:cBhvr>
                                      <p:tavLst>
                                        <p:tav tm="0">
                                          <p:val>
                                            <p:fltVal val="0.5"/>
                                          </p:val>
                                        </p:tav>
                                        <p:tav tm="100000">
                                          <p:val>
                                            <p:strVal val="#ppt_y"/>
                                          </p:val>
                                        </p:tav>
                                      </p:tavLst>
                                    </p:anim>
                                  </p:childTnLst>
                                </p:cTn>
                              </p:par>
                              <p:par>
                                <p:cTn id="11" presetID="2" presetClass="entr" presetSubtype="1" fill="hold" nodeType="withEffect">
                                  <p:stCondLst>
                                    <p:cond delay="750"/>
                                  </p:stCondLst>
                                  <p:childTnLst>
                                    <p:set>
                                      <p:cBhvr>
                                        <p:cTn id="12" dur="1" fill="hold">
                                          <p:stCondLst>
                                            <p:cond delay="0"/>
                                          </p:stCondLst>
                                        </p:cTn>
                                        <p:tgtEl>
                                          <p:spTgt spid="57"/>
                                        </p:tgtEl>
                                        <p:attrNameLst>
                                          <p:attrName>style.visibility</p:attrName>
                                        </p:attrNameLst>
                                      </p:cBhvr>
                                      <p:to>
                                        <p:strVal val="visible"/>
                                      </p:to>
                                    </p:set>
                                    <p:anim calcmode="lin" valueType="num">
                                      <p:cBhvr>
                                        <p:cTn id="13" dur="250" fill="hold"/>
                                        <p:tgtEl>
                                          <p:spTgt spid="57"/>
                                        </p:tgtEl>
                                        <p:attrNameLst>
                                          <p:attrName>ppt_x</p:attrName>
                                        </p:attrNameLst>
                                      </p:cBhvr>
                                      <p:tavLst>
                                        <p:tav tm="0">
                                          <p:val>
                                            <p:strVal val="#ppt_x"/>
                                          </p:val>
                                        </p:tav>
                                        <p:tav tm="100000">
                                          <p:val>
                                            <p:strVal val="#ppt_x"/>
                                          </p:val>
                                        </p:tav>
                                      </p:tavLst>
                                    </p:anim>
                                    <p:anim calcmode="lin" valueType="num">
                                      <p:cBhvr>
                                        <p:cTn id="14" dur="250" fill="hold"/>
                                        <p:tgtEl>
                                          <p:spTgt spid="57"/>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250"/>
                                  </p:stCondLst>
                                  <p:childTnLst>
                                    <p:set>
                                      <p:cBhvr>
                                        <p:cTn id="17" dur="1" fill="hold">
                                          <p:stCondLst>
                                            <p:cond delay="0"/>
                                          </p:stCondLst>
                                        </p:cTn>
                                        <p:tgtEl>
                                          <p:spTgt spid="51"/>
                                        </p:tgtEl>
                                        <p:attrNameLst>
                                          <p:attrName>style.visibility</p:attrName>
                                        </p:attrNameLst>
                                      </p:cBhvr>
                                      <p:to>
                                        <p:strVal val="visible"/>
                                      </p:to>
                                    </p:set>
                                    <p:animEffect transition="in" filter="wipe(right)">
                                      <p:cBhvr>
                                        <p:cTn id="18" dur="500"/>
                                        <p:tgtEl>
                                          <p:spTgt spid="51"/>
                                        </p:tgtEl>
                                      </p:cBhvr>
                                    </p:animEffect>
                                  </p:childTnLst>
                                </p:cTn>
                              </p:par>
                            </p:childTnLst>
                          </p:cTn>
                        </p:par>
                        <p:par>
                          <p:cTn id="19" fill="hold">
                            <p:stCondLst>
                              <p:cond delay="1250"/>
                            </p:stCondLst>
                            <p:childTnLst>
                              <p:par>
                                <p:cTn id="20" presetID="22" presetClass="entr" presetSubtype="2"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right)">
                                      <p:cBhvr>
                                        <p:cTn id="22" dur="500"/>
                                        <p:tgtEl>
                                          <p:spTgt spid="72"/>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wipe(right)">
                                      <p:cBhvr>
                                        <p:cTn id="25" dur="500"/>
                                        <p:tgtEl>
                                          <p:spTgt spid="73"/>
                                        </p:tgtEl>
                                      </p:cBhvr>
                                    </p:animEffect>
                                  </p:childTnLst>
                                </p:cTn>
                              </p:par>
                            </p:childTnLst>
                          </p:cTn>
                        </p:par>
                        <p:par>
                          <p:cTn id="26" fill="hold">
                            <p:stCondLst>
                              <p:cond delay="1750"/>
                            </p:stCondLst>
                            <p:childTnLst>
                              <p:par>
                                <p:cTn id="27" presetID="2" presetClass="entr" presetSubtype="2" fill="hold" nodeType="afterEffect">
                                  <p:stCondLst>
                                    <p:cond delay="250"/>
                                  </p:stCondLst>
                                  <p:childTnLst>
                                    <p:set>
                                      <p:cBhvr>
                                        <p:cTn id="28" dur="1" fill="hold">
                                          <p:stCondLst>
                                            <p:cond delay="0"/>
                                          </p:stCondLst>
                                        </p:cTn>
                                        <p:tgtEl>
                                          <p:spTgt spid="54"/>
                                        </p:tgtEl>
                                        <p:attrNameLst>
                                          <p:attrName>style.visibility</p:attrName>
                                        </p:attrNameLst>
                                      </p:cBhvr>
                                      <p:to>
                                        <p:strVal val="visible"/>
                                      </p:to>
                                    </p:set>
                                    <p:anim calcmode="lin" valueType="num">
                                      <p:cBhvr>
                                        <p:cTn id="29" dur="250" fill="hold"/>
                                        <p:tgtEl>
                                          <p:spTgt spid="54"/>
                                        </p:tgtEl>
                                        <p:attrNameLst>
                                          <p:attrName>ppt_x</p:attrName>
                                        </p:attrNameLst>
                                      </p:cBhvr>
                                      <p:tavLst>
                                        <p:tav tm="0">
                                          <p:val>
                                            <p:strVal val="1+#ppt_w/2"/>
                                          </p:val>
                                        </p:tav>
                                        <p:tav tm="100000">
                                          <p:val>
                                            <p:strVal val="#ppt_x"/>
                                          </p:val>
                                        </p:tav>
                                      </p:tavLst>
                                    </p:anim>
                                    <p:anim calcmode="lin" valueType="num">
                                      <p:cBhvr>
                                        <p:cTn id="30" dur="250" fill="hold"/>
                                        <p:tgtEl>
                                          <p:spTgt spid="54"/>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wipe(left)">
                                      <p:cBhvr>
                                        <p:cTn id="34" dur="500"/>
                                        <p:tgtEl>
                                          <p:spTgt spid="84"/>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wipe(left)">
                                      <p:cBhvr>
                                        <p:cTn id="38" dur="500"/>
                                        <p:tgtEl>
                                          <p:spTgt spid="7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wipe(left)">
                                      <p:cBhvr>
                                        <p:cTn id="41" dur="500"/>
                                        <p:tgtEl>
                                          <p:spTgt spid="79"/>
                                        </p:tgtEl>
                                      </p:cBhvr>
                                    </p:animEffect>
                                  </p:childTnLst>
                                </p:cTn>
                              </p:par>
                            </p:childTnLst>
                          </p:cTn>
                        </p:par>
                        <p:par>
                          <p:cTn id="42" fill="hold">
                            <p:stCondLst>
                              <p:cond delay="3500"/>
                            </p:stCondLst>
                            <p:childTnLst>
                              <p:par>
                                <p:cTn id="43" presetID="2" presetClass="entr" presetSubtype="2" fill="hold" nodeType="afterEffect">
                                  <p:stCondLst>
                                    <p:cond delay="250"/>
                                  </p:stCondLst>
                                  <p:childTnLst>
                                    <p:set>
                                      <p:cBhvr>
                                        <p:cTn id="44" dur="1" fill="hold">
                                          <p:stCondLst>
                                            <p:cond delay="0"/>
                                          </p:stCondLst>
                                        </p:cTn>
                                        <p:tgtEl>
                                          <p:spTgt spid="60"/>
                                        </p:tgtEl>
                                        <p:attrNameLst>
                                          <p:attrName>style.visibility</p:attrName>
                                        </p:attrNameLst>
                                      </p:cBhvr>
                                      <p:to>
                                        <p:strVal val="visible"/>
                                      </p:to>
                                    </p:set>
                                    <p:anim calcmode="lin" valueType="num">
                                      <p:cBhvr>
                                        <p:cTn id="45" dur="250" fill="hold"/>
                                        <p:tgtEl>
                                          <p:spTgt spid="60"/>
                                        </p:tgtEl>
                                        <p:attrNameLst>
                                          <p:attrName>ppt_x</p:attrName>
                                        </p:attrNameLst>
                                      </p:cBhvr>
                                      <p:tavLst>
                                        <p:tav tm="0">
                                          <p:val>
                                            <p:strVal val="1+#ppt_w/2"/>
                                          </p:val>
                                        </p:tav>
                                        <p:tav tm="100000">
                                          <p:val>
                                            <p:strVal val="#ppt_x"/>
                                          </p:val>
                                        </p:tav>
                                      </p:tavLst>
                                    </p:anim>
                                    <p:anim calcmode="lin" valueType="num">
                                      <p:cBhvr>
                                        <p:cTn id="46" dur="250" fill="hold"/>
                                        <p:tgtEl>
                                          <p:spTgt spid="60"/>
                                        </p:tgtEl>
                                        <p:attrNameLst>
                                          <p:attrName>ppt_y</p:attrName>
                                        </p:attrNameLst>
                                      </p:cBhvr>
                                      <p:tavLst>
                                        <p:tav tm="0">
                                          <p:val>
                                            <p:strVal val="#ppt_y"/>
                                          </p:val>
                                        </p:tav>
                                        <p:tav tm="100000">
                                          <p:val>
                                            <p:strVal val="#ppt_y"/>
                                          </p:val>
                                        </p:tav>
                                      </p:tavLst>
                                    </p:anim>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left)">
                                      <p:cBhvr>
                                        <p:cTn id="50" dur="500"/>
                                        <p:tgtEl>
                                          <p:spTgt spid="47"/>
                                        </p:tgtEl>
                                      </p:cBhvr>
                                    </p:animEffect>
                                  </p:childTnLst>
                                </p:cTn>
                              </p:par>
                            </p:childTnLst>
                          </p:cTn>
                        </p:par>
                        <p:par>
                          <p:cTn id="51" fill="hold">
                            <p:stCondLst>
                              <p:cond delay="4750"/>
                            </p:stCondLst>
                            <p:childTnLst>
                              <p:par>
                                <p:cTn id="52" presetID="22" presetClass="entr" presetSubtype="8" fill="hold" grpId="0" nodeType="after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wipe(left)">
                                      <p:cBhvr>
                                        <p:cTn id="54" dur="500"/>
                                        <p:tgtEl>
                                          <p:spTgt spid="8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wipe(left)">
                                      <p:cBhvr>
                                        <p:cTn id="57" dur="500"/>
                                        <p:tgtEl>
                                          <p:spTgt spid="81"/>
                                        </p:tgtEl>
                                      </p:cBhvr>
                                    </p:animEffect>
                                  </p:childTnLst>
                                </p:cTn>
                              </p:par>
                            </p:childTnLst>
                          </p:cTn>
                        </p:par>
                        <p:par>
                          <p:cTn id="58" fill="hold">
                            <p:stCondLst>
                              <p:cond delay="5250"/>
                            </p:stCondLst>
                            <p:childTnLst>
                              <p:par>
                                <p:cTn id="59" presetID="2" presetClass="entr" presetSubtype="4" fill="hold" nodeType="afterEffect">
                                  <p:stCondLst>
                                    <p:cond delay="250"/>
                                  </p:stCondLst>
                                  <p:childTnLst>
                                    <p:set>
                                      <p:cBhvr>
                                        <p:cTn id="60" dur="1" fill="hold">
                                          <p:stCondLst>
                                            <p:cond delay="0"/>
                                          </p:stCondLst>
                                        </p:cTn>
                                        <p:tgtEl>
                                          <p:spTgt spid="69"/>
                                        </p:tgtEl>
                                        <p:attrNameLst>
                                          <p:attrName>style.visibility</p:attrName>
                                        </p:attrNameLst>
                                      </p:cBhvr>
                                      <p:to>
                                        <p:strVal val="visible"/>
                                      </p:to>
                                    </p:set>
                                    <p:anim calcmode="lin" valueType="num">
                                      <p:cBhvr>
                                        <p:cTn id="61" dur="250" fill="hold"/>
                                        <p:tgtEl>
                                          <p:spTgt spid="69"/>
                                        </p:tgtEl>
                                        <p:attrNameLst>
                                          <p:attrName>ppt_x</p:attrName>
                                        </p:attrNameLst>
                                      </p:cBhvr>
                                      <p:tavLst>
                                        <p:tav tm="0">
                                          <p:val>
                                            <p:strVal val="#ppt_x"/>
                                          </p:val>
                                        </p:tav>
                                        <p:tav tm="100000">
                                          <p:val>
                                            <p:strVal val="#ppt_x"/>
                                          </p:val>
                                        </p:tav>
                                      </p:tavLst>
                                    </p:anim>
                                    <p:anim calcmode="lin" valueType="num">
                                      <p:cBhvr>
                                        <p:cTn id="62" dur="250" fill="hold"/>
                                        <p:tgtEl>
                                          <p:spTgt spid="69"/>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left)">
                                      <p:cBhvr>
                                        <p:cTn id="66" dur="500"/>
                                        <p:tgtEl>
                                          <p:spTgt spid="48"/>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2"/>
                                        </p:tgtEl>
                                        <p:attrNameLst>
                                          <p:attrName>style.visibility</p:attrName>
                                        </p:attrNameLst>
                                      </p:cBhvr>
                                      <p:to>
                                        <p:strVal val="visible"/>
                                      </p:to>
                                    </p:set>
                                    <p:animEffect transition="in" filter="wipe(left)">
                                      <p:cBhvr>
                                        <p:cTn id="70" dur="500"/>
                                        <p:tgtEl>
                                          <p:spTgt spid="82"/>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wipe(left)">
                                      <p:cBhvr>
                                        <p:cTn id="73" dur="500"/>
                                        <p:tgtEl>
                                          <p:spTgt spid="83"/>
                                        </p:tgtEl>
                                      </p:cBhvr>
                                    </p:animEffect>
                                  </p:childTnLst>
                                </p:cTn>
                              </p:par>
                            </p:childTnLst>
                          </p:cTn>
                        </p:par>
                        <p:par>
                          <p:cTn id="74" fill="hold">
                            <p:stCondLst>
                              <p:cond delay="7000"/>
                            </p:stCondLst>
                            <p:childTnLst>
                              <p:par>
                                <p:cTn id="75" presetID="2" presetClass="entr" presetSubtype="8" fill="hold" nodeType="afterEffect">
                                  <p:stCondLst>
                                    <p:cond delay="250"/>
                                  </p:stCondLst>
                                  <p:childTnLst>
                                    <p:set>
                                      <p:cBhvr>
                                        <p:cTn id="76" dur="1" fill="hold">
                                          <p:stCondLst>
                                            <p:cond delay="0"/>
                                          </p:stCondLst>
                                        </p:cTn>
                                        <p:tgtEl>
                                          <p:spTgt spid="63"/>
                                        </p:tgtEl>
                                        <p:attrNameLst>
                                          <p:attrName>style.visibility</p:attrName>
                                        </p:attrNameLst>
                                      </p:cBhvr>
                                      <p:to>
                                        <p:strVal val="visible"/>
                                      </p:to>
                                    </p:set>
                                    <p:anim calcmode="lin" valueType="num">
                                      <p:cBhvr>
                                        <p:cTn id="77" dur="250" fill="hold"/>
                                        <p:tgtEl>
                                          <p:spTgt spid="63"/>
                                        </p:tgtEl>
                                        <p:attrNameLst>
                                          <p:attrName>ppt_x</p:attrName>
                                        </p:attrNameLst>
                                      </p:cBhvr>
                                      <p:tavLst>
                                        <p:tav tm="0">
                                          <p:val>
                                            <p:strVal val="0-#ppt_w/2"/>
                                          </p:val>
                                        </p:tav>
                                        <p:tav tm="100000">
                                          <p:val>
                                            <p:strVal val="#ppt_x"/>
                                          </p:val>
                                        </p:tav>
                                      </p:tavLst>
                                    </p:anim>
                                    <p:anim calcmode="lin" valueType="num">
                                      <p:cBhvr>
                                        <p:cTn id="78" dur="250" fill="hold"/>
                                        <p:tgtEl>
                                          <p:spTgt spid="63"/>
                                        </p:tgtEl>
                                        <p:attrNameLst>
                                          <p:attrName>ppt_y</p:attrName>
                                        </p:attrNameLst>
                                      </p:cBhvr>
                                      <p:tavLst>
                                        <p:tav tm="0">
                                          <p:val>
                                            <p:strVal val="#ppt_y"/>
                                          </p:val>
                                        </p:tav>
                                        <p:tav tm="100000">
                                          <p:val>
                                            <p:strVal val="#ppt_y"/>
                                          </p:val>
                                        </p:tav>
                                      </p:tavLst>
                                    </p:anim>
                                  </p:childTnLst>
                                </p:cTn>
                              </p:par>
                            </p:childTnLst>
                          </p:cTn>
                        </p:par>
                        <p:par>
                          <p:cTn id="79" fill="hold">
                            <p:stCondLst>
                              <p:cond delay="7750"/>
                            </p:stCondLst>
                            <p:childTnLst>
                              <p:par>
                                <p:cTn id="80" presetID="22" presetClass="entr" presetSubtype="2"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right)">
                                      <p:cBhvr>
                                        <p:cTn id="82" dur="250"/>
                                        <p:tgtEl>
                                          <p:spTgt spid="49"/>
                                        </p:tgtEl>
                                      </p:cBhvr>
                                    </p:animEffect>
                                  </p:childTnLst>
                                </p:cTn>
                              </p:par>
                            </p:childTnLst>
                          </p:cTn>
                        </p:par>
                        <p:par>
                          <p:cTn id="83" fill="hold">
                            <p:stCondLst>
                              <p:cond delay="8250"/>
                            </p:stCondLst>
                            <p:childTnLst>
                              <p:par>
                                <p:cTn id="84" presetID="22" presetClass="entr" presetSubtype="2" fill="hold" grpId="0" nodeType="afterEffect">
                                  <p:stCondLst>
                                    <p:cond delay="0"/>
                                  </p:stCondLst>
                                  <p:childTnLst>
                                    <p:set>
                                      <p:cBhvr>
                                        <p:cTn id="85" dur="1" fill="hold">
                                          <p:stCondLst>
                                            <p:cond delay="0"/>
                                          </p:stCondLst>
                                        </p:cTn>
                                        <p:tgtEl>
                                          <p:spTgt spid="76"/>
                                        </p:tgtEl>
                                        <p:attrNameLst>
                                          <p:attrName>style.visibility</p:attrName>
                                        </p:attrNameLst>
                                      </p:cBhvr>
                                      <p:to>
                                        <p:strVal val="visible"/>
                                      </p:to>
                                    </p:set>
                                    <p:animEffect transition="in" filter="wipe(right)">
                                      <p:cBhvr>
                                        <p:cTn id="86" dur="500"/>
                                        <p:tgtEl>
                                          <p:spTgt spid="76"/>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77"/>
                                        </p:tgtEl>
                                        <p:attrNameLst>
                                          <p:attrName>style.visibility</p:attrName>
                                        </p:attrNameLst>
                                      </p:cBhvr>
                                      <p:to>
                                        <p:strVal val="visible"/>
                                      </p:to>
                                    </p:set>
                                    <p:animEffect transition="in" filter="wipe(right)">
                                      <p:cBhvr>
                                        <p:cTn id="89" dur="500"/>
                                        <p:tgtEl>
                                          <p:spTgt spid="77"/>
                                        </p:tgtEl>
                                      </p:cBhvr>
                                    </p:animEffect>
                                  </p:childTnLst>
                                </p:cTn>
                              </p:par>
                            </p:childTnLst>
                          </p:cTn>
                        </p:par>
                        <p:par>
                          <p:cTn id="90" fill="hold">
                            <p:stCondLst>
                              <p:cond delay="8750"/>
                            </p:stCondLst>
                            <p:childTnLst>
                              <p:par>
                                <p:cTn id="91" presetID="2" presetClass="entr" presetSubtype="8" fill="hold" nodeType="afterEffect">
                                  <p:stCondLst>
                                    <p:cond delay="250"/>
                                  </p:stCondLst>
                                  <p:childTnLst>
                                    <p:set>
                                      <p:cBhvr>
                                        <p:cTn id="92" dur="1" fill="hold">
                                          <p:stCondLst>
                                            <p:cond delay="0"/>
                                          </p:stCondLst>
                                        </p:cTn>
                                        <p:tgtEl>
                                          <p:spTgt spid="66"/>
                                        </p:tgtEl>
                                        <p:attrNameLst>
                                          <p:attrName>style.visibility</p:attrName>
                                        </p:attrNameLst>
                                      </p:cBhvr>
                                      <p:to>
                                        <p:strVal val="visible"/>
                                      </p:to>
                                    </p:set>
                                    <p:anim calcmode="lin" valueType="num">
                                      <p:cBhvr>
                                        <p:cTn id="93" dur="250" fill="hold"/>
                                        <p:tgtEl>
                                          <p:spTgt spid="66"/>
                                        </p:tgtEl>
                                        <p:attrNameLst>
                                          <p:attrName>ppt_x</p:attrName>
                                        </p:attrNameLst>
                                      </p:cBhvr>
                                      <p:tavLst>
                                        <p:tav tm="0">
                                          <p:val>
                                            <p:strVal val="0-#ppt_w/2"/>
                                          </p:val>
                                        </p:tav>
                                        <p:tav tm="100000">
                                          <p:val>
                                            <p:strVal val="#ppt_x"/>
                                          </p:val>
                                        </p:tav>
                                      </p:tavLst>
                                    </p:anim>
                                    <p:anim calcmode="lin" valueType="num">
                                      <p:cBhvr>
                                        <p:cTn id="94" dur="250" fill="hold"/>
                                        <p:tgtEl>
                                          <p:spTgt spid="66"/>
                                        </p:tgtEl>
                                        <p:attrNameLst>
                                          <p:attrName>ppt_y</p:attrName>
                                        </p:attrNameLst>
                                      </p:cBhvr>
                                      <p:tavLst>
                                        <p:tav tm="0">
                                          <p:val>
                                            <p:strVal val="#ppt_y"/>
                                          </p:val>
                                        </p:tav>
                                        <p:tav tm="100000">
                                          <p:val>
                                            <p:strVal val="#ppt_y"/>
                                          </p:val>
                                        </p:tav>
                                      </p:tavLst>
                                    </p:anim>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wipe(right)">
                                      <p:cBhvr>
                                        <p:cTn id="98" dur="250"/>
                                        <p:tgtEl>
                                          <p:spTgt spid="50"/>
                                        </p:tgtEl>
                                      </p:cBhvr>
                                    </p:animEffect>
                                  </p:childTnLst>
                                </p:cTn>
                              </p:par>
                            </p:childTnLst>
                          </p:cTn>
                        </p:par>
                        <p:par>
                          <p:cTn id="99" fill="hold">
                            <p:stCondLst>
                              <p:cond delay="10000"/>
                            </p:stCondLst>
                            <p:childTnLst>
                              <p:par>
                                <p:cTn id="100" presetID="22" presetClass="entr" presetSubtype="2" fill="hold" grpId="0" nodeType="after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wipe(right)">
                                      <p:cBhvr>
                                        <p:cTn id="102" dur="500"/>
                                        <p:tgtEl>
                                          <p:spTgt spid="74"/>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75"/>
                                        </p:tgtEl>
                                        <p:attrNameLst>
                                          <p:attrName>style.visibility</p:attrName>
                                        </p:attrNameLst>
                                      </p:cBhvr>
                                      <p:to>
                                        <p:strVal val="visible"/>
                                      </p:to>
                                    </p:set>
                                    <p:animEffect transition="in" filter="wipe(right)">
                                      <p:cBhvr>
                                        <p:cTn id="10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78" grpId="0"/>
      <p:bldP spid="79" grpId="0"/>
      <p:bldP spid="80" grpId="0"/>
      <p:bldP spid="81" grpId="0"/>
      <p:bldP spid="82" grpId="0"/>
      <p:bldP spid="8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3d7abaab098ba0f4d5ebc61bf5c490c08478dc"/>
  <p:tag name="ISPRING_ULTRA_SCORM_COURSE_ID" val="53574A03-E0A6-4629-A3FC-763EB82DA396"/>
  <p:tag name="ISPRING_SCORM_RATE_SLIDES" val="1"/>
  <p:tag name="ISPRING_SCORM_RATE_QUIZZES" val="0"/>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Content List"/>
  <p:tag name="ISPRING_PLAYERS_CUSTOMIZATION" val="UEsDBBQAAgAIAAQA1Urpbttk5AMAAHQOAAAdAAAAdW5pdmVyc2FsL2NvbW1vbl9tZXNzYWdlcy5sbmetV91u2zYUvi/QdyAEFNgulrYDWhSD44C2GFuILLkSHSdbB4GRGJsIRbr6cZtd7Wn2YHuSHVFyYqcdJMW9sGDS/r7z950jcnD2NZVoy7NcaHVqvT15YyGuYp0ItTq1FvT8lw8WygumEia14qeW0hY6G758MZBMrUq24vD95QuEBinPc1jmw2r1uEYiObXmo2jsz+bYu45cf+JHI2diDcc63TB1j1y90p+yn359/+Hr23fvfx68bpBdiMIZdt1DKmSY3r3pQOTRwHcjYCNu5JErag2rZz+cv6Cu4xFr2Hzph54H5NIaVs9W3CIIiEej0HVsEjlh5PnU5MIllNjW8FqXaM22HBUabQX/goo1h0oWIuMolyIxP8QaNlTJ24zZAV463iSivu+GEfHs3Y41JCpBdsa+gD56sgQ4JAEQZCzn2TOwkSm1gSMsZT+GqTOZuvChlQtTsVpL+BR9/ZgTD6rFVRtqRsIQT0g08q+gTiArvw/CvwA1XfRBXJMQFEDCNoyHL50Jpo7vVQoKSEgDZ/wgn5gppJW8RyyOAYc2Gd8KXeawUymKJ7WQ8n5WQvJxAcJ1sPsdkdaESCgj15XYcnAhS9rrAi0zJnZVmY8L5/foHDsusSMole0vI2p6uTLGQP1KF4hJqasAwC5LtkzFHN3wmJUgpXv4WyIS87cNg7ArTz6X4i/EiqZzXjVN59nk6tXJca451IVhsWSZ6tBBT6gOWv7bYNMyh0iLgqeboi2KvUyc/BAvjo1rjsPwf4PqUpcjI3piv284IUicBPBig24fCd0dQWagDxhrKROyO8rxzsHQPOM5jHieIUfd9rDp+Q2Bp9FzOS4h8wcuXEJFeuCXZBQ6tMoxv8lF0fpKMoWq6/19jcRwBpC84I86ueG3GvpfcraFIsK+yGvhnDzDWC9B7CZrNQL353TD4oFDK1bAiQuBS1KkEH/SgXMxI7sM1uP1IBNLXcrEjDMp7syIhdqUaZ2QTV2n2uhtplOzK1m+66V6wp8d40UdXFAbne8ZbCMNCQ7G02iMvTGpTnNVD8uOINBy5ZNLw8jFowoOok5ZEa/hvXKrS5V0JKoPZDY5x0DWpDTkLIvX//79T0eOJ57Uu6jZ/a0XCXRoNZfIA9kfni54/mcbCcWjQ5xZdEE1B9gdruN51lS9SR6mFI+nMxBGaHSgyyxuPy7sM8xwcAHDwZy2rOGMZXcwWajWsheLCbkSQtHP+uNZviykULwP9rjZXAVMnXmEbdtcbKAJpIjv6ndagpiZbtUNR8INpyvZeIo9GDxP+Hgiip6EZtbv2hwarl4/ttv229H/sMrN/XDweu+6+B9QSwMEFAACAAgABADVSoym9/DSBAAAZxcAACcAAAB1bml2ZXJzYWwvZmxhc2hfcHVibGlzaGluZ19zZXR0aW5ncy54bWzNWNty4jgQfecrVN6axwmQ2yQUkCKJqVADhgVnM1NbW5SwBdZGljySDMM87dfsh+2XbAuHWwhE7BTZVB4Icp/TrVZ36+Dy1feYoTGRigpecYpHBQcRHoiQ8lHFuffrHy8cpDTmIWaCk4rDhYOuqrlykg4YVVGPaA2mCgENV6VEV5xI66SUz08mkyOqEmmeCpZq4FdHgYjziSSKcE1kPmF4Ch96mhDlVHM5hMrZUkuEKSOIhhACpyY6zOoMq8jJZ2YDHDyOpEh5eCOYkEiOBhXnl4ua+ZvbZFS3NCbcbE5VYdEs6xIOQ2riwaxHfxAUETqKIPBi4dRBExrqqOKcFI4ND9jnN3lm7NkusOG5EbAdrp8cxETjEGucfc08SjIkEvJKVFXLlADp2tqKpSbf9WIhWwqnHMc08OEJMrmqOLd+v+vW3a7r3bj9+24zC9Ua4Tf8pmuF6TUbt27fa/tur3/nt5p7g3z3i78HaN/IrOk7Xbfner7b7V832nsi7INaYtxWrdHcE/PgXvca/r6evFprX0jnru3ZYe6+dtxus+F97vvtdtNvdJaoWQ2vVGs5v174ZWgQkcrV8tZRGg84pgymxrMaV0TD3GFYjogv6hS6cYiZIg76MyGjX1PMqJ6aDoXx9EhIUlMJCXTXdF/FMR3lLOkyQggMWnLR22eXi9b+dLG29XzmfbmtF6MsL6ZWJxJavHH0xcLZIvzL093hbwm0PKYhER6WcjayNjfwagjHy+lYPDk/3x3FFm9lrDUOIhilej4JV1fmVkPB1wrEfEcDwcJFYkk8IKGHY7JyQ/QeKa+DZdFBQyhlBimvSYqZg6iGIwgWYJUOlKZ6difVVy0RcMHdR1Crt3EkQYSlWqvbRfLMLRBUf/eEJuqPLBfZ0jZTl4foVuIJ3I025h3Cbczu4KSYOS0irYKQWO1hiWqM2Rh3521vY9zC8pFI5AvBrOw78+JGDT4UVrHH0Mk2hg9koKgmNqbX1Mr1g0hZiKYiRYw+EqQFgujTGP6LCFrVD2goRTxbBY2jkWLQPGhMyYSEVzaOvoKLOAUkyKuEEZ15+JbSH2hAhkICL8FjKDZYpyrjP9qLOMFKLUnxPMYP2S3c8G7dLx/MBnE4xqBo9iOHCUDiRB+CH8PeuQAXjAnI5goFZCbAKZS1OZ+QhjMzm21a+47weHbo5iBnpHDcFOLJOOFBALOK8pTYEgaYI8HZFOEA2kuZEhpTkSpYyYolo1b/KcAMiiifhTqCkQrOZGg3IArF45PTs/NPF5elo/w/f/39cSfoSWl0GDbeMqlxs1OfWiOfaeFXcFs0px3qmfJ8BbRVf1rj9g1zhxa1Rr6gSK2xz3WpNXBDnb6C3KFRN7B1IWMzbsKN83z558qTtNm8+8t5o0leligzRfceFUrPrXVv7hBk+r7p90o2ne0JBAkLIhgNQ/Nz2xIzk382tu17H47OtaI1J2QlErrub1aEcNhWs9LOrde22vBnSxFlhEJnRSRYKQ4suaWm/N9NPVAko0z+gCZhNAbxFb7ZZfMzo3/bqDjkrXGwafomE/GnfrRl4/RAE5FgGURQRAcrvHd/4xwyve8pY9m3xcuqtbdTi7cm669zzZOYchpDHo08XrwDrp6dFsr5lx/lcsC2/nK8mvsXUEsDBBQAAgAIAAQA1UrmAaj1tAIAAE4KAAAhAAAAdW5pdmVyc2FsL2ZsYXNoX3NraW5fc2V0dGluZ3MueG1slVbbbtswDH3fVwTZe91d0wFugDbNgALdWqxF32WbsYXIkiHJ6fL3E2WplpI49kIUiMhzxItIpqnaUr78MJuluWBCPoPWlJcKNV43o8X1PGu1FvwiF1wD1xdcyJqw+fLjT/tJE4scY4kdyKmcDcmhd7OwnykU5+PbAmWIkIu6IXz/IEpxkZF8W0rR8mI0tGrfgGSUbw3y8sditR50wKjS9xrqKKb1Fco0SiNBKcCQvq9RRlmMZMC8p0v7mcjpXZ3P/oC2o4pqS7v5hDJEa0gJcZGvblCG8dzcHr/KAuU8QcNfbaBfPqMMQhnZg4wvv/uKMsgQTdv8T480UpRY0Jhz/hHfOUyQwowfRnWJMkrAhNDR6Cu48thc7wKQ+xrOfYrjKgV7wroeLAR89IzBUssW0sSfOpuqxNtjq818wHJDmDKAUNWDnkzQT6RV/ppY1+P+wBvlRQByih7xKlhbw6qLNwDG+h6/Wt3aVRHG964LApSwc8ogwl7ZI3+bsh4hA2WPfGa0gEfO9kfwQ0vH8U98S9xjnq++sQIn5ujr5U/eip4ecHBV4NopPKYWBSwVhvNCa8BXSxOr60JKjmJKOdnRkmgq+C/EZXubjEqTA4PrtNN9lWqqGZxqNxujWdLhe9nzeDd2vwl9bt15ps0Kv54TrUle1eY3Sc1njmdmxFwzT04zcEkaOMh7vhETOTWRW5AvQrCpXrjQEGJt2kNg0Q3WEDxNghKkyekap+6SU8XnbZ2BXJs3o+CbJtZ1uIqWFTN/+pXCGxQxYcDYMXVlruOEvvdkoHANAETmle/Y7tBZ6pZpymAHfu4DhU14KLNUmQ4darYb/QAbHbab00zqR7cm+kYJcbHhBOHVxCXihRMaxltek0zZxKKh9/u3vzjayH6RYeeFO8yeXSNFFxv7cQGNEv+P/AdQSwMEFAACAAgABADVSkSkzCymBAAAeBYAACYAAAB1bml2ZXJzYWwvaHRtbF9wdWJsaXNoaW5nX3NldHRpbmdzLnhtbM1Y23IaORB991eoZiuPAeNbbBfgwva4oIIHFsbrpLa2KDEjGK010qykgZCn/Zr9sHxJWsjcjMFiN3a2/IDR9DndanW3DlO++JIyNCJSUcErXqmw7yHCIxFTPqx4d+HN+1MPKY15jJngpOJx4aGL6l45y/uMqqRLtAZThYCGq/NMV7xE6+y8WByPxwWqMmmeCpZr4FeFSKTFTBJFuCaymDE8gQ89yYjyqnt7CJXt0q2Ic0YQjSEETk10mNV1yryiterj6GEoRc7jK8GERHLYr3i/nNbM38zGMl3TlHCzN1WFRbOsz3EcUxMOZl36laCE0GECcZf2jzw0prFOKt7h/oHhAfviOs+U3W4CG54rAbvh+tFBSjSOscb2q/UoyYBISCtRVS1zAqQra0uWmnzR8wW7FE84TmkUwhNkUlXxrsNex7/xO35w5ffuOk0bqjMibIRN3wnTbTau/V7QCv1urx7eNncGhf6ncAfQrpE507c7ftcPQr/Tu2y0dkS4B7XA+Le1RnNHzL1/2W2Eu3oKare7Qtr1VuCGqX9u+51mI/jYC1utZthoL1DTGl6q1nJxtfDL0CAil8vlrZM87XNMGQyNJzWuiIaxw7AcklDcUOjGAWaKeOjPjAx/zTGjemI6FKbTAyFZTWUk0h3TfRXPdJS3oLOEEBi05Ly3j8/mrf3hdGXrRet9sa1noyzPh1Y7EVq8cfSl/eN5+GdH28PfEGh5RGMiAizldGStb+DFEA4W07F0eHKyPYoN3spYaxwlMEr1bBIur8ysBoKvFIj5jvqCxfPEDqBWGeS0JilmHqIachzNn2pzEvqGMqhigy0VBlyvJTlKsFQrlThPh5nrUfX3QGii/rC7s0ubTH0eo2uJx3DZuZi3CXcxq0Pumck/kU5BSKx2sEQ1xlyMO7NGdjG+xfKBSBQKwZzs27NyRQ0+EE6xp9CbLob3pK+oJi6ml9TJ9b3IWYwmIkeMPhCkBYLo8xT+SwhaVgRoIEU6XWVYaaQYtAMaUTIm8YWLo8/gIs0BCXopY0RbD3/l9Cvqk4GQwEvwCIoN1qmy/IWdiDOs1IIUz2J8Z+/VRnDtf3pnNojjEQaNshs59DRJM/0a/Bj2zgW4YExANpcoIDMRzqGszfnENJ6auWzT2XeCR9NDNwc5JYXjphCP5YQHEcwaynPiShhhjgRnE4QjaC9lSmhERa5gxRaLpVb/KkALRZRPQx2CigZnMnYbEPulg8Oj45MPp2fnheK3v/95vxX0qB3aDBtvVjxcbVWczsgn6vYF3AYV6YZ6oiVfAG1UlM64XcPcoi6dkc9oTGfsU6XpDFzTmy8gt6jONeyNkKkZN/HaeT7/A+RRrKzf/eWiUQrPi46pRnsbzdH1a52rOoLc3TXD7rlLrwYCQQqiBJp9YH4SO2KmEs3FtnUXwmH4TrQm507Xfsf/zYkQjs9p+rm5DVpOG/7oKIvM1d9euvadNASW3FEl/nTTADTG0AoaUBmMpiCn4je7Pv7LMN/U/K95D7zafHyTGbf9h5WdgD9qxhEsowTK4tVK6effCj80Yf+nHNhv85c+K2955m8fVl+L7sH66tvi6t53UEsDBBQAAgAIAAQA1Uq+DzY/nwEAACsGAAAfAAAAdW5pdmVyc2FsL2h0bWxfc2tpbl9zZXR0aW5ncy5qc42UTU/DMAyG7/yKKlzRND4H3CY2pEk7IMENccg6r6uWxlGSlQ3Ef6fOBmtaFxZfmrdPX8eunM+TpFoiFcl98hmew/4p3gcNSPN2DWexrjr0gnThVD6Hl7wAlWsQDaT8+fRX/joQnLHQwXS2fSZbV/MTSG8WUrk6bhgLy2iO0UpGe2e0DZf4I6psX9WuolqbZ2vvUfdS1B6072m0hQyMOH0Mq15gA8YS7D/oQqYQmQ7C6iIPjtcDijqXYmGk3k4xw95MpqvM4lrPu/IvtwZs9cNXO6B/N3gYR3Yqd37ioWgmHt9SdJPGgnOwz3szpmBhJWegar79sP5AI+N2QQ26zF3uf+jhOUWdNjKDVpduhxQxpiuvVjcHFG3Ow8bviMsLiohQcgu2ZTW6oohANGtzxA80FjPqSAtt9/wXVSjnuc72qfsULEeHJduu7h0KDccfiWiEsDFCS2Yii66L44ip9+zgukbWKTfzihO5vMhohvu4ZA/jm7cI7V8TIb2X6bKoLofqYqSGg6uewU70AkkopF2BfUFUVTlv/x28kfvk6xtQSwMEFAACAAgABADVShra6juqAAAAHwEAABoAAAB1bml2ZXJzYWwvaTE4bl9wcmVzZXRzLnhtbJ2PMQ/CIBCFd34FuV2wW9MA3UzcHHQ2FVFJ6NFw1PrzhdQYZ4dL7l3e915O9a8x8KdL5CNqaMQWuEMbrx7vGk7H3aYFTnnA6xAiOg0YgfeGKd+0eEiOXCZeIpA0PHKeOimXZRGeplQSKIY5l2ASNo6yzBhRVlJOKwor2/m/6M8NDGOcq8vsQ96jKXtRq4VTshoqc3YoPN4iyGpQ8uuuys6US0URSv48ZtgbUEsDBBQAAgAIAAQA1Uq45zzyXgAAAGMAAAAcAAAAdW5pdmVyc2FsL2xvY2FsX3NldHRpbmdzLnhtbA3KvQ5AQAwA4N1TNN39bQbHZrTgARoakfRacUd4e7d9w9f2rxd4+AqHqcO6qBBYV9sO3R0u85A3CCGSbiSm7FANoe+yVmwlmTjGFAOcQh9fM/uEyCP5NIdbBMsu+wFQSwMEFAACAAgAg5n1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BADVSrd+K21kAQAA7wIAACkAAAB1bml2ZXJzYWwvc2tpbl9jdXN0b21pemF0aW9uX3NldHRpbmdzLnhtbI1Sy2ocMRC8+yuEf2AltV4DkwU9zYIPATv4POwoZrCtCSOZmKCPj8bxst54TaI+dVV3Nd2qPj9MyT7nMj9Nv4YyzekmljKl+7y9QKjfz4/z8nWJOZa8OSJ3Uxrnn7v0fV6xhuYypHFYRruyeYtReH1ISa2cahkzjCLJPPUKOc9t4zpwHdjGOUpsv/lL4o/uEvcxlfOq/eaE/diwSzkuZZfG+LKF0+r31OkGV8swTq0ubwVbox6mVsfWQIxwyX2lGgAEstwRh6uUndQEecw4hmoUBQqIcE46UYmkHFoWOtFUmO8EYpIx6ir1tHUjrY2jtkroCNFtmledrSEYiTEihABzlQsIBqNWDU1Dg1oPCA4MiKqNJgpQsMEEVr3zwnKkqBcYV2YMYHw87nG79+c6ov+9zuGc/xA8+wVn2dVbmzPm6vfPy9KKb+PTj8ehRDSNXy7Dt+vryzc/vnr3wK4mbdt+6unfUEsDBBQAAgAIAAUA1Ur7PN1uAkQAAKp4AAAXAAAAdW5pdmVyc2FsL3VuaXZlcnNhbC5wbmft/XdUE0rQPw4LhCoKRKq0GKOIUuUqvQoCooCiAkqTgOilg/QepZdQVECaXRGkiRTpEojUYKMFCB0UQggllATyS6zojc/3ef97zns0x3hkd3Z3ZmdnPjNbiDY21N3Btptt27ZtO/T1tM9s2wZg3baNPo6FifKT6GcjXZR/6DzP6GptK+gU+kT5D8BB85Tmtm3F8O2kS4yU/7O66Zl7btu2s5H6lw7p+tRu2zZfdX1tzbO+VtjBS6h/HM4pzAfvV9smGvrQVaahebVZBRfn5/voVHiULeu+06KQI3pJ21jF2YDO+qAb/57ivABlWL8R+pHXNtS4uNTW4N7LihBUB/lm3vvBrL4XLwJQR4hVKcoriwNVPbPt6ZjOWcWe9Epc7z/W6sQ+1NHC6oXWyYlU69r1zRaj4NGL7Pw2oXRMW77MksLa1/aS4UoaRC/dTTGRs9zG3Jd+rWIzXMKurQqqK4gBFNauP6NviHmmNdSVuhxRVod13VpRoVvjA+PoTAJ5A0M+BzIG2fzezusd2kHDO1MFnioIX3Q/nL3nl9K7IQynRSvGnqhv5P77Ntw0tjqdGCKHjiTsYWCXqd/27UvIEfSZwUeoinNM0+631m2EmbhZeXt1OEMSRtusN0t2whnnMjyFVmfJXkIWqEtNjkWvv7ciI1NOpwNj3H8/GdEW/ABNTq0hT6m9uShi9LOnSP60R3pu5I0V136cdODI9suv4QfUMvfqk1pNa0sEgsnDzOpmzitaTjMfsAGj0WIFtovPXYNmLoy6J2yI4npQgZNyF8ulg+tmiouvG0j4zFU0vWKHy66RP/tPemfaBiFtx93Frv4Yftg+QUpv84/la64uJvhUj73kWHANIaLl5V0GKtatFpqlvQY7kyCbLTmklv0xiknsSJRR8EJKxuogFl3O9wKltomHo267NZed0reqIw7irJouYXVgvqjmlSI3IBmOMcVUyXrPGdj3gxsuDi3czvPKyNNzi1m2/Oze5L8ms0UqTfVOOrBLtpwtzeghQlke4FprjG+ndH12np7MyTsPNDij184Qmj4gglvXDS3PIyBs+01u+z2byoSSdT2EcKiRk4Ek9V34VkKW0qdOek37wbJ4xeX1zpfZt8dudP7oxE2KQewQEMGkDQTKBeNxB3ir1zpca+88isPpaXvsHSteDVHr3i8lSuxFWhGDvCXGK0aYSZmWcci96RW4WmJBc/NMM+4wXSvG/tKDVy5P+vWn9IDl+zqSQEgctKqkcbhRdHP+I+7+9K662JApn4vbYpALlXi5y+Nyalwr3hbehxBpB07Y8R1Dt3QltNg2104gXpXOKA3IYwnNddQFU1tmiF8nL1uTlyOwsfYIxykP6IBizIGpXjJeJGqluwgKwshjcWNBt3AdvtITAUpD6vhq35yphf4Vu9lC3+A5nK+LlFjwJDEQ7eFdU+7Nw3o/4Cq6BKpoAt+DPWyb8dgq2+PZWOjEOqj+p0CEmS4fApamCmoDuUQr9mq+AUjHbHM+08fLOVp8kr9kUBEYyS8oSpITj0bapqcPwHlYFyqLMyUA40p2DSCYlXm5yVy+JyQ6ab755QpXBikBobhyjBcAbohF7iUkSegeFkaLqMvhE5AliZzwjbY6UptjUwQ/prMdCa3MDIxftYyLXY5GHi5ztlW3V6wsQBM6ysCa+T5OupBNfL8595XYs3gzxL5yZZHY5bkg8lTAkyB4c3DCitZ+bHE8HudbOEk4Hgd1UuMlJ9gOzKsKuMe4O4c9sTSsFYWKInpHPHaKA+1kwRh0cXVvgRnhA1QvQCWqJ8H5mZWH+wnB29jr9D9Wd33ujvYLkCiObvyISi2UIOUwerg4igO3loXqgKiqJXJIm0eNaqgU7tAiqbNx4quKwZpq0upLHKk8haaWFBmkefKw9vdtrPpAFvvoErPoKrOStJFjzqf3APNO3l0UYW7s6/FVSS73tuCmX5gMddbKDo901oEVT5Q2hYvrwAhnYnVFg5ZeItSDc2ZKse+uS3gs1ZIXa3Y11fgWNhMQqJOrkawe+xfTu8opldV4+7Ap+v7N4kOx+AtYWRB8V2W7+Epjb7c+Z52gVTc3Y3Rvdi4yUeIfxKIXpwI+e2HDuS9Q9hub73a0n4dc2UXSY+o3bzxJv3A5AovKrImX9VPUIimrPS1P5bADjfmk18fxsJYw7Gme+9ekoAAt7jNbGQMguozz6cCOhqHuaw6tqYUchwkXR41qlc07cIGCRVGxfasjFXoskYVcKFSb8AIGe3JpT5vAXM4lMc0q7JqpyDvbixB+qxcYq2T3gwwUjV4bih5XwuTh5QgGaH1OXKNTI2qlqyjlbvyxoZm72J2tK9aUf4PIuoHo141mJ314WCMYmwmTEVh30O26Gf7kQQ4/xZvEXIUwuN+Swt5vs1h0nEFMHKh9FzzyJp2Y+dzVYdrj8mEHyJjDppQDP3S/DBuT8zA0fa3qWAwgaZpdmRVsHqUNuu05/SoL2KiYjCgWXNuxa3UWcqVc2Za3KWx625uHysF8RGVp9ajXmrxAD6e4lgAh9pR5Sx3YsVQ53SRQt6cvB2waorAcxNpZTEavGJKUcduTcUgJxMss5TUR4UNAu3KNAPHGshVrKxEPpyTQbdVrN+XtM/3ZWwxTe5vNCsvef7qJ82ojNMB+OpKrTIbnIW8cwzyPSl3mQt+oO7UbnH5l12pmeLu9HT2n6BA6AIg47HFbRrSNzOEgFCl/WnAoZbjLS3kiQUU32fdKEginnCg5cpo/KiFM784iimmyhpFihDJ9gwP2Nvq6kEJOJIGUgQfb0h/ocbZFwTR2JyxHGUh1XzOC9TZXh+hZeXd5A8ft6QVQvjl2p50vemB4RReM7jX3jhClMYV4EfUyvSJsjWq1WEMBVK/A1Sng4gf+oQfDN3E+FC62uEN9psuUmdCqxfqPrg5nrTBGIRelpv1SKL5cpXvT6/rRS6KbE2HezTK74p04EnrakA+mZTItnXDvRApTZywoKwr7xpObFXwUaw3idzFA2PXSJfaM6Ybdq3kIap48xbyoxvw8klAI1n6XVViFPRKRqoAgv1h1e+MRgX7vgnNDQ1U9gqCD/dgEcnlI0CX+FBN+BeSmK+YFXiSW7CCv1/lwKt+/Vv5Fo9jQez91uHOI8B6oQPhdQjAdcSjExBVYgQ0Snql07MP31kL1BCNJjgfWeoweD+wd4SZiDgfp/XT7FYYML7hZCzwZulf7Ka6gh7/8pVPKBu5hEW9b2XX7H9hCnSEGQJZ/X/FPRTJiApviubuYLB1Aznl/p8c2/qfIrmgkaSTZuOskG6gbiwMVjK3XA+oJARw/QEGPA7UCpcolCtQowIVO20EIPyFDqgu1hHX00fXSjZ2tW0ALZdEvCxhDjCFd+lt+9rXgFp0OPafQf2AZpe5rjyBJCVtpwq/1F9inIcaSZ2R/Rz8aYmHPPi48O0+IDnr9Sx8WOXRZgGc6ByN+aYfyRapOGZ6xJq83l/PL/D6sUHAYOBrMxfAbjSmFbQ03md9xHUUkh+LP72b6jYngS5RB/ZsUs+f3ZpRYz8aeZRf4rZku/bsnHp9o/l1A9aFtO6rFq8V/l5BbZdhtoLPO71xVDGjcOnkrju63waQKPk3OTZb9jc+ijtAA4NPM3MzfC4azAQcdDjr8/JGqoO/n3CdHUaorA5NNfNYDq0A6Ls4wBV6E7J6EHR+hGYb0H+8fzj6oNBbID/3eb4L8fLxrIHRxoU26LUZbA6A9vIMrCnpMaO9B5AUdeh0YMJPtKDSBLAOKsH3zrZurw7rq60kf9ACU6t7HQQlctzwjKFOhyWrImCGr9uHHcBYFEgWjQ1mi6s0AB5EWlMYon59ocueOuH3MInyUEVJQ7k6OuVtZl9sDeXyLuQ2+1Zn+GLqkS+2jGWysWPsJYmwm4/mT+a57YcXj9WNgED34rl7XSENNyfs42bGGH+WgDS4q88UsZzt5lFi5eduFfkru2hUbCcX5CpaoUJYDwGu+boWz/0C3luuFUAVhI0F/yzPckD6cUY75p4yFd/Mb7FSRoqd0HAMQFhk4pNzBv7X8nSiFIS7+WI0Ji3spGpca2ul+zJlGJFNzMgM8liKSULBmJPNKq6Fc85byLeyaTv9v2N1S/pfdv+z+H2P3CZylev719oxIEf8rnhSbZBGE8eqxzFDGVXuexhQbVgYXFxR31nZzhbVWaomFvYalM2w1Dvl7w81XzmuXBC1OdujwAB5zH7DN4mHrvmSSdLfxeoD9EwHo5NaoWrz9Vflo9/OLgzwsJVGcM3N5ZNqyuktest+4WIQw2P74GhDhaTt4yBqusqBnnyYrFkOTj/poD7bYLFl6k10Lj9RwXcbaYaCyph6PP8zixMM93XamgNt3SEaWhccITrws3Kw7o/s/5eTRmla39aXXh4QEwyxbfEmMYehyV9Gq1QdI9Y2l96Yhfpd6/A2Dwso07urJHPl3ys+K5hR0ptj63oKC3ZwWgtodRQ8T0paFvnZJ+n90CU3GQa2JifiPywPnQcYQBcjCkxAXml0Y5lj5hkP3Gp+qhQcNHkOadnuahmkkDXdN5xDWaCrNk1OSEkEJLGeTcYpWK132Qq+yiWyAGEDkcXIpqjDz0DXgAYk0xZ9+b7qr/qrJdoOcvfSR+zGe1ZftBSLzp8woXdwtYTaUP05ruoevXQ3fh+IJO5aMq7R6UZKZO6P4iCIn4z6GJ4ImNOfl/SOe2yqmgMeUHmqsvBRNuj3/pfbwis9QzpBmD/+Ihz/qFAgTb1nJpERu3b3+ImcoYno6F/4+Lo82D2fYDLLk6KFUAq/2EsLzqXuMFPcJJSBIUB5WJZUKU+87spd3/nT4k0ZiEu5zLEtWkKfclCmbPH9tYOHgFFsWgG371mpK/7hZfLZZUgR3BSTZ9KzDNzaFipd3v6dtJ2QkdebzZ+JCwQ1exzGOuoBv7e1T4HFqXpVp/F6v3UGDrZREMRcSIaLPg3YcouWc81UrzRsJ4sD8S9KEmh3fJzpt7eC8rfjt74LNC6s1SW0zC9CBtfWiDIZaW/Gn/ruSJRRli13U4Ro4HdjFchfsQESQvHQpOXXXD7cfJ8Dxs/63FeQvDUR4n2Nj1JYQo224zAx3257qtqAIjy3KzBDATUvEt1MizFJe8rHulOTmLM78g/FUvBp1pPIGuGFPOD349pZBbWWCOqjxMzEAk+3/jwFJ5erJPDLWQHjQnp+izH8QdywuJNnkf6nzZxsyDowFEL9yT3ONtekfy295xMvqzfOFe5p686UzoQsQ3+l7kby7SnVF/Ow8p7J8XDayXyWXuwz6D67mjqnglriMIdPzw1Z9V5u3arRCkP8IT0J8fcF4VSpGtGTD+d5wont2QD9tIQ6X5oY/QnGFWcXQIb2BdvklxjK6sxLQbNoeqT1Fy6xVfK8bxbJnPScZSIMQr0xr7xsPOypyPaW5tjzecTqWHKLnUFu1KdeBmflYb+hq0Fq1X407xedIO7kMVLy1vAfqVuweNCXTblaD/KnN3kkTgl4ZCnCVD4eZmTLClnvP0pKGmdFuqAHFjRry0HZWmQdziywoDnpZm+a4bFSvxklSPLjCOdoz5fbs4WsPHQ1A9x/Ub/mhbJk2BZmf/YN8cpPZ2njouMyMaC+D7pTmXiBldCY6dz0KKAFMkc1WmR1jeHLioIQpBSKo0laFv8z/z8xXICbUFtvlMij+u26ECLTFU/TPwtmHNEC4BUdCTXJ8WN1n7AVp+gB//TP+Zihm0UA36sqsHSE2xwtmPMkJ9k/K4JxRQZpy0829minoOMahWurljldaGfBEfYRyPTjA7USMwSDHam//YVQSh3g+BTiX6HW56EBQSUK69DWIQsVdCxTz6+wyVF3pJffAeOHNXriFallhikaSTfSJo4+gVRT0I3bjxJE3/C92/AA/r9gl5PZ98nxexsNqayASMFuc14ef3h9lAASbJ2CaFj2PqwY3kxeVs1OtT1+Jkl3rLXpUFyRxeQGNhJ6UOIRsnpk0LXBVE9u1ajnDVbgLnQjnWDmjwovuKwiQeiGZXFrIBy9vazd7iRZB3yxMD48IrB4sO5odxHZh7oJpAjGGAhoefT5DiSln1m1sQ/pzvqUKCsMmHu/beN5XANaElPXZijaFpp2D46Zloh4qpMwwi/gOHxToRMr1wfvWAnA1K5+LZ0+8QYLDEgAqIrF4PM7XJXhigqO43ddQJTscdinJxkl19KVnDbrnysrZ/Jl5YASlIS/HHvHYvcVSivvLa7AuUT0tSKgi3szqHafsG8pg6z4YKK/v2og9UiD0hIeVm/LZqs5dnqMlpV6uKXPeR9WAi06NKO917zLVZNyljOD9y8XxSfwcVQwl9uq3B/cPFw8Q7pBXfTJKkZ6LQ9sqZ+PGev0RY0lPccQYmF5+AJqVc6bXxbUq2PktuFmbDhQLEMgrI+65LQoFizQ6R+OxNRy3Jx9MLZ/+rrcWrh+tSE05352fzd0phP3VmWwdmN5jNG41aP8auqAS/lAhG8PLe/9KYkugNwci3x/S0mhvz6yVgOqESdCXyrMK7X+Lzd+4uczvzcq+ojlUL+OwCA1C39euMjTv4pfa23P14tt9ZUdi2QVeeFcH7M6ctDyteJ5GbP7+IXdq5QfLVMG4fcVJS83sQRchUSHlPRiHEmFUfPo6ySS2T1xGKCM8bMQayH8IOHsR7qy/VqY6aGXFCY1Y4boiXdPrPYYo00sU5mnExtJfBzesDTn8cIUv+H66wikDuW7yiY9gzYApctyZ0l6kz1BaYbwVBPn2XKIcvlGQ8XhbcOe46BlIb7kIft0kFoDvf9uRqF7uxTY+AWwUFC4bZGw04LNVfJubmCXw9pxMNekSOm25TXmD9zxNV7f0qWmiWuulXqI8dztCzRVUMVPLgO2gW1Sj92PVCujY/NC2Y0EaTGHoWAwAP1Btcb/GWuvEle18SeNIn/yQQGTFLOSNAV+/lga37sJCeJQR994SRzAbO9ol01eR3qj8EW1MbXBIyrUFXVAnenwP27ZGx6UxRXObKIAiEFOmo96MkAjZfAQj1G5L0tMdHdjkuU6Y28RfwJKhlc6jIqy+m7fCi5ej3BsNmL2xE9OwqImdVUIlvYkz/1iQL7GP+ZkrvAnYXyrvHtcT7Tthz4+OAaaKuW9KFtC0tqRPN/bFhLLkS9LGJY4Gl53gLFH1pD8Y67/kf8n/kv8l/0vOIF27Otq/IIDeSw+WgQJG+U9/DQYPNOTayDVHCvyAz2oMRqrLHyY/mlpnyT4qOkCBsi+1QQk73OOeCnlS4ccJt4O9cem4Y2FmMfu+eakbYWI5gR6L7wykn+8rLBYGg+jlKCSs7k5Ps8WoeKXV99l03OK9iF/P2Dym+y0L8O2rgP0AMHTYhsbuC+G2fVl5rzRh+y8lbqpM14BPeXP5D/9GcjdFw/6z/0GTUam5X3dPDu/443ZR68fDh0wJsRu/bRfB/7BdRGkn/VV2682KWOVf91BO/nk/x+Nle+utDdu6X5vqgf6+L6SBZKpdfu7qnB2yudYRK13ru4ydWebynbhlahV7CvEJQ97AwAmbq2NwV7WNT0auc3XkzQ7RjbeiznO1xLmPwUjChI+Tp1PV+IZ/8opnk2XS3bFdrysTfbO8RAGz1sTUr9g9eIf2u5mZeRbSuJh6n8ryB5NHdisPRDem/91ObxIjjAucUpbnYkDGB8MFoUTDJI2kesHMrdEMZmPOhwOVEO8rSX9LS/PazpP6D6VHFCmo5raTfzVKC0bF+ADXMjWMEyFj4/sulufuKEhPjztXlAFXLT7e9eQJb/WlexzinOxSeasDU2ry4t6er8rz34vqUtWtuljgl9yUv9O14yCpPn4DFVG/cS5GmOSKZZQBR7PtFP692LIn0owSEu56PcAiUVgnXxB0OefbHlboPyG1LCpr4ykBKYMvMZnzaW17Rfyn94TDbk3cjAEcQt9Tk1mt/zndEWFrZ+wMYojKs/4YxCAJrn+/R+2oVKNbu3mPrC5VChl3tkrhDHENzBmi5GF6P+BTSIfNiaSxPOuNZ1C9SGSi5SQP6/lSuXPz3ecaXqhjjb5R9TrY1HL3JYPpq6QUfVeqMM9TbNo2WPpHwwx2dnvln4EYQ4yXoVtzB0dehkymOxwtd8XUrieElFtLV8+//ojLCV7/VFMHR3oKoIObPRa8IgrfSikgJ3ERZMwyMaiwBrdMaJrtc8gJaiTe9W98vVJH3si40hjSUzW0/Iq+sQCj+zoIE7RiGR+N87XKuFEOn/Dsz8H7VneXIRd8sK/YU/nIOe9ki2YU3VFMOh3L3GzUiHePL0PB1I4r1v2p3xTV+IjblSTQ5QAcNXTM8hlae4WjRkUvdXQWhOEYT5Rq4UXS/Ap+1U0RSx5b41BbHf7oOTpVUCiUAp8i71V0rfNWdUUrzQbUBMnGqkcqDPB9VA9I07ktlu076tXis1lr6UIiVk5lBzQ+a3plZ0tukg52x80lUEIkYu3CkQeg+RpcEG6H0caHJ2peZ++B5gaNXzoNlCRcp4ZzQ+1bM2YKD/U4GWF6Tx/ocepfC3Z4C0pZyNWB+QZLjVHCYNO2Wq+Zbse62D4SNAZQbPU2XkZChJ2McTHYVC67t05ZGUY1czWcIaOFhxuHvG1LGcMuJYGUmBZmDKzX3+1P3ljthKjFshfHBUqkcqkv+vRJcrbFwI5t1m6kD9KbJ75Bjh4ZnXmUavXq8+WnTq5x0QHyeoTUW7OmK5FfwuDPnUddhF0vEN8Gf7NJYTIyy4eABAkmFUIvtFCQlwwHqAM3Vu9cgFzhS7ZkbBwnpYE1803QI0V5KTb/sj9WK6wZB7Ed+nijUhKo/TqnTYCXtYSfwu3IBGNSKbJHxh1VAFvtS2gxhPnGW85koaK1NImZ89xjEamKQiUb7jgm5GMvoQyqsa5O37rgZI7gO6RgEgB2pL2YxpCDTesE0xMp4LjSxAajNw9r2WCGzb8WZaqUzoc3iTj1V3qJLwh9rRhe1n4pmLPcqmIjeb6Ro85FtTkGcNqXfygDlEKuCNwTy9HnzolSfXz9riREO5IyFHI4vQ5spxHLkO9GHX72GDHx+2bxEZkjAp0CGyNBTB6BaNaim4awWbc3Xmrj2QCTsZIZP/cWTZJ+3bHLbyNRHbYa3MxgcThOrwtNic04wpwLX+bxy5yH9JZZOvtocrMbuhvBeiN6H0MtBUM2kMepnsfVbmsS4+SpiAAJIKJskBLGm6Zq2TWANrOszf9Jq0oB3RZNFRLyzNWEtDnLgpToRg9JiSvoJtlYizXML9yYPn9lO9NHwSNlbfH0sdpkSqgOJYR9mVWod0VxUN0lrDoR/o2hd/UfwJr7+xoz6JpXKxRthgpBZNIIUEo+yqstQHz8ETM6BmACdXuzGEx4keM8arTe8VY/Ud9n/6jfmuamH8Ki0LnFj5eberJR9FplQ68q6/1dlyraD9ggeuYLZc/acjLyInNr4SZfVB/xi+pD8M5kek1lqU1wQ9GBxBdL2I6VBT/0ZvWwuItF2kyaJefUK/dLtXMy0Wr/mIsM3XVbnWJ9cSBxRTgKrLVZ2ej7vOLkntqFw+GEZaSUfK8pJArbWkhYLkHvSSYeK/daJR0oOgA8ANToGtFvEizHyRdsOJC/n+zaowPTE3oBHZ7syMjQmx1z2DRHlIES9UN4OfrJrsRFGFQHdnIenQNd2X2lXLLH86JYQ629KDBnxBOedVqUlxWc1Nm37vtcAqh9f8hbAFHhbT2+g4NDHDjbP0dyZCFa4XpH9QqmxuDqUrqzCrof9LvwnYsj9ZE/0lPDHjuE7gCQEwDn1zk6oasb844K10Wj18voNeNi1c/xtzmnoFeDBj6pBddhlcnVl9RuF6qTQkhqVj49iwRJYtdqKQouQIJe/rC4yYDN4W4X5HMhmlx3ptvTvVfKoHd5iuWBG2cbPy/n6Jq5XS9BLkd0JkmYvbLjtEJanganO3FaV/2ZXpd7dq4edVz3hj3UuXtXCKrfz+2mAASVRcIUUyahbDtVE4KojuBn7d+4iHtSme1+EpBQM34XOR7c6ZVgCEQ+UYMbfZns6l8mez/dUe8LgP4MYke6hvXrktHa7dRKnNd8PfDN2MV4x7o+1x8bOB3L+VDwPF8Ink93MGMYGENXVYbPwgU+IRW9JxmLaT5R7mRmEP1xEies7ajbyQXH2VKWWaInLNViW9orbA5xYIqbTaldnodVaeCqGqcFgZmeiNl0+G7IhmdUuHxxAZi8jGHypm3Dh9caRJVUoSW/r25ucKubq/c7Y1cIDMkuSgYJLi6+fm1at34OmdqZIB0DyMLKyDEHnR+blSd+P5s0eRQUpG4EyA6YU9SB2YppcrNSfboOrNPDkPLl3Tsgxte2GBb+o/n3X5vnWn2vvmESDrO9R7VZppBpiamzkGmnSMXoFT9gOWZW/lv9NHTo0kYgl+9oNAXExujQU8bsM2tCHXPfL2OmQIVCCD24ywBgFYhvOmUBXqT4ilvwGQoKz+acLNC6aBXyUZXYrvaNKMwqmXdGnB7stslSTVpoy3ANHBN8pBX25UBLAsd+tbSfkNBxmHQ10pSbjmtanF59/S38RGX2t2qMPcR7Gj9zb/4nzufnUUKDZe27HgXUM1XGkF9Cg+WHQlbnANp3n9DeIFm6+dTMlAL0Z6Jpb7wXiE3MP6OgelUd2tsgT7SbXlEiDwujP2TcVcUjTXm+cEEzMiECKZDWz36RtIhypUxmZUcICRmyysvAdP4yaAiNF4GvrNcW0sw7zxqwby6qkz0Xx0TJvtQjRSv/fLpqqaMB2H/8G+Ur6h77/InlZv4XW8A2kZ1CeT+gPpUis/W9MgSrwkxdSkSl9GtEFQpuWN+lcfEAPfRrrt4yd4Af2r1lp6GdUsNsfdydyywEQHWdZ9e2wP2Kw3f1ijYBXbwx9WaU0kzOwAO/nA6zkfBcqGCx0KNVNqwF1MgQ/9Kvm9b8va0hhA6suL1lDNylCQhef5/j4oKprVmbdVAn9q/w1c6Hd6QYqSn6YXl+b3LYSQdGgUkBGaTszJeZw9HFO5OM14CUyG64jkysk6ceLD/KoTJf342rI7XVZZbmxgAMWdS4t0ZZ78CakDHrtVbTAmCqni3YPDpHdsxP2DrpZNMrhJE1uCiCBREgMWQ6sh5NQW6WdBKZuvKaKoTpB/AElwJw2C4YB+OWACmzVI+zKVTvTH+hnh34arTAhmdIEBGNqT14ZpU6KhDGqCpmmzPXpVnVJ3rDN4aP0W2ZPDFJIGL57Vt9GVIMprznhO4CsMUwkKPwXkJfV6BEcFm0oQovCoVfM7PKUbWwIqlbEakA2DkdGv3+QrI+uriTRWV1+LppeGFQatcNvPgggCar14DaHkB1n32yp7WjtMW20+FJeqOLhy7kjimLoKYmocUDaZrxEPFk8oHd2lrcZDhmSsLxGifCVEXs9q3CVHm/iw7rV/Kk9tDjg1mRUGuTbJpcaI++G0qxMZOIGg/yhYf6Blvd57Skb2zjATeg+sgHAAjyogjD6agoek1extFlqEBfByf8ZdYOxUal2zZ+FoDbu8PEW0LyiTenxIEKe1aNtwa4LbGApLt2xBDIkmxKThY9Nj/YG8jusII24IpYkYvCYydY8ThLHw9UBm+ZJVtxda5PsPW/yVdqpJTp/d6/DkoVtJN1QT9Sd176j2oO21G8eX35Bk9YNTfIQX6xJNSZghGQC2eu611bWAiXUEHMXskQalr02aclqxbDje0pCNhv4d1/dSYgpn6PvJTTdjt02emketaGyK1hP/VgcQAXe0qS3vqi4WyjAQN4BDX6uuyhmqsKf1t7AAd7yqavYbBOEpiNrnJgRHgYKow22OV/YufzPBY7QEkG6PkU7sEBzvBiNxEMvjpImPm/M1oC1hwyliGva0CW+1gTV7ijiDvsRpNDnknuWvN14ebyIMgFT2JgcMhTSX67Mx+GemW2Ayqr9e7202tJFZ66Y2sZKR8Wa182Nrq2xgd8mAsuusFyo8VX2l7WBoMKomBXejGAKNvWOz/mSSBgqgR3qVw6tn1DpvJqCl6v1jYwId5OlY0Zn6UDG8kxaAeoIbVHb1IwiQ9xaidUNSKLEb/eiNHRvGs5ZdZ8s6pFeo9f6c5UnjC3OytLUTmXFIf2nnZy3M5cxcZIi78G+0cOZecBtwXDpu9c3c7oHGlY1f2fehSLNDDQeSe63onrjVZDAb1mdeJ/luYBYPvtCPNEliVhuv/wRTGDyoUvCGCZizQtWhl3G0z7Lo7iZH5TyFCwJsYv6yVfWB/47n9WQgzgxSMzXgh9kK7GfzSDm3W9cya/hqWd97+D4ZcEqqwMeGaIkleRL/aBKS2Ai6opRkhlaIZYW2ulYDV0WsCuvScrc3tvxciP3FMaqr4WMUxxOH2kYWb1inXBz7VNoWFeu6NWfKt7eFghT9i4twhDwvXC+93RoSwSUvS3Xucb0ovxix7+5cxDhROC7Wv5zyMr/UuIMxLfPMFdU4bYtuP5iRRHM/qHY6VN9nvP6wG0bdy37Ajjt+TJLI7ahmtrAHj5/rD3KiVYrEVxzrGxtM+TjZZwHaKKpuIP51Hc+6J4gHRcZha097N5U+PN9lCwQdMf9rN/ckf7BMpPAdE+xfKDO9q78T+FQzvpaXZ04Z2BtPPmpOvm5UWHEIJDhvrqdfXe6sUs3JIkE/s1F9BQGz47YcW7GomspckgYR8zSo04OzlXhRsaqPZ7X84vU3SG4f+BOtTw0UZ67KZ3+A+SDgS+ZBqtKaAwT1d9pka2eXaLHVajYBsGSwBQv+lGmwwnzosadN4K3qLfhP1MQESbHifWgajITmPZhLWxWpx5/eU8/G/af4CHdWi9u9wlsFCZ6dV2qcKq/y6eVh2Y6OZ8pCBmJq6hkUM9v2qYvmo7jXWrUTy2o0lEB9Y2A3arDEsJ4wBsTX0K9K68zJtQkTrSpVPUKQXrLaTGEo1jWhOF4wOUBRanjmzceqR/tzHEzLXEWnKcGhAeAD4FZ+hvwUTGDF+obWFgKuBtCM/mPIstLP9XenMU9a0RA4qRon7c0nXCRia0XSyeytiUbQVAKxC3MS15qer6OrsibPBeGjbuWwPLYtI8NJj99rFh7Qk2Z+4B/UwaSzSEBgArxMK+fBnS80BfMP0ih6+4mvr5DyajT91dPXLm+gH+1V1Rqeb/uBnRizGKsv+a9jUezgbM6VO+DCoIbUoVTEk/cSQrk4XLsAdDqqDF5an6eRToM8T4yFHPrYpgSJ8FUGK9BpyGmGk1df+CU81gdN/LKIL5bdQV7vek6OWlPui4fdShZXm/fwyufCrZeWH7T/h627Z+gklKnqIPbTuuAZ/uzlD8NU/+fUASj2wdVdtFZLZK8edg/yc2XlLYOLKFjZgfbFCE9a/T5FYB/ywpuhnzfFkmYIuBATD8oErR+NjbTvfLnYrvJTasHy/M2GwF7+JMP6jEwp4Vb1nidFtKGs4cLOtunN1iT4HsP6gM6c9Bt5qzLSWwfWcdn18332I3HvH/oMoCPGveaoK2lhjk9l7geLGlUQOZH2VKrGfjO4R+3eH4XnLb+PnLnZd3bDmMaLtlmv7vT2B7n/58tFGg7S6MrJwqYaOQvF6YMbLyAK7mf0QqWP1o8Ooqs9p82PVmhCM134sm+kc6GRWgBn0wG/0eaHwdsaquiprFtq+MbB7rmsIp855NOOdzlklgDPHmN/NkDEnL05tPRwVOxryfUlup1G/xV5EHEgnKKYRjuzadUtUhsgla2rWdBT2xzumvVNf6sWllMl211KadLk5UxgD620q37jUVSUv3pk/XLD93Hex/rHby6EYdih5Bsbcq4i2uu96GbE6FDAVOKWP6EKhcfa9h9K32ycPglgTzFY6Q1UZT1qDOdw7JwmRU+polY4yvocTeZoTHwpFI/YBNNSs5q0NsvI12asGpOvGBWG9BWydvXfbtoC/uCo8Urfu8n1+qPMhlX0MONI4GjquQbhBkU7sF1vTeJnT4WO3zFNAunARIe0GoxStQd0GYlQAPIY3lQZSl+KJCkLjRZU+/xhuKwEUJK+09D2oe7lFmWVgeXZZLh7s7j+xR2je6bBtYHSxxqLyq5gOoeUcsXXECnmR2vPq44BOzct8OkiUp4CKdbYJWfa09LUcGbpDQgTk/J0D1nYcFh1JAKXNlepzkzoeKybN6zzz7+iyLcB7X9WY9K82N3xBF2CkBzNPylbNRdupVu8F+omq8cI7yF5LbSslD3pWa+UaBEzVstuaNPQKxYxbwQzS7e8nL6r2vwjnpbk30Je7tYFk4Qj0Ysx9bJWUdZcBuy1vnvII5B7lCwf+GGeOuAS+cqhpG9+jADpxxIt7xb2m2YIRJlMwqgc7OCY81hxvKqNn9Apqsb9mY0o9mA4KGHG0+q4IPpgqeVWbdKQksRcEByslkCe7ZKqRmXGzf+rR2lG1DAViTG9RP5KVwZZK8cCwWcKtuXMZedWdQgiEF8wzf+hwv2xNQboPnC/m+ll5R0JCXGMlkOwN2cVICOH5qvWxfPjF53TILkITQvQRK5UsV0R7NkRtprDuTiCWlryLtmd+GF+XpJabKUeK+oUOg7JyVI28MRPuJgqVoPork5Q/E2daXBQAR6+PrTSVjeZJnhe7MmuYUUn3lO9QW2bXtsHCRmZlgks3DWNFz6q8VpC8EyU2vmcWhBHccXxDUvwaZWuNBtT1UTV4lkNMlkOvjppDxyuDigWpTzSopPHE1Zup4SQ4K3hPd86bQu6YfoQIkSbCU4qNGNUlqIq4hojOJ6A8F1kf6ChNMaHhSHZh5LOAj4GNFBjO5r6US+vgPXovcc0/G5/Xg2AL3n3z88MsApdUZJkM2tS1X+Swq6OSlro29HunYAa90vwSXm+5em8riVmKVItkVLVXNXlD3gV3+3lYn9GtLFFcYA2ADXN7q0anpne+f/45wTnc+gsil3UChpOIBCqqCcTD9um984AuMuWZE31OeNbV+1J3X4YdrWvsFD0TE/092/2xpqvXbMvjs3h8husoP91Ufv/1cXMfurVf4msNfsQxUGPM1nOMLo2Eyvn+uXFQ2Qt9RiJX7EadE0qUKVgx8AQX/k3m/e39QVwcdXJLzw+8t/u/83sF3U7l6sS8U5L6PJuh/SdcfdLYUK0aM/hF7w/9XfuguOCg7pvRXDv9XdH8Z/MvgDwafegOrqY5/1cqBPXgtNWTtJUL2clqQ9XF2gvD2g8hF5YPX4z6NIS6p9/14RaXenxpAztUSXVjvQ9LDtn+NC7H2F7aeFenN4A8c3ZWTCLLSgD01GT6sxEjATvkW/sfT1Q8hhvsccgan9ydqHATnozWqkWOUWPR3gxSw67rvvDJmrXOSQXQ1NIFemJE9v0ujunxMVY1wrnK8XZU10ybwza+BtcewO/Uy3o+cRP4KkzbheVDbtyZNdvy46GcCF8Mu0orNf28i7dLP8sTNqG9XdWltGcjcFvK1oF5fpBmyP1Sn3lyU4aWdEInbx4wWIVdRIGE8zgt5d/R12vJx2vsWyd3aYcOR6qR7uFvNwyORogVFMpeb/nB5Y1/haYiZT5h20t2FArMVfprJihP/PqB4A2N36Mm6P7XifJqCP59WyD7G0N6KOfuOl+oDYwSh6/G0N2MOXo2lbgI1xctu/ImtMqoJPzvA/96VtnSN9S9StysOusR9kqe9JXOrVIfi9+6ONqcF76V9a+hE//0fvNK8yfD0oSTVT/PINy8J0p6orbzSzF39Ii7a1yu38kpTV7aKi3YGayuvNHNYv4iLZhZrK6+081hbxfVXNf7/TTUiXLL9JtM79sJVSvzmG5gLa6kHs05fgKsSeieHAnCDA54oVVMMdYNtOs1EfU83MXH5So7omLezj5M1ypq2SkGkqDI69uW5q4PAgdog4jM9mX3itX6Lk+e0RKCjypvCOtdnSDHLaSVzlQnYxQcaXy6iWW4o46oXleRnpnvO05S9HQe13ecZejddB18tK52A6rtfE0F4jjoQP+6fTnJzoLukcIwyNNXbda6pwuGxQinkzh5nawfrJFD3HuV9JfxdauoxEKzjpD/CE+1bOqM2sNlKxAtB/6BNMlTxECqj7fxanQKvARGLoyXXR0wh3W+zOOG6tkPeAuPQ02lRSOq1ozwBkl7rGGaNyE/uOsZhKamUvORb4xt87RACusZTyAUdPWJLKvOC26mJtHlFhzhQY4yc4p14SizSE9vTSgmxdo9iKhNk9/cUL1ip9PzBQiffo6hmUdspSEMSt1GlmCaEkH5Sd1Ro7HBLgtaxjDflWcyy+0VQhQcOI2Z0Rgc31WKZzCFXpBnfPAzqZSzOq+eKDgwQ145re40oAzdQBrMc5eVUJRWBNvdTz4aepL0oWamPVTQclU+fNxTndBIUlVtLqp4K2jGKacQ54VC2r+fPhI/gXvDLVJP2kHNSOcY9vC1dOBnD9OZevAfFcmEXX6TYoA9TQnFFdFnegprK1B84u0/lTObaLn3PsmEjWR4UxjvltdNb0f04Ygxd0k0HZo2AT1oQQrFhn36X1N4UwjTnFfKdhpuCfM2etqqLx+MbDWHT/lHI8hqrAP3XNxUkJxT/oJZ7vqpPNTcIOFdtbt05jYQmzXPUHQ4TtTqaGB4xYr89iTQF7VvPkd9oo4S8ITkrAr2mkDc9LfYTOXZCBa4SeadIY36VNWjqqacOmI4T9OLNqOI1/9N3+Xm5D+JaTOCnaeothO+b3t7ee1okGOkJZsV47WrMdEcRiHrZaAOeEpnElUNXRGMfqiJfZm3D4qB+fqKwEaVSMqoNYutXnO/tV5lVnKk3uXgEGkiS6hbPEVX3FH6xyokS5RW5f+WwheFEkG+n7B+Y3v1/x7w3qMmvpe6IQPUtE2M0oZ1/GtCzr+rwfvNlqCW5U53BTNahfflPZu7DMWpGfPqyKd3djRqw5sRgWZwsbePPrU01iF6L9QwcTve3JQoDzNl7l4n8ROqKVVWvxdWsDMUbcB3EIRbjc2nLoYOagevt0S/KCwCFkJfeG1nzUOaOk1w3U1B1kDte0eQPxlrxyzKS1YF9ub441hx/itSOK7tiLHu1/eqfHNG/VCG4OSWBpOSuxALwOIdsv8ev36bJaf/BO1pTPYaQCcR3PEn3KPXOsjMX9aDtuQZK/QUXFVQabWd1hp06c846sJH47WOKaJcr/DphGfKuVoNFMjEMsgWSu8+e3O3Z/4dpP7OdSnwvo2LNZiBKhm0b1vogVaKiISOgGMBb82HHvj9p1JG/gOEvlvyLJf+qxv9B1dBOql/xh87DyatwHt7mfIU/7P67W0HfU6L8y394C+ek4o2mqFCWv+R/yf+S/yX/S/6X/C/5X/K/5H/J/5L/Jf//kTxWulbBZPclWTCI3jFOQ2jvH18rHM59kt1fvf45z7Hd2SmFJao+6fsTxRY/niieJBqDbtu2fCO6NNwiljNQvfTOQPfxrohYyhjF6d1PUoiWVagpKONmEx2HTI4jvz9D8PWwxe8PTbvZayRtAzAz/P4wAjdrabnEi5qm4GLrX0rCZmTvpmi81GtK/P2B5yzAQZMek3Sgj7vDLy3dvvrnR6gLbptXlljP8v36S0r8//zCduuH5bOPEZYDvzx1EGa/mxIDX3ho++b3ZxwM6W/l2Z8vmOUjhv/SVIUIg8+XVwioN7/++/K3MeQ0xPb3X53SGgqmY9nJ9PurDAeAVx69PdH4+6PZ0n/m4Q+yaDnb8vtI+KlvbMuHyzP+Xl1KvuvM/edR/7s3tmWQE0wodTJpcjGH8nVdlDQ8ST3WSD2EbjXgk2+ab53vkF/YmvgZ9MszFM/CjkZetN086pUFRsbi6tbz6pQOoGKxcFnF4M8zkni/J52eHLViDdR7/h1VQ8sFTTyMBGy1GcYMZ6AK6nURO7ZlcFI99eV1G9gmwzmRlBu62Xzoo5eVs99f3Km8T0pWVs2eiByVCyQNgxvE1NdaCtgAAgNmuGPX5SbWctbaHY7iVScqcb5I5aOY9e7yofkB6ZC1tgwiro78mQgVJfY+tD/lp4oSUOeiblu97A0Z2W7tazmL3gCi0DyoXodKcvD8ddHqOb/IuR7L45O+8cVelbha4lFi2aKZkacP6FxVeD5ylTjaG+Rczf/1tEWREIOs+asPczjx6PleT7X1t/CESSN8ZvHE0rrvLLpSDMEhBVy6EBa9nE204YlGZwwtPc4DuLeWuA5U4COmdML2BIuyXg2sm5B0rVxXtPfL9iQ1yNuKNoVFraExm4S8EF2LvX2oIC54DdbZFW0+HO2Oz+QXRLVtAKXA+E7bY6QApxxnueQZ73bH2Yupvd29EUWBBwOezGnc6Ze0U00IQcUJECq2DFXRY6b7+cf9b9J74ekzL7fJeNVARVF+0RsNOrDcQ68QU/EjiuN4vWfgPXE5JjGAt5pFkvpx6WNHZdv6ho51N3k6Mo+e3JQLlo0VCQ9bDdn/cc2M+4atdRP5QVEKUSKWfa16PjFrX9K18ixG1+DFjHLe3R6zUns/9kQ5v+m8FTQDRGdmG52DKOgyv7vpsmfmdEChQnOU4LcjK7ujiC8kZaUzArKaAzs3/A0srGZnihVOBlkk3fWVRzm1Zd/5oJus6OSAKUu5BszEbcuUJGGDo+yUNtUlhrQXMl+QTs+2aGlANrGrS5wta0WHQMrHvWsUfQRya49XWykIX0yVgMQ9x3y43lo2lfWA4eqJ8sRlBQxxhl+6uf/bERghV1DBOWvbwwExXrsXPWJ6LPoPPxnKuSRxHl8B1izWS2zIugCJSu8fWf7cKMwdfbXzvFEfZb4GGjzRtW3gBplLLrEAdAzbMQ50tvrtG7jDyTNng+JzZw6XBSN9lXs0rzkJP0e649KLV/0tAr+aJLOIsCuq1otBLBE5n5oHsmbkhr3qDC28ZXhjxeGHgJm5ekXYC4sDmqdVopA8LJ0BxpYXkmxSuXRgn0JsvWbv+hQw+NirHlWuVVvONbrlQNfc3Tg2pToZVe77Zboz2+rvuH4oxy4OmFmglgXcWAt3hUy6S4hAqU3f0+NMFZh95arJzTI6xGTi8q98mZxqcG+0mJTAle1yWFXW0RWs9fMrOP2uZkUpjqtkW52hFFBw6or8mylclViD2l5kbfMHr8o5Qxj1qG5GYcjGzJfnGk1OxSGHGKaU3Ey7oRfj7+6OzJXHC1w0got6n+SSxtt+vRYQhhQJyFdpcCtAnfCs6zQbmAqueSSNc7Qm9p8OhzkeArKrc5aHDa30yirbsRtN4MVTBWeJ7z2S4o4ngcivNEkDBAfgoZnL7Zu7ziEUgSvVddoBlbrcLLZ12lxi2xXN/7niatGbED1RGh6qN4eWbbyvWRXSHGcnO5bYQylRsLcsyNOb31ypC1mkGjYvV6J0MD72UQo6ba0VD+15hWDDXbCyV41A1vzL3u+1+yIHnCjT9v0NyMx1acVzagZZ0Pa0Mc/8xmQr6GfrzX4eeR3YXmVWMKuTQ2Y5o7+poJ/VZU54OQbaJhiwyzdwvUHNVhhLwmfphMVZQybXzK6xjOPQgnyX6fbk9MxVnZweKz4gMktso4OmPkC8El7f7Tf22gwnPlNSaOyen2vJ3KEQqroy4Fk4gcTjnLMAHOqk+Y+LtpeDMB3MyO7FxOs+1Yb5bQW29bmxAOmapXf72Q5E5i/e65mKb2obew/fZ7vv/Lfj+m7tOcpxrDEjPtf8J6diV/N71URyUGpL9zhqRhZbyyYQuFFPCynoxXI7iUPZfOocGyQ5XuKxVD4U3Cva2Qk5qdTsjcBBlb2dXVVE8LFItEIzDlqJJ65WVzoGHuGtrEUO5GgkDb8BN/DrwZUvycynZDGvn3y9d2RI3lMkdU+ptZEKHtEN8JfoNjHidKePgqjWRWQZ4skmPKy26IVD3SNpdW9keDngympffVKRCIO75PoHlBI6u3xmUy/9AHLqgaU13lwytXJGEV8pnZ2SUxyR417y4p9d88fK7Nvxe9p2u+heLI1C5eFv1Tmqt7nMRMBZc1b/VX+v0wCqPSyifF1pYc239eg5nNGXazgflg9CXfXghVMIz/baAW/O2FbHYB3bapxG+cywooRE3HPoxJGIplASWTwGYH7OFbpLrP3fezYSIiIrm3bff4VZ7VqHq8g50BvWxJMWnmVVpy6/0OsK3oy5oValJVfpinQizt7aBcZKBMXFF64OyO1bUy0NKClpJ5EE0KljPjysBEl1JMIb6fBKIpk9do8Axlv0bHeAwn4noXU1UwqwUODvuPdGJURYLAdKGCtjsPBmRoT5WAMzP3Z7e6vuLEM/a4fO+J5MsjETSqvSk3Gqim31zNROqJz9MsihH4OcXHVkQicTMwfhKGN0DABPlA76ZFCYYSl6CDg+63+RMwqmGXjOtV9lsiLZqTzlrDl/Ljfr6Eu5hD6/oufXCWd1YEWyvDkjY9QMP/MDRe70qcKxcc/24IGed7xit4OY58o2gvNfq5QlGEgBnS6WK0SLeFrDin19BwJSviIuL/6nkIZG2TXFQ8kfVzvH1fdL9IM1Ia/8hDfmFfuSip5vLz0V94IIUp+yAwY9m2s5EVjSyzXDK/uGKI7AIaXk+b0Z7C5BmsuyWLH+Wc/0OAvdp4kWSTZGScOYTSzmy+1wniiCcjAfXHi3E8oaqdkbrBKoPncIGDfYpO5KSL6FrnSY9xz0tnxXlHd9+OyMrDdQeVxJ9TxH+cHLtl+efup6EFaM4jARwSybH3B9larvFPD+k172A+XSjUBgWzRG9/5AcLklvblFVI5fbkPvxBNi2SWnnFN9m846KWbkgbneTsssQKOzsCHsJdWoZlJWARmzlBfeO3dzT1er4eDRy+xGaiKMofX+i5MdHcShldoOUTJetG6OqIrzQ032hGz0FGY/MBvWPvzx4z51XJohTChDLMVk35QqZR7GK7EL1y0HmVKdOsuUj36x7BbJYSu1KzWPHNciFc3a7ziINcwXsrNLy7+54ZfGCbd04SzsG+qSlj7Cv8kYesyjvjgo6E1JP+vDk9MvXhyR5uP3BsZJ1tW0Hx2VI+WxNhrGF08IL/j28sfC23Ycl5JeHeEIqVjrwJA6TnHT038uwMEDx/eaoqKnmtOOMeDWDC1S7WzQYRIcJVUXCiKgJTucMTucm21f4UKVzkOuGPH3nSh39EPmIwvsy3y4XbYz+uFgULYH0JkZd+ShbxDfefitrmjWI70i3GM/9Jx+Yg4qImTQprVjJSKEiZiI8FkdkM25ZV/elFC2ywY9wUS8nSP/MCGttClpBILKVWJ93WwWyM16nAJOjsyj6zbQAdsBziOgbEHozh3VU9JEDUdye1VImbACWnkVbunRNVTtdnHiSKp6GeZxNqjfQDAia3tjG8fBlrUPy/xqhfHm3GyjZL/IgVb/OIq5XKzlQJiofHHOhleHqeiX4pGKd4ZahgyCxC54eAf1TDA1vtb05kQsIudOHyH0XZUogI75eNWUzQwEiwh7A6mzANO4lj0V/3QxOW5gbgTRQ7Eel2wljqJFfIxgj6+4EQnYvDYWghenU8CsaciyqTxl9kNq1p6ErIthspqG3+dsLn2031frgwQ9y7x13UD5ck9Y5XMQ7iA3IkBq1wjBtf188ugxQ073u0OpoTmfSyKLvZy2M1ZJ9d258I+id91uXKPUt4fRZedJi6hUspNHoHcUwtu6RCSHdUyxsU6DU991qF0m9YXkVRFeVvDVzilhD9QjkxCm9gnXWF0L70TGUF8rhGNP2fHq0UVnFbXM8daJ0lQzu0C4ZNr4uu7KsbSn1bo8rHfAmgOJMnOaMhIAROcGsY5MzMNVR18gZlJff8OQhnAb2fSaDowwic8HOOP49A8yp4rrwJxuoezkDz7zKx9YTe9xnRiD9jyLfz5lRq8WqLKzoKp/guKZOWcUZq/1vpSC4udXPdR6+/gIX+KZeqGvpvbjKbdph0ePVEIkvA3MUZ4FyJ5awsszYSBbP2cdmCfTlc/5/a6kZleLwacPJLdpf3To3cNZ55izy1mobuFQHXUHsqg/4UYxA653jDiEO63YOdPnPcgHurwUKY9SNOWp9MhX2i8CLZSXyLdrP4jnpwAXYn3r193FECY18hrK2uKeTfun3qm8l6rU39BZYgEyhvAP5Aw3xwu6ToN7vVgbitDDqcGfUrm/vIfsPbAIna0XlCOcDnSUVo8al9/MCdnt4CSAXz1jyPnkAtySkT4LsBEUKig36k68+SVy5Gcodxl89VSrwSz/cWCCRZvnaKHAWWm5NwqfIVeSd+vA2qqfwNp2FOA8rldyNBsoai6ViEBnPrmLGgt8f0uGGmQ9mDOSWXEoNZF2bf+Uax2i30YmlNepKrkf5ZXWgT2m4EqP6xUEn95TMtXSYW071qWkDgAza/U4s+ifqPk2O8YJz+fr5oheaybkIbGmX5ft0BVQgb768lThI4kQJ7K0vapRjQj1GOH01EixWeWATddu4ZBWN3T8djLBlUx4qaVJCvDN1RyokNnkvl/n0uVQTLGKSzqwCqnPH5ibxHuszDlEwU8y+VUjd33xES/5FZAOOSYhzRklpOKNI/YCNeoOrQ4jxQq3pOUVkCcHxL27bpo3I0VDSJ/vLBwjA0YLN/oLnTdJKDIlPmgMAJIa1UmN/+L2ypjix8qDZ8oTCvSyX01IDmHwu6HMajMjxzBpXHC5L48nFh1leLscGEP6V7wtznEeSTBXcRCfCYhZjgpS4b1+TER91eO6Vd5pk0OH6haV6174oQKG5CqNOVHxspGAQc+sQKm3GhaiXjEpZyUWEx0L8yNXMPtqyU5yK1QtnditsAxpEU8eOnZbcR9q5khkFjAyN8U+UohhJyUKjJpNrKc+pTSIqGEd2pjzwUlyU2yraKW/oYp8sxDwGqpm4HppkCtG7udrJGiNk8lL/Vy10qez70wtpzUaSnIKHTY/+nGQEq+ZzedeHn0MGO2aElJq40fz6YcM5ID688em5heuU4ShXv3vaTiSm0Vo/EltnwqcZ0tW5nCXyU75fVPK/6CqlrDqCMtcPbc325dIA7qiQdc8MUErzqNGe8sw+Crf/CnnF3OGxr8lFI4xxACu17kNnxo99fq3BFEuE1Xtr2n/bzNHwVaQ1U9GIWwM7L+nSiwqwp5yDOBbDxWGuo1wSi1fEERjleR+zbLwMd1Xc0OigglytJ7rlBrQ+MA810vCpLrQf5T7+CttaFjbEU6vsNVXB4GIHjJFjZ7utvT9+IZuxIODhVATtOXeGWVSo/w1gmvOQ6Ksqam3jFTrYPNijeLfcjWhYbcEo0jqn7dhe8gMVdXcV1K0JDm2Uf7o6xhqF2jZwP4/UEsDBBQAAgAIAAUA1UoPEy3PTAAAAGoAAAAbAAAAdW5pdmVyc2FsL3VuaXZlcnNhbC5wbmcueG1ss7GvyM1RKEstKs7Mz7NVMtQzULK34+WyKShKLctMLVeoAIoBBSFASaHSVsnECMEtz0wpybBVMjdGUpKRmpmeUWKrZGpiARfUBxoJAFBLAQIAABQAAgAIAAQA1Urpbttk5AMAAHQOAAAdAAAAAAAAAAEAAAAAAAAAAAB1bml2ZXJzYWwvY29tbW9uX21lc3NhZ2VzLmxuZ1BLAQIAABQAAgAIAAQA1UqMpvfw0gQAAGcXAAAnAAAAAAAAAAEAAAAAAB8EAAB1bml2ZXJzYWwvZmxhc2hfcHVibGlzaGluZ19zZXR0aW5ncy54bWxQSwECAAAUAAIACAAEANVK5gGo9bQCAABOCgAAIQAAAAAAAAABAAAAAAA2CQAAdW5pdmVyc2FsL2ZsYXNoX3NraW5fc2V0dGluZ3MueG1sUEsBAgAAFAACAAgABADVSkSkzCymBAAAeBYAACYAAAAAAAAAAQAAAAAAKQwAAHVuaXZlcnNhbC9odG1sX3B1Ymxpc2hpbmdfc2V0dGluZ3MueG1sUEsBAgAAFAACAAgABADVSr4PNj+fAQAAKwYAAB8AAAAAAAAAAQAAAAAAExEAAHVuaXZlcnNhbC9odG1sX3NraW5fc2V0dGluZ3MuanNQSwECAAAUAAIACAAEANVKGtrqO6oAAAAfAQAAGgAAAAAAAAABAAAAAADvEgAAdW5pdmVyc2FsL2kxOG5fcHJlc2V0cy54bWxQSwECAAAUAAIACAAEANVKuOc88l4AAABjAAAAHAAAAAAAAAABAAAAAADREwAAdW5pdmVyc2FsL2xvY2FsX3NldHRpbmdzLnhtbFBLAQIAABQAAgAIAIOZ9UTOggk37AIAAIgIAAAUAAAAAAAAAAEAAAAAAGkUAAB1bml2ZXJzYWwvcGxheWVyLnhtbFBLAQIAABQAAgAIAAQA1Uq3fittZAEAAO8CAAApAAAAAAAAAAEAAAAAAIcXAAB1bml2ZXJzYWwvc2tpbl9jdXN0b21pemF0aW9uX3NldHRpbmdzLnhtbFBLAQIAABQAAgAIAAUA1Ur7PN1uAkQAAKp4AAAXAAAAAAAAAAAAAAAAADIZAAB1bml2ZXJzYWwvdW5pdmVyc2FsLnBuZ1BLAQIAABQAAgAIAAUA1UoPEy3PTAAAAGoAAAAbAAAAAAAAAAEAAAAAAGldAAB1bml2ZXJzYWwvdW5pdmVyc2FsLnBuZy54bWxQSwUGAAAAAAsACwBJAwAA7l0AAAAA"/>
  <p:tag name="ISPRING_PRESENTATION_TITLE" val="新闻工作报告PPT模板"/>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4B5050"/>
      </a:accent1>
      <a:accent2>
        <a:srgbClr val="71AF32"/>
      </a:accent2>
      <a:accent3>
        <a:srgbClr val="4B5050"/>
      </a:accent3>
      <a:accent4>
        <a:srgbClr val="91969B"/>
      </a:accent4>
      <a:accent5>
        <a:srgbClr val="4B5050"/>
      </a:accent5>
      <a:accent6>
        <a:srgbClr val="91969B"/>
      </a:accent6>
      <a:hlink>
        <a:srgbClr val="4B5050"/>
      </a:hlink>
      <a:folHlink>
        <a:srgbClr val="BFBFBF"/>
      </a:folHlink>
    </a:clrScheme>
    <a:fontScheme name="esvd52cj">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rgbClr val="000000"/>
      </a:dk1>
      <a:lt1>
        <a:srgbClr val="FFFFFF"/>
      </a:lt1>
      <a:dk2>
        <a:srgbClr val="778495"/>
      </a:dk2>
      <a:lt2>
        <a:srgbClr val="F0F0F0"/>
      </a:lt2>
      <a:accent1>
        <a:srgbClr val="4B5050"/>
      </a:accent1>
      <a:accent2>
        <a:srgbClr val="71AF32"/>
      </a:accent2>
      <a:accent3>
        <a:srgbClr val="4B5050"/>
      </a:accent3>
      <a:accent4>
        <a:srgbClr val="91969B"/>
      </a:accent4>
      <a:accent5>
        <a:srgbClr val="4B5050"/>
      </a:accent5>
      <a:accent6>
        <a:srgbClr val="91969B"/>
      </a:accent6>
      <a:hlink>
        <a:srgbClr val="4B5050"/>
      </a:hlink>
      <a:folHlink>
        <a:srgbClr val="BFBFBF"/>
      </a:folHlink>
    </a:clrScheme>
    <a:fontScheme name="esvd52cj">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Office">
      <a:dk1>
        <a:srgbClr val="000000"/>
      </a:dk1>
      <a:lt1>
        <a:srgbClr val="FFFFFF"/>
      </a:lt1>
      <a:dk2>
        <a:srgbClr val="778495"/>
      </a:dk2>
      <a:lt2>
        <a:srgbClr val="F0F0F0"/>
      </a:lt2>
      <a:accent1>
        <a:srgbClr val="4B5050"/>
      </a:accent1>
      <a:accent2>
        <a:srgbClr val="71AF32"/>
      </a:accent2>
      <a:accent3>
        <a:srgbClr val="4B5050"/>
      </a:accent3>
      <a:accent4>
        <a:srgbClr val="91969B"/>
      </a:accent4>
      <a:accent5>
        <a:srgbClr val="4B5050"/>
      </a:accent5>
      <a:accent6>
        <a:srgbClr val="91969B"/>
      </a:accent6>
      <a:hlink>
        <a:srgbClr val="4B5050"/>
      </a:hlink>
      <a:folHlink>
        <a:srgbClr val="BFBFBF"/>
      </a:folHlink>
    </a:clrScheme>
    <a:fontScheme name="esvd52cj">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4B5050"/>
    </a:accent1>
    <a:accent2>
      <a:srgbClr val="71AF32"/>
    </a:accent2>
    <a:accent3>
      <a:srgbClr val="4B5050"/>
    </a:accent3>
    <a:accent4>
      <a:srgbClr val="91969B"/>
    </a:accent4>
    <a:accent5>
      <a:srgbClr val="4B5050"/>
    </a:accent5>
    <a:accent6>
      <a:srgbClr val="91969B"/>
    </a:accent6>
    <a:hlink>
      <a:srgbClr val="4B5050"/>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78495"/>
    </a:dk2>
    <a:lt2>
      <a:srgbClr val="F0F0F0"/>
    </a:lt2>
    <a:accent1>
      <a:srgbClr val="4B5050"/>
    </a:accent1>
    <a:accent2>
      <a:srgbClr val="71AF32"/>
    </a:accent2>
    <a:accent3>
      <a:srgbClr val="4B5050"/>
    </a:accent3>
    <a:accent4>
      <a:srgbClr val="91969B"/>
    </a:accent4>
    <a:accent5>
      <a:srgbClr val="4B5050"/>
    </a:accent5>
    <a:accent6>
      <a:srgbClr val="91969B"/>
    </a:accent6>
    <a:hlink>
      <a:srgbClr val="4B5050"/>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78495"/>
    </a:dk2>
    <a:lt2>
      <a:srgbClr val="F0F0F0"/>
    </a:lt2>
    <a:accent1>
      <a:srgbClr val="4B5050"/>
    </a:accent1>
    <a:accent2>
      <a:srgbClr val="71AF32"/>
    </a:accent2>
    <a:accent3>
      <a:srgbClr val="4B5050"/>
    </a:accent3>
    <a:accent4>
      <a:srgbClr val="91969B"/>
    </a:accent4>
    <a:accent5>
      <a:srgbClr val="4B5050"/>
    </a:accent5>
    <a:accent6>
      <a:srgbClr val="91969B"/>
    </a:accent6>
    <a:hlink>
      <a:srgbClr val="4B5050"/>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78495"/>
    </a:dk2>
    <a:lt2>
      <a:srgbClr val="F0F0F0"/>
    </a:lt2>
    <a:accent1>
      <a:srgbClr val="4B5050"/>
    </a:accent1>
    <a:accent2>
      <a:srgbClr val="71AF32"/>
    </a:accent2>
    <a:accent3>
      <a:srgbClr val="4B5050"/>
    </a:accent3>
    <a:accent4>
      <a:srgbClr val="91969B"/>
    </a:accent4>
    <a:accent5>
      <a:srgbClr val="4B5050"/>
    </a:accent5>
    <a:accent6>
      <a:srgbClr val="91969B"/>
    </a:accent6>
    <a:hlink>
      <a:srgbClr val="4B5050"/>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78495"/>
    </a:dk2>
    <a:lt2>
      <a:srgbClr val="F0F0F0"/>
    </a:lt2>
    <a:accent1>
      <a:srgbClr val="4B5050"/>
    </a:accent1>
    <a:accent2>
      <a:srgbClr val="71AF32"/>
    </a:accent2>
    <a:accent3>
      <a:srgbClr val="4B5050"/>
    </a:accent3>
    <a:accent4>
      <a:srgbClr val="91969B"/>
    </a:accent4>
    <a:accent5>
      <a:srgbClr val="4B5050"/>
    </a:accent5>
    <a:accent6>
      <a:srgbClr val="91969B"/>
    </a:accent6>
    <a:hlink>
      <a:srgbClr val="4B5050"/>
    </a:hlink>
    <a:folHlink>
      <a:srgbClr val="BFBFBF"/>
    </a:folHlink>
  </a:clrScheme>
</a:themeOverride>
</file>

<file path=ppt/theme/themeOverride14.xml><?xml version="1.0" encoding="utf-8"?>
<a:themeOverride xmlns:a="http://schemas.openxmlformats.org/drawingml/2006/main">
  <a:clrScheme name="Office">
    <a:dk1>
      <a:srgbClr val="000000"/>
    </a:dk1>
    <a:lt1>
      <a:srgbClr val="FFFFFF"/>
    </a:lt1>
    <a:dk2>
      <a:srgbClr val="778495"/>
    </a:dk2>
    <a:lt2>
      <a:srgbClr val="F0F0F0"/>
    </a:lt2>
    <a:accent1>
      <a:srgbClr val="4B5050"/>
    </a:accent1>
    <a:accent2>
      <a:srgbClr val="71AF32"/>
    </a:accent2>
    <a:accent3>
      <a:srgbClr val="4B5050"/>
    </a:accent3>
    <a:accent4>
      <a:srgbClr val="91969B"/>
    </a:accent4>
    <a:accent5>
      <a:srgbClr val="4B5050"/>
    </a:accent5>
    <a:accent6>
      <a:srgbClr val="91969B"/>
    </a:accent6>
    <a:hlink>
      <a:srgbClr val="4B5050"/>
    </a:hlink>
    <a:folHlink>
      <a:srgbClr val="BFBFBF"/>
    </a:folHlink>
  </a:clrScheme>
</a:themeOverride>
</file>

<file path=ppt/theme/themeOverride15.xml><?xml version="1.0" encoding="utf-8"?>
<a:themeOverride xmlns:a="http://schemas.openxmlformats.org/drawingml/2006/main">
  <a:clrScheme name="Office">
    <a:dk1>
      <a:srgbClr val="000000"/>
    </a:dk1>
    <a:lt1>
      <a:srgbClr val="FFFFFF"/>
    </a:lt1>
    <a:dk2>
      <a:srgbClr val="778495"/>
    </a:dk2>
    <a:lt2>
      <a:srgbClr val="F0F0F0"/>
    </a:lt2>
    <a:accent1>
      <a:srgbClr val="4B5050"/>
    </a:accent1>
    <a:accent2>
      <a:srgbClr val="71AF32"/>
    </a:accent2>
    <a:accent3>
      <a:srgbClr val="4B5050"/>
    </a:accent3>
    <a:accent4>
      <a:srgbClr val="91969B"/>
    </a:accent4>
    <a:accent5>
      <a:srgbClr val="4B5050"/>
    </a:accent5>
    <a:accent6>
      <a:srgbClr val="91969B"/>
    </a:accent6>
    <a:hlink>
      <a:srgbClr val="4B5050"/>
    </a:hlink>
    <a:folHlink>
      <a:srgbClr val="BFBFBF"/>
    </a:folHlink>
  </a:clrScheme>
</a:themeOverride>
</file>

<file path=ppt/theme/themeOverride16.xml><?xml version="1.0" encoding="utf-8"?>
<a:themeOverride xmlns:a="http://schemas.openxmlformats.org/drawingml/2006/main">
  <a:clrScheme name="Office">
    <a:dk1>
      <a:srgbClr val="000000"/>
    </a:dk1>
    <a:lt1>
      <a:srgbClr val="FFFFFF"/>
    </a:lt1>
    <a:dk2>
      <a:srgbClr val="778495"/>
    </a:dk2>
    <a:lt2>
      <a:srgbClr val="F0F0F0"/>
    </a:lt2>
    <a:accent1>
      <a:srgbClr val="4B5050"/>
    </a:accent1>
    <a:accent2>
      <a:srgbClr val="71AF32"/>
    </a:accent2>
    <a:accent3>
      <a:srgbClr val="4B5050"/>
    </a:accent3>
    <a:accent4>
      <a:srgbClr val="91969B"/>
    </a:accent4>
    <a:accent5>
      <a:srgbClr val="4B5050"/>
    </a:accent5>
    <a:accent6>
      <a:srgbClr val="91969B"/>
    </a:accent6>
    <a:hlink>
      <a:srgbClr val="4B5050"/>
    </a:hlink>
    <a:folHlink>
      <a:srgbClr val="BFBFBF"/>
    </a:folHlink>
  </a:clrScheme>
</a:themeOverride>
</file>

<file path=ppt/theme/themeOverride17.xml><?xml version="1.0" encoding="utf-8"?>
<a:themeOverride xmlns:a="http://schemas.openxmlformats.org/drawingml/2006/main">
  <a:clrScheme name="Office">
    <a:dk1>
      <a:srgbClr val="000000"/>
    </a:dk1>
    <a:lt1>
      <a:srgbClr val="FFFFFF"/>
    </a:lt1>
    <a:dk2>
      <a:srgbClr val="778495"/>
    </a:dk2>
    <a:lt2>
      <a:srgbClr val="F0F0F0"/>
    </a:lt2>
    <a:accent1>
      <a:srgbClr val="4B5050"/>
    </a:accent1>
    <a:accent2>
      <a:srgbClr val="71AF32"/>
    </a:accent2>
    <a:accent3>
      <a:srgbClr val="4B5050"/>
    </a:accent3>
    <a:accent4>
      <a:srgbClr val="91969B"/>
    </a:accent4>
    <a:accent5>
      <a:srgbClr val="4B5050"/>
    </a:accent5>
    <a:accent6>
      <a:srgbClr val="91969B"/>
    </a:accent6>
    <a:hlink>
      <a:srgbClr val="4B5050"/>
    </a:hlink>
    <a:folHlink>
      <a:srgbClr val="BFBFBF"/>
    </a:folHlink>
  </a:clrScheme>
</a:themeOverride>
</file>

<file path=ppt/theme/themeOverride18.xml><?xml version="1.0" encoding="utf-8"?>
<a:themeOverride xmlns:a="http://schemas.openxmlformats.org/drawingml/2006/main">
  <a:clrScheme name="Office">
    <a:dk1>
      <a:srgbClr val="000000"/>
    </a:dk1>
    <a:lt1>
      <a:srgbClr val="FFFFFF"/>
    </a:lt1>
    <a:dk2>
      <a:srgbClr val="778495"/>
    </a:dk2>
    <a:lt2>
      <a:srgbClr val="F0F0F0"/>
    </a:lt2>
    <a:accent1>
      <a:srgbClr val="4B5050"/>
    </a:accent1>
    <a:accent2>
      <a:srgbClr val="71AF32"/>
    </a:accent2>
    <a:accent3>
      <a:srgbClr val="4B5050"/>
    </a:accent3>
    <a:accent4>
      <a:srgbClr val="91969B"/>
    </a:accent4>
    <a:accent5>
      <a:srgbClr val="4B5050"/>
    </a:accent5>
    <a:accent6>
      <a:srgbClr val="91969B"/>
    </a:accent6>
    <a:hlink>
      <a:srgbClr val="4B5050"/>
    </a:hlink>
    <a:folHlink>
      <a:srgbClr val="BFBFBF"/>
    </a:folHlink>
  </a:clrScheme>
</a:themeOverride>
</file>

<file path=ppt/theme/themeOverride19.xml><?xml version="1.0" encoding="utf-8"?>
<a:themeOverride xmlns:a="http://schemas.openxmlformats.org/drawingml/2006/main">
  <a:clrScheme name="Office">
    <a:dk1>
      <a:srgbClr val="000000"/>
    </a:dk1>
    <a:lt1>
      <a:srgbClr val="FFFFFF"/>
    </a:lt1>
    <a:dk2>
      <a:srgbClr val="778495"/>
    </a:dk2>
    <a:lt2>
      <a:srgbClr val="F0F0F0"/>
    </a:lt2>
    <a:accent1>
      <a:srgbClr val="4B5050"/>
    </a:accent1>
    <a:accent2>
      <a:srgbClr val="71AF32"/>
    </a:accent2>
    <a:accent3>
      <a:srgbClr val="4B5050"/>
    </a:accent3>
    <a:accent4>
      <a:srgbClr val="91969B"/>
    </a:accent4>
    <a:accent5>
      <a:srgbClr val="4B5050"/>
    </a:accent5>
    <a:accent6>
      <a:srgbClr val="91969B"/>
    </a:accent6>
    <a:hlink>
      <a:srgbClr val="4B5050"/>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4B5050"/>
    </a:accent1>
    <a:accent2>
      <a:srgbClr val="71AF32"/>
    </a:accent2>
    <a:accent3>
      <a:srgbClr val="4B5050"/>
    </a:accent3>
    <a:accent4>
      <a:srgbClr val="91969B"/>
    </a:accent4>
    <a:accent5>
      <a:srgbClr val="4B5050"/>
    </a:accent5>
    <a:accent6>
      <a:srgbClr val="91969B"/>
    </a:accent6>
    <a:hlink>
      <a:srgbClr val="4B5050"/>
    </a:hlink>
    <a:folHlink>
      <a:srgbClr val="BFBFBF"/>
    </a:folHlink>
  </a:clrScheme>
</a:themeOverride>
</file>

<file path=ppt/theme/themeOverride20.xml><?xml version="1.0" encoding="utf-8"?>
<a:themeOverride xmlns:a="http://schemas.openxmlformats.org/drawingml/2006/main">
  <a:clrScheme name="Office">
    <a:dk1>
      <a:srgbClr val="000000"/>
    </a:dk1>
    <a:lt1>
      <a:srgbClr val="FFFFFF"/>
    </a:lt1>
    <a:dk2>
      <a:srgbClr val="778495"/>
    </a:dk2>
    <a:lt2>
      <a:srgbClr val="F0F0F0"/>
    </a:lt2>
    <a:accent1>
      <a:srgbClr val="4B5050"/>
    </a:accent1>
    <a:accent2>
      <a:srgbClr val="71AF32"/>
    </a:accent2>
    <a:accent3>
      <a:srgbClr val="4B5050"/>
    </a:accent3>
    <a:accent4>
      <a:srgbClr val="91969B"/>
    </a:accent4>
    <a:accent5>
      <a:srgbClr val="4B5050"/>
    </a:accent5>
    <a:accent6>
      <a:srgbClr val="91969B"/>
    </a:accent6>
    <a:hlink>
      <a:srgbClr val="4B5050"/>
    </a:hlink>
    <a:folHlink>
      <a:srgbClr val="BFBFBF"/>
    </a:folHlink>
  </a:clrScheme>
</a:themeOverride>
</file>

<file path=ppt/theme/themeOverride21.xml><?xml version="1.0" encoding="utf-8"?>
<a:themeOverride xmlns:a="http://schemas.openxmlformats.org/drawingml/2006/main">
  <a:clrScheme name="Office">
    <a:dk1>
      <a:srgbClr val="000000"/>
    </a:dk1>
    <a:lt1>
      <a:srgbClr val="FFFFFF"/>
    </a:lt1>
    <a:dk2>
      <a:srgbClr val="778495"/>
    </a:dk2>
    <a:lt2>
      <a:srgbClr val="F0F0F0"/>
    </a:lt2>
    <a:accent1>
      <a:srgbClr val="4B5050"/>
    </a:accent1>
    <a:accent2>
      <a:srgbClr val="71AF32"/>
    </a:accent2>
    <a:accent3>
      <a:srgbClr val="4B5050"/>
    </a:accent3>
    <a:accent4>
      <a:srgbClr val="91969B"/>
    </a:accent4>
    <a:accent5>
      <a:srgbClr val="4B5050"/>
    </a:accent5>
    <a:accent6>
      <a:srgbClr val="91969B"/>
    </a:accent6>
    <a:hlink>
      <a:srgbClr val="4B5050"/>
    </a:hlink>
    <a:folHlink>
      <a:srgbClr val="BFBFBF"/>
    </a:folHlink>
  </a:clrScheme>
</a:themeOverride>
</file>

<file path=ppt/theme/themeOverride22.xml><?xml version="1.0" encoding="utf-8"?>
<a:themeOverride xmlns:a="http://schemas.openxmlformats.org/drawingml/2006/main">
  <a:clrScheme name="Office">
    <a:dk1>
      <a:srgbClr val="000000"/>
    </a:dk1>
    <a:lt1>
      <a:srgbClr val="FFFFFF"/>
    </a:lt1>
    <a:dk2>
      <a:srgbClr val="778495"/>
    </a:dk2>
    <a:lt2>
      <a:srgbClr val="F0F0F0"/>
    </a:lt2>
    <a:accent1>
      <a:srgbClr val="4B5050"/>
    </a:accent1>
    <a:accent2>
      <a:srgbClr val="71AF32"/>
    </a:accent2>
    <a:accent3>
      <a:srgbClr val="4B5050"/>
    </a:accent3>
    <a:accent4>
      <a:srgbClr val="91969B"/>
    </a:accent4>
    <a:accent5>
      <a:srgbClr val="4B5050"/>
    </a:accent5>
    <a:accent6>
      <a:srgbClr val="91969B"/>
    </a:accent6>
    <a:hlink>
      <a:srgbClr val="4B5050"/>
    </a:hlink>
    <a:folHlink>
      <a:srgbClr val="BFBFBF"/>
    </a:folHlink>
  </a:clrScheme>
</a:themeOverride>
</file>

<file path=ppt/theme/themeOverride23.xml><?xml version="1.0" encoding="utf-8"?>
<a:themeOverride xmlns:a="http://schemas.openxmlformats.org/drawingml/2006/main">
  <a:clrScheme name="Office">
    <a:dk1>
      <a:srgbClr val="000000"/>
    </a:dk1>
    <a:lt1>
      <a:srgbClr val="FFFFFF"/>
    </a:lt1>
    <a:dk2>
      <a:srgbClr val="778495"/>
    </a:dk2>
    <a:lt2>
      <a:srgbClr val="F0F0F0"/>
    </a:lt2>
    <a:accent1>
      <a:srgbClr val="4B5050"/>
    </a:accent1>
    <a:accent2>
      <a:srgbClr val="71AF32"/>
    </a:accent2>
    <a:accent3>
      <a:srgbClr val="4B5050"/>
    </a:accent3>
    <a:accent4>
      <a:srgbClr val="91969B"/>
    </a:accent4>
    <a:accent5>
      <a:srgbClr val="4B5050"/>
    </a:accent5>
    <a:accent6>
      <a:srgbClr val="91969B"/>
    </a:accent6>
    <a:hlink>
      <a:srgbClr val="4B5050"/>
    </a:hlink>
    <a:folHlink>
      <a:srgbClr val="BFBFBF"/>
    </a:folHlink>
  </a:clrScheme>
</a:themeOverride>
</file>

<file path=ppt/theme/themeOverride24.xml><?xml version="1.0" encoding="utf-8"?>
<a:themeOverride xmlns:a="http://schemas.openxmlformats.org/drawingml/2006/main">
  <a:clrScheme name="Office">
    <a:dk1>
      <a:srgbClr val="000000"/>
    </a:dk1>
    <a:lt1>
      <a:srgbClr val="FFFFFF"/>
    </a:lt1>
    <a:dk2>
      <a:srgbClr val="778495"/>
    </a:dk2>
    <a:lt2>
      <a:srgbClr val="F0F0F0"/>
    </a:lt2>
    <a:accent1>
      <a:srgbClr val="4B5050"/>
    </a:accent1>
    <a:accent2>
      <a:srgbClr val="71AF32"/>
    </a:accent2>
    <a:accent3>
      <a:srgbClr val="4B5050"/>
    </a:accent3>
    <a:accent4>
      <a:srgbClr val="91969B"/>
    </a:accent4>
    <a:accent5>
      <a:srgbClr val="4B5050"/>
    </a:accent5>
    <a:accent6>
      <a:srgbClr val="91969B"/>
    </a:accent6>
    <a:hlink>
      <a:srgbClr val="4B5050"/>
    </a:hlink>
    <a:folHlink>
      <a:srgbClr val="BFBFBF"/>
    </a:folHlink>
  </a:clrScheme>
</a:themeOverride>
</file>

<file path=ppt/theme/themeOverride25.xml><?xml version="1.0" encoding="utf-8"?>
<a:themeOverride xmlns:a="http://schemas.openxmlformats.org/drawingml/2006/main">
  <a:clrScheme name="Office">
    <a:dk1>
      <a:srgbClr val="000000"/>
    </a:dk1>
    <a:lt1>
      <a:srgbClr val="FFFFFF"/>
    </a:lt1>
    <a:dk2>
      <a:srgbClr val="778495"/>
    </a:dk2>
    <a:lt2>
      <a:srgbClr val="F0F0F0"/>
    </a:lt2>
    <a:accent1>
      <a:srgbClr val="4B5050"/>
    </a:accent1>
    <a:accent2>
      <a:srgbClr val="71AF32"/>
    </a:accent2>
    <a:accent3>
      <a:srgbClr val="4B5050"/>
    </a:accent3>
    <a:accent4>
      <a:srgbClr val="91969B"/>
    </a:accent4>
    <a:accent5>
      <a:srgbClr val="4B5050"/>
    </a:accent5>
    <a:accent6>
      <a:srgbClr val="91969B"/>
    </a:accent6>
    <a:hlink>
      <a:srgbClr val="4B5050"/>
    </a:hlink>
    <a:folHlink>
      <a:srgbClr val="BFBFBF"/>
    </a:folHlink>
  </a:clrScheme>
</a:themeOverride>
</file>

<file path=ppt/theme/themeOverride26.xml><?xml version="1.0" encoding="utf-8"?>
<a:themeOverride xmlns:a="http://schemas.openxmlformats.org/drawingml/2006/main">
  <a:clrScheme name="Office">
    <a:dk1>
      <a:srgbClr val="000000"/>
    </a:dk1>
    <a:lt1>
      <a:srgbClr val="FFFFFF"/>
    </a:lt1>
    <a:dk2>
      <a:srgbClr val="778495"/>
    </a:dk2>
    <a:lt2>
      <a:srgbClr val="F0F0F0"/>
    </a:lt2>
    <a:accent1>
      <a:srgbClr val="4B5050"/>
    </a:accent1>
    <a:accent2>
      <a:srgbClr val="71AF32"/>
    </a:accent2>
    <a:accent3>
      <a:srgbClr val="4B5050"/>
    </a:accent3>
    <a:accent4>
      <a:srgbClr val="91969B"/>
    </a:accent4>
    <a:accent5>
      <a:srgbClr val="4B5050"/>
    </a:accent5>
    <a:accent6>
      <a:srgbClr val="91969B"/>
    </a:accent6>
    <a:hlink>
      <a:srgbClr val="4B5050"/>
    </a:hlink>
    <a:folHlink>
      <a:srgbClr val="BFBFBF"/>
    </a:folHlink>
  </a:clrScheme>
</a:themeOverride>
</file>

<file path=ppt/theme/themeOverride27.xml><?xml version="1.0" encoding="utf-8"?>
<a:themeOverride xmlns:a="http://schemas.openxmlformats.org/drawingml/2006/main">
  <a:clrScheme name="Office">
    <a:dk1>
      <a:srgbClr val="000000"/>
    </a:dk1>
    <a:lt1>
      <a:srgbClr val="FFFFFF"/>
    </a:lt1>
    <a:dk2>
      <a:srgbClr val="778495"/>
    </a:dk2>
    <a:lt2>
      <a:srgbClr val="F0F0F0"/>
    </a:lt2>
    <a:accent1>
      <a:srgbClr val="4B5050"/>
    </a:accent1>
    <a:accent2>
      <a:srgbClr val="71AF32"/>
    </a:accent2>
    <a:accent3>
      <a:srgbClr val="4B5050"/>
    </a:accent3>
    <a:accent4>
      <a:srgbClr val="91969B"/>
    </a:accent4>
    <a:accent5>
      <a:srgbClr val="4B5050"/>
    </a:accent5>
    <a:accent6>
      <a:srgbClr val="91969B"/>
    </a:accent6>
    <a:hlink>
      <a:srgbClr val="4B5050"/>
    </a:hlink>
    <a:folHlink>
      <a:srgbClr val="BFBFBF"/>
    </a:folHlink>
  </a:clrScheme>
</a:themeOverride>
</file>

<file path=ppt/theme/themeOverride28.xml><?xml version="1.0" encoding="utf-8"?>
<a:themeOverride xmlns:a="http://schemas.openxmlformats.org/drawingml/2006/main">
  <a:clrScheme name="Office">
    <a:dk1>
      <a:srgbClr val="000000"/>
    </a:dk1>
    <a:lt1>
      <a:srgbClr val="FFFFFF"/>
    </a:lt1>
    <a:dk2>
      <a:srgbClr val="778495"/>
    </a:dk2>
    <a:lt2>
      <a:srgbClr val="F0F0F0"/>
    </a:lt2>
    <a:accent1>
      <a:srgbClr val="4B5050"/>
    </a:accent1>
    <a:accent2>
      <a:srgbClr val="71AF32"/>
    </a:accent2>
    <a:accent3>
      <a:srgbClr val="4B5050"/>
    </a:accent3>
    <a:accent4>
      <a:srgbClr val="91969B"/>
    </a:accent4>
    <a:accent5>
      <a:srgbClr val="4B5050"/>
    </a:accent5>
    <a:accent6>
      <a:srgbClr val="91969B"/>
    </a:accent6>
    <a:hlink>
      <a:srgbClr val="4B5050"/>
    </a:hlink>
    <a:folHlink>
      <a:srgbClr val="BFBFBF"/>
    </a:folHlink>
  </a:clrScheme>
</a:themeOverride>
</file>

<file path=ppt/theme/themeOverride29.xml><?xml version="1.0" encoding="utf-8"?>
<a:themeOverride xmlns:a="http://schemas.openxmlformats.org/drawingml/2006/main">
  <a:clrScheme name="Office">
    <a:dk1>
      <a:srgbClr val="000000"/>
    </a:dk1>
    <a:lt1>
      <a:srgbClr val="FFFFFF"/>
    </a:lt1>
    <a:dk2>
      <a:srgbClr val="778495"/>
    </a:dk2>
    <a:lt2>
      <a:srgbClr val="F0F0F0"/>
    </a:lt2>
    <a:accent1>
      <a:srgbClr val="4B5050"/>
    </a:accent1>
    <a:accent2>
      <a:srgbClr val="71AF32"/>
    </a:accent2>
    <a:accent3>
      <a:srgbClr val="4B5050"/>
    </a:accent3>
    <a:accent4>
      <a:srgbClr val="91969B"/>
    </a:accent4>
    <a:accent5>
      <a:srgbClr val="4B5050"/>
    </a:accent5>
    <a:accent6>
      <a:srgbClr val="91969B"/>
    </a:accent6>
    <a:hlink>
      <a:srgbClr val="4B5050"/>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4B5050"/>
    </a:accent1>
    <a:accent2>
      <a:srgbClr val="71AF32"/>
    </a:accent2>
    <a:accent3>
      <a:srgbClr val="4B5050"/>
    </a:accent3>
    <a:accent4>
      <a:srgbClr val="91969B"/>
    </a:accent4>
    <a:accent5>
      <a:srgbClr val="4B5050"/>
    </a:accent5>
    <a:accent6>
      <a:srgbClr val="91969B"/>
    </a:accent6>
    <a:hlink>
      <a:srgbClr val="4B5050"/>
    </a:hlink>
    <a:folHlink>
      <a:srgbClr val="BFBFBF"/>
    </a:folHlink>
  </a:clrScheme>
</a:themeOverride>
</file>

<file path=ppt/theme/themeOverride30.xml><?xml version="1.0" encoding="utf-8"?>
<a:themeOverride xmlns:a="http://schemas.openxmlformats.org/drawingml/2006/main">
  <a:clrScheme name="Office">
    <a:dk1>
      <a:srgbClr val="000000"/>
    </a:dk1>
    <a:lt1>
      <a:srgbClr val="FFFFFF"/>
    </a:lt1>
    <a:dk2>
      <a:srgbClr val="778495"/>
    </a:dk2>
    <a:lt2>
      <a:srgbClr val="F0F0F0"/>
    </a:lt2>
    <a:accent1>
      <a:srgbClr val="4B5050"/>
    </a:accent1>
    <a:accent2>
      <a:srgbClr val="71AF32"/>
    </a:accent2>
    <a:accent3>
      <a:srgbClr val="4B5050"/>
    </a:accent3>
    <a:accent4>
      <a:srgbClr val="91969B"/>
    </a:accent4>
    <a:accent5>
      <a:srgbClr val="4B5050"/>
    </a:accent5>
    <a:accent6>
      <a:srgbClr val="91969B"/>
    </a:accent6>
    <a:hlink>
      <a:srgbClr val="4B5050"/>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4B5050"/>
    </a:accent1>
    <a:accent2>
      <a:srgbClr val="71AF32"/>
    </a:accent2>
    <a:accent3>
      <a:srgbClr val="4B5050"/>
    </a:accent3>
    <a:accent4>
      <a:srgbClr val="91969B"/>
    </a:accent4>
    <a:accent5>
      <a:srgbClr val="4B5050"/>
    </a:accent5>
    <a:accent6>
      <a:srgbClr val="91969B"/>
    </a:accent6>
    <a:hlink>
      <a:srgbClr val="4B5050"/>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4B5050"/>
    </a:accent1>
    <a:accent2>
      <a:srgbClr val="71AF32"/>
    </a:accent2>
    <a:accent3>
      <a:srgbClr val="4B5050"/>
    </a:accent3>
    <a:accent4>
      <a:srgbClr val="91969B"/>
    </a:accent4>
    <a:accent5>
      <a:srgbClr val="4B5050"/>
    </a:accent5>
    <a:accent6>
      <a:srgbClr val="91969B"/>
    </a:accent6>
    <a:hlink>
      <a:srgbClr val="4B5050"/>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4B5050"/>
    </a:accent1>
    <a:accent2>
      <a:srgbClr val="71AF32"/>
    </a:accent2>
    <a:accent3>
      <a:srgbClr val="4B5050"/>
    </a:accent3>
    <a:accent4>
      <a:srgbClr val="91969B"/>
    </a:accent4>
    <a:accent5>
      <a:srgbClr val="4B5050"/>
    </a:accent5>
    <a:accent6>
      <a:srgbClr val="91969B"/>
    </a:accent6>
    <a:hlink>
      <a:srgbClr val="4B5050"/>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F0F0F0"/>
    </a:lt2>
    <a:accent1>
      <a:srgbClr val="4B5050"/>
    </a:accent1>
    <a:accent2>
      <a:srgbClr val="71AF32"/>
    </a:accent2>
    <a:accent3>
      <a:srgbClr val="4B5050"/>
    </a:accent3>
    <a:accent4>
      <a:srgbClr val="91969B"/>
    </a:accent4>
    <a:accent5>
      <a:srgbClr val="4B5050"/>
    </a:accent5>
    <a:accent6>
      <a:srgbClr val="91969B"/>
    </a:accent6>
    <a:hlink>
      <a:srgbClr val="4B5050"/>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78495"/>
    </a:dk2>
    <a:lt2>
      <a:srgbClr val="F0F0F0"/>
    </a:lt2>
    <a:accent1>
      <a:srgbClr val="4B5050"/>
    </a:accent1>
    <a:accent2>
      <a:srgbClr val="71AF32"/>
    </a:accent2>
    <a:accent3>
      <a:srgbClr val="4B5050"/>
    </a:accent3>
    <a:accent4>
      <a:srgbClr val="91969B"/>
    </a:accent4>
    <a:accent5>
      <a:srgbClr val="4B5050"/>
    </a:accent5>
    <a:accent6>
      <a:srgbClr val="91969B"/>
    </a:accent6>
    <a:hlink>
      <a:srgbClr val="4B5050"/>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78495"/>
    </a:dk2>
    <a:lt2>
      <a:srgbClr val="F0F0F0"/>
    </a:lt2>
    <a:accent1>
      <a:srgbClr val="4B5050"/>
    </a:accent1>
    <a:accent2>
      <a:srgbClr val="71AF32"/>
    </a:accent2>
    <a:accent3>
      <a:srgbClr val="4B5050"/>
    </a:accent3>
    <a:accent4>
      <a:srgbClr val="91969B"/>
    </a:accent4>
    <a:accent5>
      <a:srgbClr val="4B5050"/>
    </a:accent5>
    <a:accent6>
      <a:srgbClr val="91969B"/>
    </a:accent6>
    <a:hlink>
      <a:srgbClr val="4B5050"/>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2405</Words>
  <Application>Microsoft Office PowerPoint</Application>
  <PresentationFormat>宽屏</PresentationFormat>
  <Paragraphs>318</Paragraphs>
  <Slides>30</Slides>
  <Notes>30</Notes>
  <HiddenSlides>0</HiddenSlides>
  <MMClips>0</MMClips>
  <ScaleCrop>false</ScaleCrop>
  <HeadingPairs>
    <vt:vector size="8" baseType="variant">
      <vt:variant>
        <vt:lpstr>已用的字体</vt:lpstr>
      </vt:variant>
      <vt:variant>
        <vt:i4>4</vt:i4>
      </vt:variant>
      <vt:variant>
        <vt:lpstr>主题</vt:lpstr>
      </vt:variant>
      <vt:variant>
        <vt:i4>3</vt:i4>
      </vt:variant>
      <vt:variant>
        <vt:lpstr>嵌入 OLE 服务器</vt:lpstr>
      </vt:variant>
      <vt:variant>
        <vt:i4>1</vt:i4>
      </vt:variant>
      <vt:variant>
        <vt:lpstr>幻灯片标题</vt:lpstr>
      </vt:variant>
      <vt:variant>
        <vt:i4>30</vt:i4>
      </vt:variant>
    </vt:vector>
  </HeadingPairs>
  <TitlesOfParts>
    <vt:vector size="38" baseType="lpstr">
      <vt:lpstr>等线</vt:lpstr>
      <vt:lpstr>微软雅黑</vt:lpstr>
      <vt:lpstr>Agency FB</vt:lpstr>
      <vt:lpstr>Arial</vt:lpstr>
      <vt:lpstr>Office 主题​​</vt:lpstr>
      <vt:lpstr>自定义设计方案</vt:lpstr>
      <vt:lpstr>1_自定义设计方案</vt:lpstr>
      <vt:lpstr>Microsoft Excel 97-2003 Worksheet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24</cp:revision>
  <dcterms:created xsi:type="dcterms:W3CDTF">2017-10-12T11:05:00Z</dcterms:created>
  <dcterms:modified xsi:type="dcterms:W3CDTF">2021-01-06T00:42:15Z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