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437" r:id="rId2"/>
    <p:sldId id="7815" r:id="rId3"/>
    <p:sldId id="7816" r:id="rId4"/>
    <p:sldId id="7836" r:id="rId5"/>
    <p:sldId id="7828" r:id="rId6"/>
    <p:sldId id="7830" r:id="rId7"/>
    <p:sldId id="7831" r:id="rId8"/>
    <p:sldId id="7834" r:id="rId9"/>
    <p:sldId id="7817" r:id="rId10"/>
    <p:sldId id="7838" r:id="rId11"/>
    <p:sldId id="7820" r:id="rId12"/>
    <p:sldId id="7823" r:id="rId13"/>
    <p:sldId id="7825" r:id="rId14"/>
    <p:sldId id="7833" r:id="rId15"/>
    <p:sldId id="7818" r:id="rId16"/>
    <p:sldId id="7835" r:id="rId17"/>
    <p:sldId id="7821" r:id="rId18"/>
    <p:sldId id="7826" r:id="rId19"/>
    <p:sldId id="7827" r:id="rId20"/>
    <p:sldId id="7832" r:id="rId21"/>
    <p:sldId id="7819" r:id="rId22"/>
    <p:sldId id="7837" r:id="rId23"/>
    <p:sldId id="7839" r:id="rId24"/>
    <p:sldId id="7824" r:id="rId25"/>
    <p:sldId id="7829" r:id="rId26"/>
    <p:sldId id="7814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EE8"/>
    <a:srgbClr val="363636"/>
    <a:srgbClr val="285301"/>
    <a:srgbClr val="C00000"/>
    <a:srgbClr val="E10F24"/>
    <a:srgbClr val="2889D5"/>
    <a:srgbClr val="1F5DBB"/>
    <a:srgbClr val="F4930F"/>
    <a:srgbClr val="DB5DAE"/>
    <a:srgbClr val="333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5394" autoAdjust="0"/>
  </p:normalViewPr>
  <p:slideViewPr>
    <p:cSldViewPr>
      <p:cViewPr varScale="1">
        <p:scale>
          <a:sx n="103" d="100"/>
          <a:sy n="103" d="100"/>
        </p:scale>
        <p:origin x="732" y="16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8-41A2-AA03-E68942C3E9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8-41A2-AA03-E68942C3E9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58-41A2-AA03-E68942C3E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3553488"/>
        <c:axId val="1113554608"/>
      </c:barChart>
      <c:catAx>
        <c:axId val="111355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defRPr>
            </a:pPr>
            <a:endParaRPr lang="zh-CN"/>
          </a:p>
        </c:txPr>
        <c:crossAx val="1113554608"/>
        <c:crosses val="autoZero"/>
        <c:auto val="1"/>
        <c:lblAlgn val="ctr"/>
        <c:lblOffset val="100"/>
        <c:noMultiLvlLbl val="0"/>
      </c:catAx>
      <c:valAx>
        <c:axId val="111355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defRPr>
            </a:pPr>
            <a:endParaRPr lang="zh-CN"/>
          </a:p>
        </c:txPr>
        <c:crossAx val="111355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2A0-4763-8B59-F4C5DA01BB5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2A0-4763-8B59-F4C5DA01BB5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2A0-4763-8B59-F4C5DA01BB5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2A0-4763-8B59-F4C5DA01BB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A0-4763-8B59-F4C5DA01BB5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36D-4557-834A-D3973AA21C4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36D-4557-834A-D3973AA21C4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36D-4557-834A-D3973AA21C4C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36D-4557-834A-D3973AA21C4C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36D-4557-834A-D3973AA21C4C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36D-4557-834A-D3973AA21C4C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36D-4557-834A-D3973AA21C4C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36D-4557-834A-D3973AA21C4C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36D-4557-834A-D3973AA21C4C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836D-4557-834A-D3973AA21C4C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36D-4557-834A-D3973AA21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4ECE-E651-44E2-BF36-CC55067D92C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84D8-9F17-4372-A23A-924F96CB64E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286-8FF2-4EC5-AF8A-818446FED1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3FB-949F-4B3A-BDC9-400100DD86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5824-65D5-478C-9E42-BB7BDE2C2B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709" b="-28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907413" y="3072682"/>
            <a:ext cx="865868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0" b="1" dirty="0">
                <a:solidFill>
                  <a:schemeClr val="accent1"/>
                </a:solidFill>
                <a:cs typeface="Arial" panose="020B0604020202020204" pitchFamily="34" charset="0"/>
              </a:rPr>
              <a:t>新闻工作报告</a:t>
            </a:r>
            <a:r>
              <a:rPr lang="en-US" altLang="zh-CN" sz="8000" b="1" dirty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endParaRPr lang="zh-CN" altLang="en-US" sz="96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907412" y="5093358"/>
            <a:ext cx="2448669" cy="2863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:xiazaii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07413" y="2768997"/>
            <a:ext cx="7002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800">
                <a:solidFill>
                  <a:schemeClr val="accent1"/>
                </a:solidFill>
                <a:cs typeface="Arial" panose="020B0604020202020204" pitchFamily="34" charset="0"/>
              </a:rPr>
              <a:t>COOL WAR MILITARY FORCES PPT</a:t>
            </a:r>
            <a:endParaRPr lang="zh-CN" altLang="en-US" sz="2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168929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49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4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/>
      <p:bldP spid="9" grpId="1"/>
      <p:bldP spid="10" grpId="0" bldLvl="0" animBg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evron 2"/>
          <p:cNvSpPr/>
          <p:nvPr/>
        </p:nvSpPr>
        <p:spPr>
          <a:xfrm>
            <a:off x="1965326" y="3460309"/>
            <a:ext cx="847120" cy="1617242"/>
          </a:xfrm>
          <a:prstGeom prst="chevron">
            <a:avLst>
              <a:gd name="adj" fmla="val 62310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Chevron 3"/>
          <p:cNvSpPr/>
          <p:nvPr/>
        </p:nvSpPr>
        <p:spPr>
          <a:xfrm>
            <a:off x="2658423" y="3460309"/>
            <a:ext cx="847120" cy="1617242"/>
          </a:xfrm>
          <a:prstGeom prst="chevron">
            <a:avLst>
              <a:gd name="adj" fmla="val 62310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Shape 17"/>
          <p:cNvSpPr/>
          <p:nvPr/>
        </p:nvSpPr>
        <p:spPr>
          <a:xfrm rot="771465">
            <a:off x="4929414" y="2548374"/>
            <a:ext cx="1418417" cy="989169"/>
          </a:xfrm>
          <a:prstGeom prst="swooshArrow">
            <a:avLst>
              <a:gd name="adj1" fmla="val 16310"/>
              <a:gd name="adj2" fmla="val 3137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Shape 6"/>
          <p:cNvSpPr/>
          <p:nvPr/>
        </p:nvSpPr>
        <p:spPr>
          <a:xfrm rot="20828535" flipV="1">
            <a:off x="4929414" y="5068006"/>
            <a:ext cx="1418417" cy="989169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10046305" y="3460309"/>
            <a:ext cx="847120" cy="1617242"/>
          </a:xfrm>
          <a:prstGeom prst="chevron">
            <a:avLst>
              <a:gd name="adj" fmla="val 62310"/>
            </a:avLst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9353208" y="3460309"/>
            <a:ext cx="847120" cy="1617242"/>
          </a:xfrm>
          <a:prstGeom prst="chevron">
            <a:avLst>
              <a:gd name="adj" fmla="val 62310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Shape 10"/>
          <p:cNvSpPr/>
          <p:nvPr/>
        </p:nvSpPr>
        <p:spPr>
          <a:xfrm rot="20828535" flipH="1">
            <a:off x="6510921" y="2548374"/>
            <a:ext cx="1418417" cy="989169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Shape 11"/>
          <p:cNvSpPr/>
          <p:nvPr/>
        </p:nvSpPr>
        <p:spPr>
          <a:xfrm rot="771465" flipH="1" flipV="1">
            <a:off x="6510921" y="5068006"/>
            <a:ext cx="1418417" cy="989169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78819" y="3345576"/>
            <a:ext cx="1963776" cy="1963776"/>
            <a:chOff x="2434970" y="2361393"/>
            <a:chExt cx="1525745" cy="1525744"/>
          </a:xfrm>
        </p:grpSpPr>
        <p:grpSp>
          <p:nvGrpSpPr>
            <p:cNvPr id="17" name="Group 4"/>
            <p:cNvGrpSpPr/>
            <p:nvPr/>
          </p:nvGrpSpPr>
          <p:grpSpPr>
            <a:xfrm>
              <a:off x="2434970" y="2361393"/>
              <a:ext cx="1525745" cy="1525744"/>
              <a:chOff x="4045016" y="460986"/>
              <a:chExt cx="1864161" cy="1864161"/>
            </a:xfrm>
          </p:grpSpPr>
          <p:sp>
            <p:nvSpPr>
              <p:cNvPr id="20" name="Oval 7"/>
              <p:cNvSpPr/>
              <p:nvPr/>
            </p:nvSpPr>
            <p:spPr>
              <a:xfrm>
                <a:off x="4045016" y="460986"/>
                <a:ext cx="1864161" cy="186416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16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Oval 6"/>
              <p:cNvSpPr/>
              <p:nvPr/>
            </p:nvSpPr>
            <p:spPr>
              <a:xfrm>
                <a:off x="4318016" y="733986"/>
                <a:ext cx="1318161" cy="13181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257429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579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2" name="Freeform 145"/>
            <p:cNvSpPr/>
            <p:nvPr/>
          </p:nvSpPr>
          <p:spPr bwMode="auto">
            <a:xfrm>
              <a:off x="2947336" y="2908248"/>
              <a:ext cx="501013" cy="432034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16157" y="3345576"/>
            <a:ext cx="1963776" cy="1963776"/>
            <a:chOff x="5183285" y="2361393"/>
            <a:chExt cx="1525745" cy="1525744"/>
          </a:xfrm>
        </p:grpSpPr>
        <p:sp>
          <p:nvSpPr>
            <p:cNvPr id="13" name="Oval 12"/>
            <p:cNvSpPr/>
            <p:nvPr/>
          </p:nvSpPr>
          <p:spPr>
            <a:xfrm flipH="1">
              <a:off x="5183285" y="2361393"/>
              <a:ext cx="1525745" cy="152574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36"/>
            <p:cNvSpPr>
              <a:spLocks noEditPoints="1"/>
            </p:cNvSpPr>
            <p:nvPr/>
          </p:nvSpPr>
          <p:spPr bwMode="auto">
            <a:xfrm>
              <a:off x="5785754" y="2950077"/>
              <a:ext cx="320806" cy="348376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6" name="Text Placeholder 3"/>
          <p:cNvSpPr txBox="1"/>
          <p:nvPr/>
        </p:nvSpPr>
        <p:spPr>
          <a:xfrm>
            <a:off x="1894599" y="2096139"/>
            <a:ext cx="3065350" cy="811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41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goes here</a:t>
            </a:r>
            <a:br>
              <a:rPr lang="en-US" sz="1285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but the majority have suffered alteration There are many</a:t>
            </a:r>
          </a:p>
        </p:txBody>
      </p:sp>
      <p:sp>
        <p:nvSpPr>
          <p:cNvPr id="27" name="Text Placeholder 3"/>
          <p:cNvSpPr txBox="1"/>
          <p:nvPr/>
        </p:nvSpPr>
        <p:spPr>
          <a:xfrm>
            <a:off x="1894599" y="5664809"/>
            <a:ext cx="3065350" cy="811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41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goes here </a:t>
            </a:r>
            <a:br>
              <a:rPr lang="en-US" sz="1285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but the majority have suffered alteration There are many</a:t>
            </a:r>
          </a:p>
        </p:txBody>
      </p:sp>
      <p:sp>
        <p:nvSpPr>
          <p:cNvPr id="28" name="Text Placeholder 3"/>
          <p:cNvSpPr txBox="1"/>
          <p:nvPr/>
        </p:nvSpPr>
        <p:spPr>
          <a:xfrm>
            <a:off x="7838142" y="2096140"/>
            <a:ext cx="3065350" cy="811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en-US" sz="141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goes here </a:t>
            </a:r>
            <a:br>
              <a:rPr lang="en-US" sz="1415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</a:t>
            </a:r>
            <a:b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lorem but the majority have suffered alteration There are many</a:t>
            </a:r>
          </a:p>
        </p:txBody>
      </p:sp>
      <p:sp>
        <p:nvSpPr>
          <p:cNvPr id="29" name="Text Placeholder 3"/>
          <p:cNvSpPr txBox="1"/>
          <p:nvPr/>
        </p:nvSpPr>
        <p:spPr>
          <a:xfrm>
            <a:off x="7838142" y="5664809"/>
            <a:ext cx="3065350" cy="811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en-US" sz="141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goes here </a:t>
            </a:r>
            <a:br>
              <a:rPr lang="en-US" sz="1415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but the majority have suffered alteration There are many</a:t>
            </a:r>
          </a:p>
        </p:txBody>
      </p:sp>
      <p:sp>
        <p:nvSpPr>
          <p:cNvPr id="30" name="矩形 29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68"/>
          <p:cNvGrpSpPr/>
          <p:nvPr/>
        </p:nvGrpSpPr>
        <p:grpSpPr>
          <a:xfrm>
            <a:off x="1446286" y="2308307"/>
            <a:ext cx="1181031" cy="1181031"/>
            <a:chOff x="1028276" y="1427062"/>
            <a:chExt cx="839890" cy="839890"/>
          </a:xfrm>
        </p:grpSpPr>
        <p:sp>
          <p:nvSpPr>
            <p:cNvPr id="88" name="Oval 87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9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0" name="Group 65"/>
          <p:cNvGrpSpPr/>
          <p:nvPr/>
        </p:nvGrpSpPr>
        <p:grpSpPr>
          <a:xfrm>
            <a:off x="10177264" y="2308307"/>
            <a:ext cx="1181031" cy="1181031"/>
            <a:chOff x="7237312" y="1427062"/>
            <a:chExt cx="839890" cy="839890"/>
          </a:xfrm>
        </p:grpSpPr>
        <p:sp>
          <p:nvSpPr>
            <p:cNvPr id="91" name="Oval 9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3" name="Group 69"/>
          <p:cNvGrpSpPr/>
          <p:nvPr/>
        </p:nvGrpSpPr>
        <p:grpSpPr>
          <a:xfrm>
            <a:off x="1446286" y="3638416"/>
            <a:ext cx="1181031" cy="1181031"/>
            <a:chOff x="1028276" y="2372969"/>
            <a:chExt cx="839890" cy="839890"/>
          </a:xfrm>
        </p:grpSpPr>
        <p:sp>
          <p:nvSpPr>
            <p:cNvPr id="94" name="Oval 93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6" name="Group 66"/>
          <p:cNvGrpSpPr/>
          <p:nvPr/>
        </p:nvGrpSpPr>
        <p:grpSpPr>
          <a:xfrm>
            <a:off x="10177263" y="3638416"/>
            <a:ext cx="1181031" cy="1181031"/>
            <a:chOff x="7237311" y="2372969"/>
            <a:chExt cx="839890" cy="839890"/>
          </a:xfrm>
        </p:grpSpPr>
        <p:sp>
          <p:nvSpPr>
            <p:cNvPr id="97" name="Oval 96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8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9" name="Group 67"/>
          <p:cNvGrpSpPr/>
          <p:nvPr/>
        </p:nvGrpSpPr>
        <p:grpSpPr>
          <a:xfrm>
            <a:off x="10177263" y="5032982"/>
            <a:ext cx="1181031" cy="1181031"/>
            <a:chOff x="7237311" y="3364715"/>
            <a:chExt cx="839890" cy="839890"/>
          </a:xfrm>
        </p:grpSpPr>
        <p:sp>
          <p:nvSpPr>
            <p:cNvPr id="100" name="Oval 99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1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2" name="Group 70"/>
          <p:cNvGrpSpPr/>
          <p:nvPr/>
        </p:nvGrpSpPr>
        <p:grpSpPr>
          <a:xfrm>
            <a:off x="1446288" y="5032982"/>
            <a:ext cx="1181031" cy="1181031"/>
            <a:chOff x="1028277" y="3364715"/>
            <a:chExt cx="839890" cy="839890"/>
          </a:xfrm>
        </p:grpSpPr>
        <p:sp>
          <p:nvSpPr>
            <p:cNvPr id="103" name="Oval 102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05" name="Text Placeholder 3"/>
          <p:cNvSpPr txBox="1"/>
          <p:nvPr/>
        </p:nvSpPr>
        <p:spPr>
          <a:xfrm>
            <a:off x="2679113" y="2411938"/>
            <a:ext cx="2362794" cy="97385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Title Goes here</a:t>
            </a:r>
            <a:br>
              <a:rPr 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</a:br>
            <a:r>
              <a:rPr 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There are many variations of passages but the majority have alteration in.</a:t>
            </a:r>
          </a:p>
        </p:txBody>
      </p:sp>
      <p:sp>
        <p:nvSpPr>
          <p:cNvPr id="106" name="Text Placeholder 3"/>
          <p:cNvSpPr txBox="1"/>
          <p:nvPr/>
        </p:nvSpPr>
        <p:spPr>
          <a:xfrm>
            <a:off x="2679113" y="3742047"/>
            <a:ext cx="2362794" cy="97385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Title Goes here</a:t>
            </a:r>
            <a:br>
              <a:rPr 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</a:br>
            <a:r>
              <a:rPr 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There are many variations of passages but the majority have alteration in.</a:t>
            </a:r>
          </a:p>
        </p:txBody>
      </p:sp>
      <p:sp>
        <p:nvSpPr>
          <p:cNvPr id="107" name="Text Placeholder 3"/>
          <p:cNvSpPr txBox="1"/>
          <p:nvPr/>
        </p:nvSpPr>
        <p:spPr>
          <a:xfrm>
            <a:off x="2679113" y="5136613"/>
            <a:ext cx="2362794" cy="97385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Title Goes here</a:t>
            </a:r>
            <a:br>
              <a:rPr 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</a:br>
            <a:r>
              <a:rPr 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There are many variations of passages but the majority have alteration in.</a:t>
            </a:r>
          </a:p>
        </p:txBody>
      </p:sp>
      <p:sp>
        <p:nvSpPr>
          <p:cNvPr id="108" name="Text Placeholder 3"/>
          <p:cNvSpPr txBox="1"/>
          <p:nvPr/>
        </p:nvSpPr>
        <p:spPr>
          <a:xfrm>
            <a:off x="7709694" y="2411938"/>
            <a:ext cx="2362794" cy="97385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Title Goes here</a:t>
            </a:r>
            <a:br>
              <a:rPr 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</a:br>
            <a:r>
              <a:rPr 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There are many variations of passages but the majority have alteration in.</a:t>
            </a:r>
          </a:p>
        </p:txBody>
      </p:sp>
      <p:sp>
        <p:nvSpPr>
          <p:cNvPr id="109" name="Text Placeholder 3"/>
          <p:cNvSpPr txBox="1"/>
          <p:nvPr/>
        </p:nvSpPr>
        <p:spPr>
          <a:xfrm>
            <a:off x="7709694" y="3742047"/>
            <a:ext cx="2362794" cy="97385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Title Goes here</a:t>
            </a:r>
            <a:br>
              <a:rPr lang="en-US" sz="1545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</a:br>
            <a:r>
              <a:rPr 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There are many variations of passages but the majority have alteration in.</a:t>
            </a:r>
          </a:p>
        </p:txBody>
      </p:sp>
      <p:sp>
        <p:nvSpPr>
          <p:cNvPr id="110" name="Text Placeholder 3"/>
          <p:cNvSpPr txBox="1"/>
          <p:nvPr/>
        </p:nvSpPr>
        <p:spPr>
          <a:xfrm>
            <a:off x="7709694" y="5136613"/>
            <a:ext cx="2362794" cy="97385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Title Goes here</a:t>
            </a:r>
            <a:br>
              <a:rPr lang="en-US" sz="1545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</a:br>
            <a:r>
              <a:rPr 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rPr>
              <a:t>There are many variations of passages but the majority have alteration in.</a:t>
            </a:r>
          </a:p>
        </p:txBody>
      </p:sp>
      <p:grpSp>
        <p:nvGrpSpPr>
          <p:cNvPr id="111" name="Group 10"/>
          <p:cNvGrpSpPr/>
          <p:nvPr/>
        </p:nvGrpSpPr>
        <p:grpSpPr>
          <a:xfrm rot="10800000">
            <a:off x="5272597" y="2497592"/>
            <a:ext cx="570794" cy="830413"/>
            <a:chOff x="2209800" y="2190750"/>
            <a:chExt cx="1600200" cy="1295400"/>
          </a:xfrm>
        </p:grpSpPr>
        <p:sp>
          <p:nvSpPr>
            <p:cNvPr id="112" name="Chevron 111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3" name="Chevron 112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4" name="Group 15"/>
          <p:cNvGrpSpPr/>
          <p:nvPr/>
        </p:nvGrpSpPr>
        <p:grpSpPr>
          <a:xfrm rot="10800000">
            <a:off x="5272597" y="3827698"/>
            <a:ext cx="570794" cy="830418"/>
            <a:chOff x="2209800" y="2190750"/>
            <a:chExt cx="1600200" cy="1295400"/>
          </a:xfrm>
        </p:grpSpPr>
        <p:sp>
          <p:nvSpPr>
            <p:cNvPr id="115" name="Chevron 114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6" name="Chevron 115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7" name="Group 12"/>
          <p:cNvGrpSpPr/>
          <p:nvPr/>
        </p:nvGrpSpPr>
        <p:grpSpPr>
          <a:xfrm rot="10800000" flipH="1">
            <a:off x="7015361" y="2497591"/>
            <a:ext cx="570794" cy="830418"/>
            <a:chOff x="5105400" y="2190750"/>
            <a:chExt cx="1600200" cy="1295400"/>
          </a:xfrm>
        </p:grpSpPr>
        <p:sp>
          <p:nvSpPr>
            <p:cNvPr id="118" name="Chevron 11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9" name="Chevron 11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0" name="Group 11"/>
          <p:cNvGrpSpPr/>
          <p:nvPr/>
        </p:nvGrpSpPr>
        <p:grpSpPr>
          <a:xfrm rot="10800000">
            <a:off x="5272597" y="5222267"/>
            <a:ext cx="570794" cy="830413"/>
            <a:chOff x="5105400" y="2190750"/>
            <a:chExt cx="1600200" cy="1295400"/>
          </a:xfrm>
        </p:grpSpPr>
        <p:sp>
          <p:nvSpPr>
            <p:cNvPr id="121" name="Chevron 12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2" name="Chevron 12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3" name="Group 12"/>
          <p:cNvGrpSpPr/>
          <p:nvPr/>
        </p:nvGrpSpPr>
        <p:grpSpPr>
          <a:xfrm rot="10800000" flipH="1">
            <a:off x="7015362" y="3827701"/>
            <a:ext cx="570791" cy="830413"/>
            <a:chOff x="5105400" y="2190750"/>
            <a:chExt cx="1600200" cy="1295400"/>
          </a:xfrm>
        </p:grpSpPr>
        <p:sp>
          <p:nvSpPr>
            <p:cNvPr id="124" name="Chevron 123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5" name="Chevron 124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6" name="Group 12"/>
          <p:cNvGrpSpPr/>
          <p:nvPr/>
        </p:nvGrpSpPr>
        <p:grpSpPr>
          <a:xfrm rot="10800000" flipH="1">
            <a:off x="7015364" y="5222267"/>
            <a:ext cx="570791" cy="830413"/>
            <a:chOff x="5105400" y="2190750"/>
            <a:chExt cx="1600200" cy="1295400"/>
          </a:xfrm>
        </p:grpSpPr>
        <p:sp>
          <p:nvSpPr>
            <p:cNvPr id="127" name="Chevron 126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8" name="Chevron 127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6646" y="3711155"/>
            <a:ext cx="2340195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</a:t>
            </a:r>
            <a:b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passages  of Lorem Ipsum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0286" y="1782865"/>
            <a:ext cx="2658180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/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</a:t>
            </a:r>
            <a:b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passages of Lorem Ipsum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7065" y="3711155"/>
            <a:ext cx="2551030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8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r"/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</a:t>
            </a:r>
            <a:b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passages of Lorem Ipsum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9007" y="5346392"/>
            <a:ext cx="2336729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8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r"/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</a:t>
            </a:r>
            <a:b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passages of Lorem Ipsum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22435" y="5346392"/>
            <a:ext cx="243938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5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</a:t>
            </a:r>
            <a:b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passages  of Lorem Ipsum</a:t>
            </a:r>
          </a:p>
        </p:txBody>
      </p:sp>
      <p:grpSp>
        <p:nvGrpSpPr>
          <p:cNvPr id="10" name="Group 108"/>
          <p:cNvGrpSpPr/>
          <p:nvPr/>
        </p:nvGrpSpPr>
        <p:grpSpPr>
          <a:xfrm>
            <a:off x="3626352" y="5266805"/>
            <a:ext cx="981466" cy="981466"/>
            <a:chOff x="2578630" y="3114898"/>
            <a:chExt cx="697970" cy="697970"/>
          </a:xfrm>
        </p:grpSpPr>
        <p:sp>
          <p:nvSpPr>
            <p:cNvPr id="11" name="Oval 10"/>
            <p:cNvSpPr/>
            <p:nvPr/>
          </p:nvSpPr>
          <p:spPr>
            <a:xfrm rot="16200000">
              <a:off x="2578630" y="3114898"/>
              <a:ext cx="697970" cy="6979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105"/>
            <p:cNvSpPr>
              <a:spLocks noEditPoints="1"/>
            </p:cNvSpPr>
            <p:nvPr/>
          </p:nvSpPr>
          <p:spPr bwMode="auto">
            <a:xfrm>
              <a:off x="2731405" y="3287133"/>
              <a:ext cx="358694" cy="353498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10"/>
          <p:cNvGrpSpPr/>
          <p:nvPr/>
        </p:nvGrpSpPr>
        <p:grpSpPr>
          <a:xfrm>
            <a:off x="4054954" y="3631568"/>
            <a:ext cx="981466" cy="981466"/>
            <a:chOff x="2883430" y="2039822"/>
            <a:chExt cx="697970" cy="697970"/>
          </a:xfrm>
        </p:grpSpPr>
        <p:sp>
          <p:nvSpPr>
            <p:cNvPr id="14" name="Oval 13"/>
            <p:cNvSpPr/>
            <p:nvPr/>
          </p:nvSpPr>
          <p:spPr>
            <a:xfrm rot="16200000">
              <a:off x="2883430" y="2039822"/>
              <a:ext cx="697970" cy="6979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Freeform 144"/>
            <p:cNvSpPr>
              <a:spLocks noEditPoints="1"/>
            </p:cNvSpPr>
            <p:nvPr/>
          </p:nvSpPr>
          <p:spPr bwMode="auto">
            <a:xfrm>
              <a:off x="3039394" y="2221420"/>
              <a:ext cx="386043" cy="334773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6" name="Group 112"/>
          <p:cNvGrpSpPr/>
          <p:nvPr/>
        </p:nvGrpSpPr>
        <p:grpSpPr>
          <a:xfrm>
            <a:off x="5938642" y="2738534"/>
            <a:ext cx="981466" cy="981466"/>
            <a:chOff x="4223015" y="1447400"/>
            <a:chExt cx="697970" cy="697970"/>
          </a:xfrm>
        </p:grpSpPr>
        <p:sp>
          <p:nvSpPr>
            <p:cNvPr id="17" name="Oval 16"/>
            <p:cNvSpPr/>
            <p:nvPr/>
          </p:nvSpPr>
          <p:spPr>
            <a:xfrm rot="16200000">
              <a:off x="4223015" y="1447400"/>
              <a:ext cx="697970" cy="6979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Freeform 22"/>
            <p:cNvSpPr>
              <a:spLocks noEditPoints="1"/>
            </p:cNvSpPr>
            <p:nvPr/>
          </p:nvSpPr>
          <p:spPr bwMode="auto">
            <a:xfrm>
              <a:off x="4387851" y="1636038"/>
              <a:ext cx="368299" cy="320695"/>
            </a:xfrm>
            <a:custGeom>
              <a:avLst/>
              <a:gdLst/>
              <a:ahLst/>
              <a:cxnLst>
                <a:cxn ang="0">
                  <a:pos x="68" y="24"/>
                </a:cxn>
                <a:cxn ang="0">
                  <a:pos x="64" y="29"/>
                </a:cxn>
                <a:cxn ang="0">
                  <a:pos x="64" y="43"/>
                </a:cxn>
                <a:cxn ang="0">
                  <a:pos x="59" y="48"/>
                </a:cxn>
                <a:cxn ang="0">
                  <a:pos x="28" y="34"/>
                </a:cxn>
                <a:cxn ang="0">
                  <a:pos x="25" y="44"/>
                </a:cxn>
                <a:cxn ang="0">
                  <a:pos x="30" y="54"/>
                </a:cxn>
                <a:cxn ang="0">
                  <a:pos x="14" y="56"/>
                </a:cxn>
                <a:cxn ang="0">
                  <a:pos x="11" y="34"/>
                </a:cxn>
                <a:cxn ang="0">
                  <a:pos x="7" y="34"/>
                </a:cxn>
                <a:cxn ang="0">
                  <a:pos x="0" y="27"/>
                </a:cxn>
                <a:cxn ang="0">
                  <a:pos x="0" y="20"/>
                </a:cxn>
                <a:cxn ang="0">
                  <a:pos x="7" y="14"/>
                </a:cxn>
                <a:cxn ang="0">
                  <a:pos x="25" y="14"/>
                </a:cxn>
                <a:cxn ang="0">
                  <a:pos x="59" y="0"/>
                </a:cxn>
                <a:cxn ang="0">
                  <a:pos x="64" y="4"/>
                </a:cxn>
                <a:cxn ang="0">
                  <a:pos x="64" y="19"/>
                </a:cxn>
                <a:cxn ang="0">
                  <a:pos x="68" y="24"/>
                </a:cxn>
                <a:cxn ang="0">
                  <a:pos x="59" y="6"/>
                </a:cxn>
                <a:cxn ang="0">
                  <a:pos x="30" y="19"/>
                </a:cxn>
                <a:cxn ang="0">
                  <a:pos x="30" y="29"/>
                </a:cxn>
                <a:cxn ang="0">
                  <a:pos x="59" y="42"/>
                </a:cxn>
                <a:cxn ang="0">
                  <a:pos x="59" y="6"/>
                </a:cxn>
              </a:cxnLst>
              <a:rect l="0" t="0" r="r" b="b"/>
              <a:pathLst>
                <a:path w="68" h="59">
                  <a:moveTo>
                    <a:pt x="68" y="24"/>
                  </a:moveTo>
                  <a:cubicBezTo>
                    <a:pt x="68" y="27"/>
                    <a:pt x="66" y="29"/>
                    <a:pt x="64" y="2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6"/>
                    <a:pt x="61" y="48"/>
                    <a:pt x="59" y="48"/>
                  </a:cubicBezTo>
                  <a:cubicBezTo>
                    <a:pt x="52" y="43"/>
                    <a:pt x="41" y="35"/>
                    <a:pt x="28" y="34"/>
                  </a:cubicBezTo>
                  <a:cubicBezTo>
                    <a:pt x="23" y="35"/>
                    <a:pt x="22" y="41"/>
                    <a:pt x="25" y="44"/>
                  </a:cubicBezTo>
                  <a:cubicBezTo>
                    <a:pt x="22" y="48"/>
                    <a:pt x="26" y="51"/>
                    <a:pt x="30" y="54"/>
                  </a:cubicBezTo>
                  <a:cubicBezTo>
                    <a:pt x="27" y="59"/>
                    <a:pt x="17" y="59"/>
                    <a:pt x="14" y="56"/>
                  </a:cubicBezTo>
                  <a:cubicBezTo>
                    <a:pt x="12" y="49"/>
                    <a:pt x="8" y="42"/>
                    <a:pt x="11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1"/>
                    <a:pt x="0" y="2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3" y="14"/>
                    <a:pt x="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9" y="14"/>
                    <a:pt x="51" y="6"/>
                    <a:pt x="59" y="0"/>
                  </a:cubicBezTo>
                  <a:cubicBezTo>
                    <a:pt x="61" y="0"/>
                    <a:pt x="64" y="2"/>
                    <a:pt x="64" y="4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6" y="19"/>
                    <a:pt x="68" y="21"/>
                    <a:pt x="68" y="24"/>
                  </a:cubicBezTo>
                  <a:close/>
                  <a:moveTo>
                    <a:pt x="59" y="6"/>
                  </a:moveTo>
                  <a:cubicBezTo>
                    <a:pt x="49" y="13"/>
                    <a:pt x="39" y="18"/>
                    <a:pt x="30" y="1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9" y="30"/>
                    <a:pt x="49" y="34"/>
                    <a:pt x="59" y="42"/>
                  </a:cubicBezTo>
                  <a:lnTo>
                    <a:pt x="59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" name="Group 114"/>
          <p:cNvGrpSpPr/>
          <p:nvPr/>
        </p:nvGrpSpPr>
        <p:grpSpPr>
          <a:xfrm>
            <a:off x="7715180" y="3734873"/>
            <a:ext cx="981466" cy="981466"/>
            <a:chOff x="5486400" y="2039822"/>
            <a:chExt cx="697970" cy="697970"/>
          </a:xfrm>
        </p:grpSpPr>
        <p:sp>
          <p:nvSpPr>
            <p:cNvPr id="20" name="Oval 19"/>
            <p:cNvSpPr/>
            <p:nvPr/>
          </p:nvSpPr>
          <p:spPr>
            <a:xfrm rot="16200000">
              <a:off x="5486400" y="2039822"/>
              <a:ext cx="697970" cy="6979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71"/>
            <p:cNvSpPr>
              <a:spLocks noEditPoints="1"/>
            </p:cNvSpPr>
            <p:nvPr/>
          </p:nvSpPr>
          <p:spPr bwMode="auto">
            <a:xfrm>
              <a:off x="5637741" y="2203612"/>
              <a:ext cx="395288" cy="370388"/>
            </a:xfrm>
            <a:custGeom>
              <a:avLst/>
              <a:gdLst/>
              <a:ahLst/>
              <a:cxnLst>
                <a:cxn ang="0">
                  <a:pos x="65" y="22"/>
                </a:cxn>
                <a:cxn ang="0">
                  <a:pos x="26" y="45"/>
                </a:cxn>
                <a:cxn ang="0">
                  <a:pos x="0" y="26"/>
                </a:cxn>
                <a:cxn ang="0">
                  <a:pos x="39" y="0"/>
                </a:cxn>
                <a:cxn ang="0">
                  <a:pos x="65" y="22"/>
                </a:cxn>
                <a:cxn ang="0">
                  <a:pos x="65" y="69"/>
                </a:cxn>
                <a:cxn ang="0">
                  <a:pos x="39" y="91"/>
                </a:cxn>
                <a:cxn ang="0">
                  <a:pos x="0" y="67"/>
                </a:cxn>
                <a:cxn ang="0">
                  <a:pos x="26" y="45"/>
                </a:cxn>
                <a:cxn ang="0">
                  <a:pos x="65" y="69"/>
                </a:cxn>
                <a:cxn ang="0">
                  <a:pos x="101" y="97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26" y="97"/>
                </a:cxn>
                <a:cxn ang="0">
                  <a:pos x="26" y="89"/>
                </a:cxn>
                <a:cxn ang="0">
                  <a:pos x="39" y="95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91" y="95"/>
                </a:cxn>
                <a:cxn ang="0">
                  <a:pos x="101" y="89"/>
                </a:cxn>
                <a:cxn ang="0">
                  <a:pos x="101" y="97"/>
                </a:cxn>
                <a:cxn ang="0">
                  <a:pos x="127" y="26"/>
                </a:cxn>
                <a:cxn ang="0">
                  <a:pos x="101" y="45"/>
                </a:cxn>
                <a:cxn ang="0">
                  <a:pos x="65" y="22"/>
                </a:cxn>
                <a:cxn ang="0">
                  <a:pos x="91" y="0"/>
                </a:cxn>
                <a:cxn ang="0">
                  <a:pos x="127" y="26"/>
                </a:cxn>
                <a:cxn ang="0">
                  <a:pos x="127" y="67"/>
                </a:cxn>
                <a:cxn ang="0">
                  <a:pos x="91" y="91"/>
                </a:cxn>
                <a:cxn ang="0">
                  <a:pos x="65" y="69"/>
                </a:cxn>
                <a:cxn ang="0">
                  <a:pos x="101" y="45"/>
                </a:cxn>
                <a:cxn ang="0">
                  <a:pos x="127" y="67"/>
                </a:cxn>
              </a:cxnLst>
              <a:rect l="0" t="0" r="r" b="b"/>
              <a:pathLst>
                <a:path w="127" h="119">
                  <a:moveTo>
                    <a:pt x="65" y="22"/>
                  </a:moveTo>
                  <a:lnTo>
                    <a:pt x="26" y="45"/>
                  </a:lnTo>
                  <a:lnTo>
                    <a:pt x="0" y="26"/>
                  </a:lnTo>
                  <a:lnTo>
                    <a:pt x="39" y="0"/>
                  </a:lnTo>
                  <a:lnTo>
                    <a:pt x="65" y="22"/>
                  </a:lnTo>
                  <a:close/>
                  <a:moveTo>
                    <a:pt x="65" y="69"/>
                  </a:moveTo>
                  <a:lnTo>
                    <a:pt x="39" y="91"/>
                  </a:lnTo>
                  <a:lnTo>
                    <a:pt x="0" y="67"/>
                  </a:lnTo>
                  <a:lnTo>
                    <a:pt x="26" y="45"/>
                  </a:lnTo>
                  <a:lnTo>
                    <a:pt x="65" y="69"/>
                  </a:lnTo>
                  <a:close/>
                  <a:moveTo>
                    <a:pt x="101" y="97"/>
                  </a:move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26" y="97"/>
                  </a:lnTo>
                  <a:lnTo>
                    <a:pt x="26" y="89"/>
                  </a:lnTo>
                  <a:lnTo>
                    <a:pt x="39" y="95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91" y="95"/>
                  </a:lnTo>
                  <a:lnTo>
                    <a:pt x="101" y="89"/>
                  </a:lnTo>
                  <a:lnTo>
                    <a:pt x="101" y="97"/>
                  </a:lnTo>
                  <a:close/>
                  <a:moveTo>
                    <a:pt x="127" y="26"/>
                  </a:moveTo>
                  <a:lnTo>
                    <a:pt x="101" y="45"/>
                  </a:lnTo>
                  <a:lnTo>
                    <a:pt x="65" y="22"/>
                  </a:lnTo>
                  <a:lnTo>
                    <a:pt x="91" y="0"/>
                  </a:lnTo>
                  <a:lnTo>
                    <a:pt x="127" y="26"/>
                  </a:lnTo>
                  <a:close/>
                  <a:moveTo>
                    <a:pt x="127" y="67"/>
                  </a:moveTo>
                  <a:lnTo>
                    <a:pt x="91" y="91"/>
                  </a:lnTo>
                  <a:lnTo>
                    <a:pt x="65" y="69"/>
                  </a:lnTo>
                  <a:lnTo>
                    <a:pt x="101" y="45"/>
                  </a:lnTo>
                  <a:lnTo>
                    <a:pt x="127" y="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116"/>
          <p:cNvGrpSpPr/>
          <p:nvPr/>
        </p:nvGrpSpPr>
        <p:grpSpPr>
          <a:xfrm>
            <a:off x="8310310" y="5266805"/>
            <a:ext cx="981466" cy="981466"/>
            <a:chOff x="5909627" y="3237199"/>
            <a:chExt cx="697970" cy="697970"/>
          </a:xfrm>
        </p:grpSpPr>
        <p:sp>
          <p:nvSpPr>
            <p:cNvPr id="23" name="Oval 22"/>
            <p:cNvSpPr/>
            <p:nvPr/>
          </p:nvSpPr>
          <p:spPr>
            <a:xfrm rot="16200000">
              <a:off x="5909627" y="3237199"/>
              <a:ext cx="697970" cy="6979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22"/>
            <p:cNvSpPr>
              <a:spLocks noEditPoints="1"/>
            </p:cNvSpPr>
            <p:nvPr/>
          </p:nvSpPr>
          <p:spPr bwMode="auto">
            <a:xfrm>
              <a:off x="6104715" y="3450452"/>
              <a:ext cx="345895" cy="271462"/>
            </a:xfrm>
            <a:custGeom>
              <a:avLst/>
              <a:gdLst/>
              <a:ahLst/>
              <a:cxnLst>
                <a:cxn ang="0">
                  <a:pos x="57" y="37"/>
                </a:cxn>
                <a:cxn ang="0">
                  <a:pos x="38" y="56"/>
                </a:cxn>
                <a:cxn ang="0">
                  <a:pos x="34" y="57"/>
                </a:cxn>
                <a:cxn ang="0">
                  <a:pos x="31" y="56"/>
                </a:cxn>
                <a:cxn ang="0">
                  <a:pos x="4" y="28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21" y="0"/>
                </a:cxn>
                <a:cxn ang="0">
                  <a:pos x="29" y="3"/>
                </a:cxn>
                <a:cxn ang="0">
                  <a:pos x="57" y="30"/>
                </a:cxn>
                <a:cxn ang="0">
                  <a:pos x="58" y="34"/>
                </a:cxn>
                <a:cxn ang="0">
                  <a:pos x="57" y="37"/>
                </a:cxn>
                <a:cxn ang="0">
                  <a:pos x="13" y="7"/>
                </a:cxn>
                <a:cxn ang="0">
                  <a:pos x="8" y="12"/>
                </a:cxn>
                <a:cxn ang="0">
                  <a:pos x="13" y="17"/>
                </a:cxn>
                <a:cxn ang="0">
                  <a:pos x="17" y="12"/>
                </a:cxn>
                <a:cxn ang="0">
                  <a:pos x="13" y="7"/>
                </a:cxn>
                <a:cxn ang="0">
                  <a:pos x="71" y="37"/>
                </a:cxn>
                <a:cxn ang="0">
                  <a:pos x="52" y="56"/>
                </a:cxn>
                <a:cxn ang="0">
                  <a:pos x="49" y="57"/>
                </a:cxn>
                <a:cxn ang="0">
                  <a:pos x="45" y="55"/>
                </a:cxn>
                <a:cxn ang="0">
                  <a:pos x="63" y="37"/>
                </a:cxn>
                <a:cxn ang="0">
                  <a:pos x="64" y="34"/>
                </a:cxn>
                <a:cxn ang="0">
                  <a:pos x="63" y="30"/>
                </a:cxn>
                <a:cxn ang="0">
                  <a:pos x="35" y="3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71" y="30"/>
                </a:cxn>
                <a:cxn ang="0">
                  <a:pos x="73" y="34"/>
                </a:cxn>
                <a:cxn ang="0">
                  <a:pos x="71" y="37"/>
                </a:cxn>
              </a:cxnLst>
              <a:rect l="0" t="0" r="r" b="b"/>
              <a:pathLst>
                <a:path w="73" h="57">
                  <a:moveTo>
                    <a:pt x="57" y="37"/>
                  </a:moveTo>
                  <a:cubicBezTo>
                    <a:pt x="38" y="56"/>
                    <a:pt x="38" y="56"/>
                    <a:pt x="38" y="56"/>
                  </a:cubicBezTo>
                  <a:cubicBezTo>
                    <a:pt x="37" y="57"/>
                    <a:pt x="36" y="57"/>
                    <a:pt x="34" y="57"/>
                  </a:cubicBezTo>
                  <a:cubicBezTo>
                    <a:pt x="33" y="57"/>
                    <a:pt x="32" y="57"/>
                    <a:pt x="31" y="5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7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7" y="1"/>
                    <a:pt x="29" y="3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8" y="32"/>
                    <a:pt x="58" y="34"/>
                  </a:cubicBezTo>
                  <a:cubicBezTo>
                    <a:pt x="58" y="35"/>
                    <a:pt x="57" y="36"/>
                    <a:pt x="57" y="37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4"/>
                    <a:pt x="10" y="17"/>
                    <a:pt x="13" y="17"/>
                  </a:cubicBezTo>
                  <a:cubicBezTo>
                    <a:pt x="15" y="17"/>
                    <a:pt x="17" y="14"/>
                    <a:pt x="17" y="12"/>
                  </a:cubicBezTo>
                  <a:cubicBezTo>
                    <a:pt x="17" y="9"/>
                    <a:pt x="15" y="7"/>
                    <a:pt x="13" y="7"/>
                  </a:cubicBezTo>
                  <a:close/>
                  <a:moveTo>
                    <a:pt x="71" y="37"/>
                  </a:moveTo>
                  <a:cubicBezTo>
                    <a:pt x="52" y="56"/>
                    <a:pt x="52" y="56"/>
                    <a:pt x="52" y="56"/>
                  </a:cubicBezTo>
                  <a:cubicBezTo>
                    <a:pt x="52" y="57"/>
                    <a:pt x="50" y="57"/>
                    <a:pt x="49" y="57"/>
                  </a:cubicBezTo>
                  <a:cubicBezTo>
                    <a:pt x="47" y="57"/>
                    <a:pt x="46" y="56"/>
                    <a:pt x="45" y="55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6"/>
                    <a:pt x="64" y="35"/>
                    <a:pt x="64" y="34"/>
                  </a:cubicBezTo>
                  <a:cubicBezTo>
                    <a:pt x="64" y="32"/>
                    <a:pt x="63" y="31"/>
                    <a:pt x="63" y="3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2" y="1"/>
                    <a:pt x="44" y="3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31"/>
                    <a:pt x="73" y="32"/>
                    <a:pt x="73" y="34"/>
                  </a:cubicBezTo>
                  <a:cubicBezTo>
                    <a:pt x="73" y="35"/>
                    <a:pt x="72" y="36"/>
                    <a:pt x="71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89"/>
          <p:cNvGrpSpPr/>
          <p:nvPr/>
        </p:nvGrpSpPr>
        <p:grpSpPr>
          <a:xfrm>
            <a:off x="5272023" y="4067687"/>
            <a:ext cx="2314704" cy="2314704"/>
            <a:chOff x="7044429" y="1510935"/>
            <a:chExt cx="1142254" cy="1142254"/>
          </a:xfrm>
        </p:grpSpPr>
        <p:grpSp>
          <p:nvGrpSpPr>
            <p:cNvPr id="26" name="Group 81"/>
            <p:cNvGrpSpPr/>
            <p:nvPr/>
          </p:nvGrpSpPr>
          <p:grpSpPr>
            <a:xfrm>
              <a:off x="7162804" y="1629310"/>
              <a:ext cx="905504" cy="905504"/>
              <a:chOff x="7281179" y="3488705"/>
              <a:chExt cx="905504" cy="905504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7281179" y="3488705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5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Freeform 152"/>
              <p:cNvSpPr>
                <a:spLocks noEditPoints="1"/>
              </p:cNvSpPr>
              <p:nvPr/>
            </p:nvSpPr>
            <p:spPr bwMode="auto">
              <a:xfrm>
                <a:off x="7542869" y="3764890"/>
                <a:ext cx="382124" cy="353134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7044429" y="1510935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90000"/>
                </a:lnSpc>
                <a:spcAft>
                  <a:spcPct val="35000"/>
                </a:spcAft>
              </a:pPr>
              <a:endParaRPr lang="en-US" sz="506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flipH="1">
            <a:off x="5675297" y="2703963"/>
            <a:ext cx="1723872" cy="1070051"/>
          </a:xfrm>
          <a:custGeom>
            <a:avLst/>
            <a:gdLst/>
            <a:ahLst/>
            <a:cxnLst>
              <a:cxn ang="0">
                <a:pos x="515" y="102"/>
              </a:cxn>
              <a:cxn ang="0">
                <a:pos x="366" y="194"/>
              </a:cxn>
              <a:cxn ang="0">
                <a:pos x="395" y="211"/>
              </a:cxn>
              <a:cxn ang="0">
                <a:pos x="414" y="257"/>
              </a:cxn>
              <a:cxn ang="0">
                <a:pos x="395" y="302"/>
              </a:cxn>
              <a:cxn ang="0">
                <a:pos x="350" y="320"/>
              </a:cxn>
              <a:cxn ang="0">
                <a:pos x="305" y="302"/>
              </a:cxn>
              <a:cxn ang="0">
                <a:pos x="287" y="257"/>
              </a:cxn>
              <a:cxn ang="0">
                <a:pos x="288" y="243"/>
              </a:cxn>
              <a:cxn ang="0">
                <a:pos x="171" y="315"/>
              </a:cxn>
              <a:cxn ang="0">
                <a:pos x="124" y="238"/>
              </a:cxn>
              <a:cxn ang="0">
                <a:pos x="109" y="262"/>
              </a:cxn>
              <a:cxn ang="0">
                <a:pos x="64" y="281"/>
              </a:cxn>
              <a:cxn ang="0">
                <a:pos x="18" y="262"/>
              </a:cxn>
              <a:cxn ang="0">
                <a:pos x="0" y="217"/>
              </a:cxn>
              <a:cxn ang="0">
                <a:pos x="18" y="172"/>
              </a:cxn>
              <a:cxn ang="0">
                <a:pos x="64" y="153"/>
              </a:cxn>
              <a:cxn ang="0">
                <a:pos x="74" y="154"/>
              </a:cxn>
              <a:cxn ang="0">
                <a:pos x="29" y="80"/>
              </a:cxn>
              <a:cxn ang="0">
                <a:pos x="115" y="31"/>
              </a:cxn>
              <a:cxn ang="0">
                <a:pos x="278" y="3"/>
              </a:cxn>
              <a:cxn ang="0">
                <a:pos x="445" y="52"/>
              </a:cxn>
              <a:cxn ang="0">
                <a:pos x="515" y="102"/>
              </a:cxn>
            </a:cxnLst>
            <a:rect l="0" t="0" r="r" b="b"/>
            <a:pathLst>
              <a:path w="515" h="320">
                <a:moveTo>
                  <a:pt x="515" y="102"/>
                </a:moveTo>
                <a:cubicBezTo>
                  <a:pt x="366" y="194"/>
                  <a:pt x="366" y="194"/>
                  <a:pt x="366" y="194"/>
                </a:cubicBezTo>
                <a:cubicBezTo>
                  <a:pt x="377" y="197"/>
                  <a:pt x="387" y="203"/>
                  <a:pt x="395" y="211"/>
                </a:cubicBezTo>
                <a:cubicBezTo>
                  <a:pt x="408" y="224"/>
                  <a:pt x="414" y="239"/>
                  <a:pt x="414" y="257"/>
                </a:cubicBezTo>
                <a:cubicBezTo>
                  <a:pt x="414" y="274"/>
                  <a:pt x="408" y="289"/>
                  <a:pt x="395" y="302"/>
                </a:cubicBezTo>
                <a:cubicBezTo>
                  <a:pt x="383" y="314"/>
                  <a:pt x="368" y="320"/>
                  <a:pt x="350" y="320"/>
                </a:cubicBezTo>
                <a:cubicBezTo>
                  <a:pt x="333" y="320"/>
                  <a:pt x="318" y="314"/>
                  <a:pt x="305" y="302"/>
                </a:cubicBezTo>
                <a:cubicBezTo>
                  <a:pt x="293" y="289"/>
                  <a:pt x="287" y="274"/>
                  <a:pt x="287" y="257"/>
                </a:cubicBezTo>
                <a:cubicBezTo>
                  <a:pt x="287" y="252"/>
                  <a:pt x="287" y="247"/>
                  <a:pt x="288" y="243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1" y="247"/>
                  <a:pt x="116" y="255"/>
                  <a:pt x="109" y="262"/>
                </a:cubicBezTo>
                <a:cubicBezTo>
                  <a:pt x="96" y="275"/>
                  <a:pt x="81" y="281"/>
                  <a:pt x="64" y="281"/>
                </a:cubicBezTo>
                <a:cubicBezTo>
                  <a:pt x="46" y="281"/>
                  <a:pt x="31" y="275"/>
                  <a:pt x="18" y="262"/>
                </a:cubicBezTo>
                <a:cubicBezTo>
                  <a:pt x="6" y="250"/>
                  <a:pt x="0" y="235"/>
                  <a:pt x="0" y="217"/>
                </a:cubicBezTo>
                <a:cubicBezTo>
                  <a:pt x="0" y="200"/>
                  <a:pt x="6" y="184"/>
                  <a:pt x="18" y="172"/>
                </a:cubicBezTo>
                <a:cubicBezTo>
                  <a:pt x="31" y="160"/>
                  <a:pt x="46" y="153"/>
                  <a:pt x="64" y="153"/>
                </a:cubicBezTo>
                <a:cubicBezTo>
                  <a:pt x="67" y="153"/>
                  <a:pt x="71" y="154"/>
                  <a:pt x="74" y="154"/>
                </a:cubicBezTo>
                <a:cubicBezTo>
                  <a:pt x="29" y="80"/>
                  <a:pt x="29" y="80"/>
                  <a:pt x="29" y="80"/>
                </a:cubicBezTo>
                <a:cubicBezTo>
                  <a:pt x="55" y="60"/>
                  <a:pt x="84" y="43"/>
                  <a:pt x="115" y="31"/>
                </a:cubicBezTo>
                <a:cubicBezTo>
                  <a:pt x="167" y="9"/>
                  <a:pt x="221" y="0"/>
                  <a:pt x="278" y="3"/>
                </a:cubicBezTo>
                <a:cubicBezTo>
                  <a:pt x="337" y="7"/>
                  <a:pt x="392" y="23"/>
                  <a:pt x="445" y="52"/>
                </a:cubicBezTo>
                <a:cubicBezTo>
                  <a:pt x="471" y="67"/>
                  <a:pt x="494" y="84"/>
                  <a:pt x="515" y="102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 bwMode="auto">
          <a:xfrm flipH="1">
            <a:off x="5303729" y="3045165"/>
            <a:ext cx="1532727" cy="1722085"/>
          </a:xfrm>
          <a:custGeom>
            <a:avLst/>
            <a:gdLst/>
            <a:ahLst/>
            <a:cxnLst>
              <a:cxn ang="0">
                <a:pos x="458" y="345"/>
              </a:cxn>
              <a:cxn ang="0">
                <a:pos x="365" y="403"/>
              </a:cxn>
              <a:cxn ang="0">
                <a:pos x="365" y="402"/>
              </a:cxn>
              <a:cxn ang="0">
                <a:pos x="346" y="356"/>
              </a:cxn>
              <a:cxn ang="0">
                <a:pos x="301" y="338"/>
              </a:cxn>
              <a:cxn ang="0">
                <a:pos x="256" y="356"/>
              </a:cxn>
              <a:cxn ang="0">
                <a:pos x="237" y="402"/>
              </a:cxn>
              <a:cxn ang="0">
                <a:pos x="256" y="447"/>
              </a:cxn>
              <a:cxn ang="0">
                <a:pos x="273" y="459"/>
              </a:cxn>
              <a:cxn ang="0">
                <a:pos x="184" y="515"/>
              </a:cxn>
              <a:cxn ang="0">
                <a:pos x="122" y="411"/>
              </a:cxn>
              <a:cxn ang="0">
                <a:pos x="109" y="429"/>
              </a:cxn>
              <a:cxn ang="0">
                <a:pos x="64" y="448"/>
              </a:cxn>
              <a:cxn ang="0">
                <a:pos x="18" y="429"/>
              </a:cxn>
              <a:cxn ang="0">
                <a:pos x="0" y="385"/>
              </a:cxn>
              <a:cxn ang="0">
                <a:pos x="18" y="339"/>
              </a:cxn>
              <a:cxn ang="0">
                <a:pos x="64" y="321"/>
              </a:cxn>
              <a:cxn ang="0">
                <a:pos x="67" y="321"/>
              </a:cxn>
              <a:cxn ang="0">
                <a:pos x="3" y="213"/>
              </a:cxn>
              <a:cxn ang="0">
                <a:pos x="120" y="141"/>
              </a:cxn>
              <a:cxn ang="0">
                <a:pos x="119" y="155"/>
              </a:cxn>
              <a:cxn ang="0">
                <a:pos x="137" y="200"/>
              </a:cxn>
              <a:cxn ang="0">
                <a:pos x="182" y="218"/>
              </a:cxn>
              <a:cxn ang="0">
                <a:pos x="227" y="200"/>
              </a:cxn>
              <a:cxn ang="0">
                <a:pos x="246" y="155"/>
              </a:cxn>
              <a:cxn ang="0">
                <a:pos x="227" y="109"/>
              </a:cxn>
              <a:cxn ang="0">
                <a:pos x="198" y="92"/>
              </a:cxn>
              <a:cxn ang="0">
                <a:pos x="347" y="0"/>
              </a:cxn>
              <a:cxn ang="0">
                <a:pos x="443" y="159"/>
              </a:cxn>
              <a:cxn ang="0">
                <a:pos x="447" y="305"/>
              </a:cxn>
              <a:cxn ang="0">
                <a:pos x="458" y="345"/>
              </a:cxn>
            </a:cxnLst>
            <a:rect l="0" t="0" r="r" b="b"/>
            <a:pathLst>
              <a:path w="458" h="515">
                <a:moveTo>
                  <a:pt x="458" y="345"/>
                </a:moveTo>
                <a:cubicBezTo>
                  <a:pt x="365" y="403"/>
                  <a:pt x="365" y="403"/>
                  <a:pt x="365" y="403"/>
                </a:cubicBezTo>
                <a:cubicBezTo>
                  <a:pt x="365" y="402"/>
                  <a:pt x="365" y="402"/>
                  <a:pt x="365" y="402"/>
                </a:cubicBezTo>
                <a:cubicBezTo>
                  <a:pt x="365" y="384"/>
                  <a:pt x="358" y="369"/>
                  <a:pt x="346" y="356"/>
                </a:cubicBezTo>
                <a:cubicBezTo>
                  <a:pt x="334" y="344"/>
                  <a:pt x="319" y="338"/>
                  <a:pt x="301" y="338"/>
                </a:cubicBezTo>
                <a:cubicBezTo>
                  <a:pt x="283" y="338"/>
                  <a:pt x="268" y="344"/>
                  <a:pt x="256" y="356"/>
                </a:cubicBezTo>
                <a:cubicBezTo>
                  <a:pt x="243" y="369"/>
                  <a:pt x="237" y="384"/>
                  <a:pt x="237" y="402"/>
                </a:cubicBezTo>
                <a:cubicBezTo>
                  <a:pt x="237" y="419"/>
                  <a:pt x="243" y="434"/>
                  <a:pt x="256" y="447"/>
                </a:cubicBezTo>
                <a:cubicBezTo>
                  <a:pt x="261" y="452"/>
                  <a:pt x="267" y="456"/>
                  <a:pt x="273" y="459"/>
                </a:cubicBezTo>
                <a:cubicBezTo>
                  <a:pt x="184" y="515"/>
                  <a:pt x="184" y="515"/>
                  <a:pt x="184" y="515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19" y="418"/>
                  <a:pt x="114" y="424"/>
                  <a:pt x="109" y="429"/>
                </a:cubicBezTo>
                <a:cubicBezTo>
                  <a:pt x="96" y="442"/>
                  <a:pt x="81" y="448"/>
                  <a:pt x="64" y="448"/>
                </a:cubicBezTo>
                <a:cubicBezTo>
                  <a:pt x="46" y="448"/>
                  <a:pt x="31" y="442"/>
                  <a:pt x="18" y="429"/>
                </a:cubicBezTo>
                <a:cubicBezTo>
                  <a:pt x="6" y="417"/>
                  <a:pt x="0" y="402"/>
                  <a:pt x="0" y="385"/>
                </a:cubicBezTo>
                <a:cubicBezTo>
                  <a:pt x="0" y="367"/>
                  <a:pt x="6" y="352"/>
                  <a:pt x="18" y="339"/>
                </a:cubicBezTo>
                <a:cubicBezTo>
                  <a:pt x="31" y="327"/>
                  <a:pt x="46" y="321"/>
                  <a:pt x="64" y="321"/>
                </a:cubicBezTo>
                <a:cubicBezTo>
                  <a:pt x="65" y="321"/>
                  <a:pt x="66" y="321"/>
                  <a:pt x="67" y="321"/>
                </a:cubicBezTo>
                <a:cubicBezTo>
                  <a:pt x="3" y="213"/>
                  <a:pt x="3" y="213"/>
                  <a:pt x="3" y="213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19" y="145"/>
                  <a:pt x="119" y="150"/>
                  <a:pt x="119" y="155"/>
                </a:cubicBezTo>
                <a:cubicBezTo>
                  <a:pt x="119" y="172"/>
                  <a:pt x="125" y="187"/>
                  <a:pt x="137" y="200"/>
                </a:cubicBezTo>
                <a:cubicBezTo>
                  <a:pt x="150" y="212"/>
                  <a:pt x="165" y="218"/>
                  <a:pt x="182" y="218"/>
                </a:cubicBezTo>
                <a:cubicBezTo>
                  <a:pt x="200" y="218"/>
                  <a:pt x="215" y="212"/>
                  <a:pt x="227" y="200"/>
                </a:cubicBezTo>
                <a:cubicBezTo>
                  <a:pt x="240" y="187"/>
                  <a:pt x="246" y="172"/>
                  <a:pt x="246" y="155"/>
                </a:cubicBezTo>
                <a:cubicBezTo>
                  <a:pt x="246" y="137"/>
                  <a:pt x="240" y="122"/>
                  <a:pt x="227" y="109"/>
                </a:cubicBezTo>
                <a:cubicBezTo>
                  <a:pt x="219" y="101"/>
                  <a:pt x="209" y="95"/>
                  <a:pt x="198" y="92"/>
                </a:cubicBezTo>
                <a:cubicBezTo>
                  <a:pt x="347" y="0"/>
                  <a:pt x="347" y="0"/>
                  <a:pt x="347" y="0"/>
                </a:cubicBezTo>
                <a:cubicBezTo>
                  <a:pt x="396" y="43"/>
                  <a:pt x="428" y="97"/>
                  <a:pt x="443" y="159"/>
                </a:cubicBezTo>
                <a:cubicBezTo>
                  <a:pt x="454" y="205"/>
                  <a:pt x="456" y="254"/>
                  <a:pt x="447" y="305"/>
                </a:cubicBezTo>
                <a:cubicBezTo>
                  <a:pt x="445" y="314"/>
                  <a:pt x="449" y="328"/>
                  <a:pt x="458" y="345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 flipH="1">
            <a:off x="5032195" y="4175952"/>
            <a:ext cx="1187953" cy="1270127"/>
          </a:xfrm>
          <a:custGeom>
            <a:avLst/>
            <a:gdLst/>
            <a:ahLst/>
            <a:cxnLst>
              <a:cxn ang="0">
                <a:pos x="114" y="365"/>
              </a:cxn>
              <a:cxn ang="0">
                <a:pos x="92" y="330"/>
              </a:cxn>
              <a:cxn ang="0">
                <a:pos x="132" y="311"/>
              </a:cxn>
              <a:cxn ang="0">
                <a:pos x="151" y="266"/>
              </a:cxn>
              <a:cxn ang="0">
                <a:pos x="132" y="221"/>
              </a:cxn>
              <a:cxn ang="0">
                <a:pos x="87" y="202"/>
              </a:cxn>
              <a:cxn ang="0">
                <a:pos x="42" y="221"/>
              </a:cxn>
              <a:cxn ang="0">
                <a:pos x="33" y="232"/>
              </a:cxn>
              <a:cxn ang="0">
                <a:pos x="0" y="177"/>
              </a:cxn>
              <a:cxn ang="0">
                <a:pos x="89" y="121"/>
              </a:cxn>
              <a:cxn ang="0">
                <a:pos x="72" y="109"/>
              </a:cxn>
              <a:cxn ang="0">
                <a:pos x="53" y="64"/>
              </a:cxn>
              <a:cxn ang="0">
                <a:pos x="72" y="18"/>
              </a:cxn>
              <a:cxn ang="0">
                <a:pos x="117" y="0"/>
              </a:cxn>
              <a:cxn ang="0">
                <a:pos x="162" y="18"/>
              </a:cxn>
              <a:cxn ang="0">
                <a:pos x="181" y="64"/>
              </a:cxn>
              <a:cxn ang="0">
                <a:pos x="181" y="65"/>
              </a:cxn>
              <a:cxn ang="0">
                <a:pos x="274" y="7"/>
              </a:cxn>
              <a:cxn ang="0">
                <a:pos x="294" y="42"/>
              </a:cxn>
              <a:cxn ang="0">
                <a:pos x="344" y="112"/>
              </a:cxn>
              <a:cxn ang="0">
                <a:pos x="351" y="146"/>
              </a:cxn>
              <a:cxn ang="0">
                <a:pos x="324" y="167"/>
              </a:cxn>
              <a:cxn ang="0">
                <a:pos x="309" y="190"/>
              </a:cxn>
              <a:cxn ang="0">
                <a:pos x="313" y="216"/>
              </a:cxn>
              <a:cxn ang="0">
                <a:pos x="295" y="233"/>
              </a:cxn>
              <a:cxn ang="0">
                <a:pos x="277" y="236"/>
              </a:cxn>
              <a:cxn ang="0">
                <a:pos x="291" y="240"/>
              </a:cxn>
              <a:cxn ang="0">
                <a:pos x="305" y="256"/>
              </a:cxn>
              <a:cxn ang="0">
                <a:pos x="287" y="276"/>
              </a:cxn>
              <a:cxn ang="0">
                <a:pos x="269" y="285"/>
              </a:cxn>
              <a:cxn ang="0">
                <a:pos x="264" y="314"/>
              </a:cxn>
              <a:cxn ang="0">
                <a:pos x="253" y="361"/>
              </a:cxn>
              <a:cxn ang="0">
                <a:pos x="235" y="378"/>
              </a:cxn>
              <a:cxn ang="0">
                <a:pos x="214" y="379"/>
              </a:cxn>
              <a:cxn ang="0">
                <a:pos x="177" y="372"/>
              </a:cxn>
              <a:cxn ang="0">
                <a:pos x="117" y="366"/>
              </a:cxn>
              <a:cxn ang="0">
                <a:pos x="114" y="365"/>
              </a:cxn>
            </a:cxnLst>
            <a:rect l="0" t="0" r="r" b="b"/>
            <a:pathLst>
              <a:path w="355" h="380">
                <a:moveTo>
                  <a:pt x="114" y="365"/>
                </a:moveTo>
                <a:cubicBezTo>
                  <a:pt x="92" y="330"/>
                  <a:pt x="92" y="330"/>
                  <a:pt x="92" y="330"/>
                </a:cubicBezTo>
                <a:cubicBezTo>
                  <a:pt x="108" y="329"/>
                  <a:pt x="121" y="323"/>
                  <a:pt x="132" y="311"/>
                </a:cubicBezTo>
                <a:cubicBezTo>
                  <a:pt x="145" y="299"/>
                  <a:pt x="151" y="284"/>
                  <a:pt x="151" y="266"/>
                </a:cubicBezTo>
                <a:cubicBezTo>
                  <a:pt x="151" y="249"/>
                  <a:pt x="145" y="233"/>
                  <a:pt x="132" y="221"/>
                </a:cubicBezTo>
                <a:cubicBezTo>
                  <a:pt x="120" y="209"/>
                  <a:pt x="105" y="202"/>
                  <a:pt x="87" y="202"/>
                </a:cubicBezTo>
                <a:cubicBezTo>
                  <a:pt x="70" y="202"/>
                  <a:pt x="54" y="209"/>
                  <a:pt x="42" y="221"/>
                </a:cubicBezTo>
                <a:cubicBezTo>
                  <a:pt x="38" y="224"/>
                  <a:pt x="36" y="228"/>
                  <a:pt x="33" y="232"/>
                </a:cubicBezTo>
                <a:cubicBezTo>
                  <a:pt x="0" y="177"/>
                  <a:pt x="0" y="177"/>
                  <a:pt x="0" y="177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3" y="118"/>
                  <a:pt x="77" y="114"/>
                  <a:pt x="72" y="109"/>
                </a:cubicBezTo>
                <a:cubicBezTo>
                  <a:pt x="59" y="96"/>
                  <a:pt x="53" y="81"/>
                  <a:pt x="53" y="64"/>
                </a:cubicBezTo>
                <a:cubicBezTo>
                  <a:pt x="53" y="46"/>
                  <a:pt x="59" y="31"/>
                  <a:pt x="72" y="18"/>
                </a:cubicBezTo>
                <a:cubicBezTo>
                  <a:pt x="84" y="6"/>
                  <a:pt x="99" y="0"/>
                  <a:pt x="117" y="0"/>
                </a:cubicBezTo>
                <a:cubicBezTo>
                  <a:pt x="135" y="0"/>
                  <a:pt x="150" y="6"/>
                  <a:pt x="162" y="18"/>
                </a:cubicBezTo>
                <a:cubicBezTo>
                  <a:pt x="174" y="31"/>
                  <a:pt x="181" y="46"/>
                  <a:pt x="181" y="64"/>
                </a:cubicBezTo>
                <a:cubicBezTo>
                  <a:pt x="181" y="64"/>
                  <a:pt x="181" y="64"/>
                  <a:pt x="181" y="65"/>
                </a:cubicBezTo>
                <a:cubicBezTo>
                  <a:pt x="274" y="7"/>
                  <a:pt x="274" y="7"/>
                  <a:pt x="274" y="7"/>
                </a:cubicBezTo>
                <a:cubicBezTo>
                  <a:pt x="279" y="17"/>
                  <a:pt x="286" y="29"/>
                  <a:pt x="294" y="42"/>
                </a:cubicBezTo>
                <a:cubicBezTo>
                  <a:pt x="321" y="79"/>
                  <a:pt x="338" y="102"/>
                  <a:pt x="344" y="112"/>
                </a:cubicBezTo>
                <a:cubicBezTo>
                  <a:pt x="353" y="127"/>
                  <a:pt x="355" y="138"/>
                  <a:pt x="351" y="146"/>
                </a:cubicBezTo>
                <a:cubicBezTo>
                  <a:pt x="348" y="154"/>
                  <a:pt x="339" y="160"/>
                  <a:pt x="324" y="167"/>
                </a:cubicBezTo>
                <a:cubicBezTo>
                  <a:pt x="312" y="172"/>
                  <a:pt x="307" y="180"/>
                  <a:pt x="309" y="190"/>
                </a:cubicBezTo>
                <a:cubicBezTo>
                  <a:pt x="309" y="196"/>
                  <a:pt x="311" y="204"/>
                  <a:pt x="313" y="216"/>
                </a:cubicBezTo>
                <a:cubicBezTo>
                  <a:pt x="313" y="223"/>
                  <a:pt x="307" y="229"/>
                  <a:pt x="295" y="233"/>
                </a:cubicBezTo>
                <a:cubicBezTo>
                  <a:pt x="289" y="235"/>
                  <a:pt x="283" y="236"/>
                  <a:pt x="277" y="236"/>
                </a:cubicBezTo>
                <a:cubicBezTo>
                  <a:pt x="282" y="237"/>
                  <a:pt x="286" y="238"/>
                  <a:pt x="291" y="240"/>
                </a:cubicBezTo>
                <a:cubicBezTo>
                  <a:pt x="301" y="244"/>
                  <a:pt x="305" y="249"/>
                  <a:pt x="305" y="256"/>
                </a:cubicBezTo>
                <a:cubicBezTo>
                  <a:pt x="305" y="263"/>
                  <a:pt x="299" y="270"/>
                  <a:pt x="287" y="276"/>
                </a:cubicBezTo>
                <a:cubicBezTo>
                  <a:pt x="281" y="280"/>
                  <a:pt x="275" y="283"/>
                  <a:pt x="269" y="285"/>
                </a:cubicBezTo>
                <a:cubicBezTo>
                  <a:pt x="264" y="289"/>
                  <a:pt x="263" y="299"/>
                  <a:pt x="264" y="314"/>
                </a:cubicBezTo>
                <a:cubicBezTo>
                  <a:pt x="265" y="332"/>
                  <a:pt x="261" y="347"/>
                  <a:pt x="253" y="361"/>
                </a:cubicBezTo>
                <a:cubicBezTo>
                  <a:pt x="247" y="370"/>
                  <a:pt x="241" y="376"/>
                  <a:pt x="235" y="378"/>
                </a:cubicBezTo>
                <a:cubicBezTo>
                  <a:pt x="230" y="380"/>
                  <a:pt x="223" y="380"/>
                  <a:pt x="214" y="379"/>
                </a:cubicBezTo>
                <a:cubicBezTo>
                  <a:pt x="208" y="378"/>
                  <a:pt x="196" y="375"/>
                  <a:pt x="177" y="372"/>
                </a:cubicBezTo>
                <a:cubicBezTo>
                  <a:pt x="158" y="368"/>
                  <a:pt x="138" y="366"/>
                  <a:pt x="117" y="366"/>
                </a:cubicBezTo>
                <a:cubicBezTo>
                  <a:pt x="116" y="365"/>
                  <a:pt x="115" y="365"/>
                  <a:pt x="114" y="365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 bwMode="auto">
          <a:xfrm flipH="1">
            <a:off x="6220149" y="3757936"/>
            <a:ext cx="1530941" cy="1625619"/>
          </a:xfrm>
          <a:custGeom>
            <a:avLst/>
            <a:gdLst/>
            <a:ahLst/>
            <a:cxnLst>
              <a:cxn ang="0">
                <a:pos x="457" y="302"/>
              </a:cxn>
              <a:cxn ang="0">
                <a:pos x="367" y="357"/>
              </a:cxn>
              <a:cxn ang="0">
                <a:pos x="382" y="368"/>
              </a:cxn>
              <a:cxn ang="0">
                <a:pos x="400" y="414"/>
              </a:cxn>
              <a:cxn ang="0">
                <a:pos x="382" y="458"/>
              </a:cxn>
              <a:cxn ang="0">
                <a:pos x="337" y="477"/>
              </a:cxn>
              <a:cxn ang="0">
                <a:pos x="291" y="458"/>
              </a:cxn>
              <a:cxn ang="0">
                <a:pos x="273" y="416"/>
              </a:cxn>
              <a:cxn ang="0">
                <a:pos x="158" y="486"/>
              </a:cxn>
              <a:cxn ang="0">
                <a:pos x="148" y="435"/>
              </a:cxn>
              <a:cxn ang="0">
                <a:pos x="139" y="403"/>
              </a:cxn>
              <a:cxn ang="0">
                <a:pos x="108" y="372"/>
              </a:cxn>
              <a:cxn ang="0">
                <a:pos x="45" y="283"/>
              </a:cxn>
              <a:cxn ang="0">
                <a:pos x="0" y="172"/>
              </a:cxn>
              <a:cxn ang="0">
                <a:pos x="83" y="120"/>
              </a:cxn>
              <a:cxn ang="0">
                <a:pos x="83" y="125"/>
              </a:cxn>
              <a:cxn ang="0">
                <a:pos x="101" y="170"/>
              </a:cxn>
              <a:cxn ang="0">
                <a:pos x="146" y="188"/>
              </a:cxn>
              <a:cxn ang="0">
                <a:pos x="191" y="170"/>
              </a:cxn>
              <a:cxn ang="0">
                <a:pos x="210" y="125"/>
              </a:cxn>
              <a:cxn ang="0">
                <a:pos x="191" y="79"/>
              </a:cxn>
              <a:cxn ang="0">
                <a:pos x="171" y="65"/>
              </a:cxn>
              <a:cxn ang="0">
                <a:pos x="276" y="0"/>
              </a:cxn>
              <a:cxn ang="0">
                <a:pos x="340" y="108"/>
              </a:cxn>
              <a:cxn ang="0">
                <a:pos x="337" y="108"/>
              </a:cxn>
              <a:cxn ang="0">
                <a:pos x="291" y="126"/>
              </a:cxn>
              <a:cxn ang="0">
                <a:pos x="273" y="172"/>
              </a:cxn>
              <a:cxn ang="0">
                <a:pos x="291" y="216"/>
              </a:cxn>
              <a:cxn ang="0">
                <a:pos x="337" y="235"/>
              </a:cxn>
              <a:cxn ang="0">
                <a:pos x="382" y="216"/>
              </a:cxn>
              <a:cxn ang="0">
                <a:pos x="395" y="198"/>
              </a:cxn>
              <a:cxn ang="0">
                <a:pos x="457" y="302"/>
              </a:cxn>
            </a:cxnLst>
            <a:rect l="0" t="0" r="r" b="b"/>
            <a:pathLst>
              <a:path w="457" h="486">
                <a:moveTo>
                  <a:pt x="457" y="302"/>
                </a:moveTo>
                <a:cubicBezTo>
                  <a:pt x="367" y="357"/>
                  <a:pt x="367" y="357"/>
                  <a:pt x="367" y="357"/>
                </a:cubicBezTo>
                <a:cubicBezTo>
                  <a:pt x="372" y="360"/>
                  <a:pt x="377" y="364"/>
                  <a:pt x="382" y="368"/>
                </a:cubicBezTo>
                <a:cubicBezTo>
                  <a:pt x="394" y="381"/>
                  <a:pt x="400" y="396"/>
                  <a:pt x="400" y="414"/>
                </a:cubicBezTo>
                <a:cubicBezTo>
                  <a:pt x="400" y="431"/>
                  <a:pt x="394" y="446"/>
                  <a:pt x="382" y="458"/>
                </a:cubicBezTo>
                <a:cubicBezTo>
                  <a:pt x="369" y="471"/>
                  <a:pt x="354" y="477"/>
                  <a:pt x="337" y="477"/>
                </a:cubicBezTo>
                <a:cubicBezTo>
                  <a:pt x="319" y="477"/>
                  <a:pt x="304" y="471"/>
                  <a:pt x="291" y="458"/>
                </a:cubicBezTo>
                <a:cubicBezTo>
                  <a:pt x="280" y="447"/>
                  <a:pt x="273" y="432"/>
                  <a:pt x="273" y="416"/>
                </a:cubicBezTo>
                <a:cubicBezTo>
                  <a:pt x="158" y="486"/>
                  <a:pt x="158" y="486"/>
                  <a:pt x="158" y="486"/>
                </a:cubicBezTo>
                <a:cubicBezTo>
                  <a:pt x="156" y="469"/>
                  <a:pt x="152" y="452"/>
                  <a:pt x="148" y="435"/>
                </a:cubicBezTo>
                <a:cubicBezTo>
                  <a:pt x="139" y="403"/>
                  <a:pt x="139" y="403"/>
                  <a:pt x="139" y="403"/>
                </a:cubicBezTo>
                <a:cubicBezTo>
                  <a:pt x="108" y="372"/>
                  <a:pt x="108" y="372"/>
                  <a:pt x="108" y="372"/>
                </a:cubicBezTo>
                <a:cubicBezTo>
                  <a:pt x="84" y="345"/>
                  <a:pt x="63" y="315"/>
                  <a:pt x="45" y="283"/>
                </a:cubicBezTo>
                <a:cubicBezTo>
                  <a:pt x="25" y="246"/>
                  <a:pt x="9" y="209"/>
                  <a:pt x="0" y="172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122"/>
                  <a:pt x="83" y="123"/>
                  <a:pt x="83" y="125"/>
                </a:cubicBezTo>
                <a:cubicBezTo>
                  <a:pt x="83" y="142"/>
                  <a:pt x="89" y="157"/>
                  <a:pt x="101" y="170"/>
                </a:cubicBezTo>
                <a:cubicBezTo>
                  <a:pt x="114" y="182"/>
                  <a:pt x="129" y="188"/>
                  <a:pt x="146" y="188"/>
                </a:cubicBezTo>
                <a:cubicBezTo>
                  <a:pt x="164" y="188"/>
                  <a:pt x="179" y="182"/>
                  <a:pt x="191" y="170"/>
                </a:cubicBezTo>
                <a:cubicBezTo>
                  <a:pt x="204" y="157"/>
                  <a:pt x="210" y="142"/>
                  <a:pt x="210" y="125"/>
                </a:cubicBezTo>
                <a:cubicBezTo>
                  <a:pt x="210" y="107"/>
                  <a:pt x="204" y="92"/>
                  <a:pt x="191" y="79"/>
                </a:cubicBezTo>
                <a:cubicBezTo>
                  <a:pt x="185" y="73"/>
                  <a:pt x="178" y="68"/>
                  <a:pt x="171" y="65"/>
                </a:cubicBezTo>
                <a:cubicBezTo>
                  <a:pt x="276" y="0"/>
                  <a:pt x="276" y="0"/>
                  <a:pt x="276" y="0"/>
                </a:cubicBezTo>
                <a:cubicBezTo>
                  <a:pt x="340" y="108"/>
                  <a:pt x="340" y="108"/>
                  <a:pt x="340" y="108"/>
                </a:cubicBezTo>
                <a:cubicBezTo>
                  <a:pt x="339" y="108"/>
                  <a:pt x="338" y="108"/>
                  <a:pt x="337" y="108"/>
                </a:cubicBezTo>
                <a:cubicBezTo>
                  <a:pt x="319" y="108"/>
                  <a:pt x="304" y="114"/>
                  <a:pt x="291" y="126"/>
                </a:cubicBezTo>
                <a:cubicBezTo>
                  <a:pt x="279" y="139"/>
                  <a:pt x="273" y="154"/>
                  <a:pt x="273" y="172"/>
                </a:cubicBezTo>
                <a:cubicBezTo>
                  <a:pt x="273" y="189"/>
                  <a:pt x="279" y="204"/>
                  <a:pt x="291" y="216"/>
                </a:cubicBezTo>
                <a:cubicBezTo>
                  <a:pt x="304" y="229"/>
                  <a:pt x="319" y="235"/>
                  <a:pt x="337" y="235"/>
                </a:cubicBezTo>
                <a:cubicBezTo>
                  <a:pt x="354" y="235"/>
                  <a:pt x="369" y="229"/>
                  <a:pt x="382" y="216"/>
                </a:cubicBezTo>
                <a:cubicBezTo>
                  <a:pt x="387" y="211"/>
                  <a:pt x="392" y="205"/>
                  <a:pt x="395" y="198"/>
                </a:cubicBezTo>
                <a:lnTo>
                  <a:pt x="457" y="302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accent5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 bwMode="auto">
          <a:xfrm flipH="1">
            <a:off x="5714599" y="4767250"/>
            <a:ext cx="1647056" cy="1334437"/>
          </a:xfrm>
          <a:custGeom>
            <a:avLst/>
            <a:gdLst/>
            <a:ahLst/>
            <a:cxnLst>
              <a:cxn ang="0">
                <a:pos x="455" y="188"/>
              </a:cxn>
              <a:cxn ang="0">
                <a:pos x="371" y="286"/>
              </a:cxn>
              <a:cxn ang="0">
                <a:pos x="361" y="387"/>
              </a:cxn>
              <a:cxn ang="0">
                <a:pos x="363" y="399"/>
              </a:cxn>
              <a:cxn ang="0">
                <a:pos x="0" y="399"/>
              </a:cxn>
              <a:cxn ang="0">
                <a:pos x="45" y="209"/>
              </a:cxn>
              <a:cxn ang="0">
                <a:pos x="42" y="184"/>
              </a:cxn>
              <a:cxn ang="0">
                <a:pos x="157" y="114"/>
              </a:cxn>
              <a:cxn ang="0">
                <a:pos x="175" y="156"/>
              </a:cxn>
              <a:cxn ang="0">
                <a:pos x="221" y="175"/>
              </a:cxn>
              <a:cxn ang="0">
                <a:pos x="266" y="156"/>
              </a:cxn>
              <a:cxn ang="0">
                <a:pos x="284" y="112"/>
              </a:cxn>
              <a:cxn ang="0">
                <a:pos x="266" y="66"/>
              </a:cxn>
              <a:cxn ang="0">
                <a:pos x="251" y="55"/>
              </a:cxn>
              <a:cxn ang="0">
                <a:pos x="341" y="0"/>
              </a:cxn>
              <a:cxn ang="0">
                <a:pos x="374" y="55"/>
              </a:cxn>
              <a:cxn ang="0">
                <a:pos x="383" y="44"/>
              </a:cxn>
              <a:cxn ang="0">
                <a:pos x="428" y="25"/>
              </a:cxn>
              <a:cxn ang="0">
                <a:pos x="473" y="44"/>
              </a:cxn>
              <a:cxn ang="0">
                <a:pos x="492" y="89"/>
              </a:cxn>
              <a:cxn ang="0">
                <a:pos x="473" y="134"/>
              </a:cxn>
              <a:cxn ang="0">
                <a:pos x="433" y="153"/>
              </a:cxn>
              <a:cxn ang="0">
                <a:pos x="455" y="188"/>
              </a:cxn>
            </a:cxnLst>
            <a:rect l="0" t="0" r="r" b="b"/>
            <a:pathLst>
              <a:path w="492" h="399">
                <a:moveTo>
                  <a:pt x="455" y="188"/>
                </a:moveTo>
                <a:cubicBezTo>
                  <a:pt x="414" y="188"/>
                  <a:pt x="386" y="221"/>
                  <a:pt x="371" y="286"/>
                </a:cubicBezTo>
                <a:cubicBezTo>
                  <a:pt x="364" y="320"/>
                  <a:pt x="360" y="353"/>
                  <a:pt x="361" y="387"/>
                </a:cubicBezTo>
                <a:cubicBezTo>
                  <a:pt x="363" y="399"/>
                  <a:pt x="363" y="399"/>
                  <a:pt x="363" y="399"/>
                </a:cubicBezTo>
                <a:cubicBezTo>
                  <a:pt x="0" y="399"/>
                  <a:pt x="0" y="399"/>
                  <a:pt x="0" y="399"/>
                </a:cubicBezTo>
                <a:cubicBezTo>
                  <a:pt x="38" y="354"/>
                  <a:pt x="53" y="290"/>
                  <a:pt x="45" y="209"/>
                </a:cubicBezTo>
                <a:cubicBezTo>
                  <a:pt x="45" y="201"/>
                  <a:pt x="44" y="193"/>
                  <a:pt x="42" y="18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0"/>
                  <a:pt x="164" y="145"/>
                  <a:pt x="175" y="156"/>
                </a:cubicBezTo>
                <a:cubicBezTo>
                  <a:pt x="188" y="169"/>
                  <a:pt x="203" y="175"/>
                  <a:pt x="221" y="175"/>
                </a:cubicBezTo>
                <a:cubicBezTo>
                  <a:pt x="238" y="175"/>
                  <a:pt x="253" y="169"/>
                  <a:pt x="266" y="156"/>
                </a:cubicBezTo>
                <a:cubicBezTo>
                  <a:pt x="278" y="144"/>
                  <a:pt x="284" y="129"/>
                  <a:pt x="284" y="112"/>
                </a:cubicBezTo>
                <a:cubicBezTo>
                  <a:pt x="284" y="94"/>
                  <a:pt x="278" y="79"/>
                  <a:pt x="266" y="66"/>
                </a:cubicBezTo>
                <a:cubicBezTo>
                  <a:pt x="261" y="62"/>
                  <a:pt x="256" y="58"/>
                  <a:pt x="251" y="55"/>
                </a:cubicBezTo>
                <a:cubicBezTo>
                  <a:pt x="341" y="0"/>
                  <a:pt x="341" y="0"/>
                  <a:pt x="341" y="0"/>
                </a:cubicBezTo>
                <a:cubicBezTo>
                  <a:pt x="374" y="55"/>
                  <a:pt x="374" y="55"/>
                  <a:pt x="374" y="55"/>
                </a:cubicBezTo>
                <a:cubicBezTo>
                  <a:pt x="377" y="51"/>
                  <a:pt x="379" y="47"/>
                  <a:pt x="383" y="44"/>
                </a:cubicBezTo>
                <a:cubicBezTo>
                  <a:pt x="395" y="32"/>
                  <a:pt x="411" y="25"/>
                  <a:pt x="428" y="25"/>
                </a:cubicBezTo>
                <a:cubicBezTo>
                  <a:pt x="446" y="25"/>
                  <a:pt x="461" y="32"/>
                  <a:pt x="473" y="44"/>
                </a:cubicBezTo>
                <a:cubicBezTo>
                  <a:pt x="486" y="56"/>
                  <a:pt x="492" y="72"/>
                  <a:pt x="492" y="89"/>
                </a:cubicBezTo>
                <a:cubicBezTo>
                  <a:pt x="492" y="107"/>
                  <a:pt x="486" y="122"/>
                  <a:pt x="473" y="134"/>
                </a:cubicBezTo>
                <a:cubicBezTo>
                  <a:pt x="462" y="146"/>
                  <a:pt x="449" y="152"/>
                  <a:pt x="433" y="153"/>
                </a:cubicBezTo>
                <a:lnTo>
                  <a:pt x="455" y="188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 bwMode="auto">
          <a:xfrm flipH="1">
            <a:off x="6825736" y="2971922"/>
            <a:ext cx="980731" cy="1414825"/>
          </a:xfrm>
          <a:custGeom>
            <a:avLst/>
            <a:gdLst/>
            <a:ahLst/>
            <a:cxnLst>
              <a:cxn ang="0">
                <a:pos x="17" y="407"/>
              </a:cxn>
              <a:cxn ang="0">
                <a:pos x="18" y="207"/>
              </a:cxn>
              <a:cxn ang="0">
                <a:pos x="101" y="47"/>
              </a:cxn>
              <a:cxn ang="0">
                <a:pos x="151" y="0"/>
              </a:cxn>
              <a:cxn ang="0">
                <a:pos x="196" y="74"/>
              </a:cxn>
              <a:cxn ang="0">
                <a:pos x="186" y="73"/>
              </a:cxn>
              <a:cxn ang="0">
                <a:pos x="140" y="92"/>
              </a:cxn>
              <a:cxn ang="0">
                <a:pos x="122" y="137"/>
              </a:cxn>
              <a:cxn ang="0">
                <a:pos x="140" y="182"/>
              </a:cxn>
              <a:cxn ang="0">
                <a:pos x="186" y="201"/>
              </a:cxn>
              <a:cxn ang="0">
                <a:pos x="231" y="182"/>
              </a:cxn>
              <a:cxn ang="0">
                <a:pos x="246" y="158"/>
              </a:cxn>
              <a:cxn ang="0">
                <a:pos x="293" y="235"/>
              </a:cxn>
              <a:cxn ang="0">
                <a:pos x="188" y="300"/>
              </a:cxn>
              <a:cxn ang="0">
                <a:pos x="208" y="314"/>
              </a:cxn>
              <a:cxn ang="0">
                <a:pos x="227" y="360"/>
              </a:cxn>
              <a:cxn ang="0">
                <a:pos x="208" y="405"/>
              </a:cxn>
              <a:cxn ang="0">
                <a:pos x="163" y="423"/>
              </a:cxn>
              <a:cxn ang="0">
                <a:pos x="118" y="405"/>
              </a:cxn>
              <a:cxn ang="0">
                <a:pos x="100" y="360"/>
              </a:cxn>
              <a:cxn ang="0">
                <a:pos x="100" y="355"/>
              </a:cxn>
              <a:cxn ang="0">
                <a:pos x="17" y="407"/>
              </a:cxn>
            </a:cxnLst>
            <a:rect l="0" t="0" r="r" b="b"/>
            <a:pathLst>
              <a:path w="293" h="423">
                <a:moveTo>
                  <a:pt x="17" y="407"/>
                </a:moveTo>
                <a:cubicBezTo>
                  <a:pt x="0" y="341"/>
                  <a:pt x="1" y="275"/>
                  <a:pt x="18" y="207"/>
                </a:cubicBezTo>
                <a:cubicBezTo>
                  <a:pt x="33" y="145"/>
                  <a:pt x="61" y="92"/>
                  <a:pt x="101" y="47"/>
                </a:cubicBezTo>
                <a:cubicBezTo>
                  <a:pt x="116" y="29"/>
                  <a:pt x="133" y="14"/>
                  <a:pt x="151" y="0"/>
                </a:cubicBezTo>
                <a:cubicBezTo>
                  <a:pt x="196" y="74"/>
                  <a:pt x="196" y="74"/>
                  <a:pt x="196" y="74"/>
                </a:cubicBezTo>
                <a:cubicBezTo>
                  <a:pt x="193" y="74"/>
                  <a:pt x="189" y="73"/>
                  <a:pt x="186" y="73"/>
                </a:cubicBezTo>
                <a:cubicBezTo>
                  <a:pt x="168" y="73"/>
                  <a:pt x="153" y="80"/>
                  <a:pt x="140" y="92"/>
                </a:cubicBezTo>
                <a:cubicBezTo>
                  <a:pt x="128" y="104"/>
                  <a:pt x="122" y="120"/>
                  <a:pt x="122" y="137"/>
                </a:cubicBezTo>
                <a:cubicBezTo>
                  <a:pt x="122" y="155"/>
                  <a:pt x="128" y="170"/>
                  <a:pt x="140" y="182"/>
                </a:cubicBezTo>
                <a:cubicBezTo>
                  <a:pt x="153" y="195"/>
                  <a:pt x="168" y="201"/>
                  <a:pt x="186" y="201"/>
                </a:cubicBezTo>
                <a:cubicBezTo>
                  <a:pt x="203" y="201"/>
                  <a:pt x="218" y="195"/>
                  <a:pt x="231" y="182"/>
                </a:cubicBezTo>
                <a:cubicBezTo>
                  <a:pt x="238" y="175"/>
                  <a:pt x="243" y="167"/>
                  <a:pt x="246" y="158"/>
                </a:cubicBezTo>
                <a:cubicBezTo>
                  <a:pt x="293" y="235"/>
                  <a:pt x="293" y="235"/>
                  <a:pt x="293" y="235"/>
                </a:cubicBezTo>
                <a:cubicBezTo>
                  <a:pt x="188" y="300"/>
                  <a:pt x="188" y="300"/>
                  <a:pt x="188" y="300"/>
                </a:cubicBezTo>
                <a:cubicBezTo>
                  <a:pt x="195" y="303"/>
                  <a:pt x="202" y="308"/>
                  <a:pt x="208" y="314"/>
                </a:cubicBezTo>
                <a:cubicBezTo>
                  <a:pt x="221" y="327"/>
                  <a:pt x="227" y="342"/>
                  <a:pt x="227" y="360"/>
                </a:cubicBezTo>
                <a:cubicBezTo>
                  <a:pt x="227" y="377"/>
                  <a:pt x="221" y="392"/>
                  <a:pt x="208" y="405"/>
                </a:cubicBezTo>
                <a:cubicBezTo>
                  <a:pt x="196" y="417"/>
                  <a:pt x="181" y="423"/>
                  <a:pt x="163" y="423"/>
                </a:cubicBezTo>
                <a:cubicBezTo>
                  <a:pt x="146" y="423"/>
                  <a:pt x="131" y="417"/>
                  <a:pt x="118" y="405"/>
                </a:cubicBezTo>
                <a:cubicBezTo>
                  <a:pt x="106" y="392"/>
                  <a:pt x="100" y="377"/>
                  <a:pt x="100" y="360"/>
                </a:cubicBezTo>
                <a:cubicBezTo>
                  <a:pt x="100" y="358"/>
                  <a:pt x="100" y="357"/>
                  <a:pt x="100" y="355"/>
                </a:cubicBezTo>
                <a:lnTo>
                  <a:pt x="17" y="407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1475049" y="2784967"/>
            <a:ext cx="3348951" cy="8871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goes here</a:t>
            </a:r>
            <a:br>
              <a:rPr lang="en-US" sz="1405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but the majority have suffered alteration There are many</a:t>
            </a:r>
          </a:p>
        </p:txBody>
      </p:sp>
      <p:sp>
        <p:nvSpPr>
          <p:cNvPr id="12" name="Freeform 45"/>
          <p:cNvSpPr>
            <a:spLocks noEditPoints="1"/>
          </p:cNvSpPr>
          <p:nvPr/>
        </p:nvSpPr>
        <p:spPr bwMode="auto">
          <a:xfrm>
            <a:off x="921008" y="303445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Freeform 45"/>
          <p:cNvSpPr>
            <a:spLocks noEditPoints="1"/>
          </p:cNvSpPr>
          <p:nvPr/>
        </p:nvSpPr>
        <p:spPr bwMode="auto">
          <a:xfrm>
            <a:off x="921008" y="4172380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Freeform 45"/>
          <p:cNvSpPr>
            <a:spLocks noEditPoints="1"/>
          </p:cNvSpPr>
          <p:nvPr/>
        </p:nvSpPr>
        <p:spPr bwMode="auto">
          <a:xfrm>
            <a:off x="921008" y="5315998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Freeform 45"/>
          <p:cNvSpPr>
            <a:spLocks noEditPoints="1"/>
          </p:cNvSpPr>
          <p:nvPr/>
        </p:nvSpPr>
        <p:spPr bwMode="auto">
          <a:xfrm>
            <a:off x="11489374" y="3053784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Freeform 45"/>
          <p:cNvSpPr>
            <a:spLocks noEditPoints="1"/>
          </p:cNvSpPr>
          <p:nvPr/>
        </p:nvSpPr>
        <p:spPr bwMode="auto">
          <a:xfrm>
            <a:off x="11489374" y="420052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11489374" y="5330014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1475049" y="3922889"/>
            <a:ext cx="3348951" cy="8871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goes here </a:t>
            </a:r>
            <a:br>
              <a:rPr lang="en-US" sz="1405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but the majority have suffered alteration There are many</a:t>
            </a:r>
          </a:p>
        </p:txBody>
      </p:sp>
      <p:sp>
        <p:nvSpPr>
          <p:cNvPr id="19" name="Text Placeholder 3"/>
          <p:cNvSpPr txBox="1"/>
          <p:nvPr/>
        </p:nvSpPr>
        <p:spPr>
          <a:xfrm>
            <a:off x="1475049" y="5066507"/>
            <a:ext cx="3348951" cy="8871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goes here </a:t>
            </a:r>
            <a:br>
              <a:rPr lang="en-US" sz="1405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but the majority have suffered alteration There are many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7968478" y="2784968"/>
            <a:ext cx="3348951" cy="8871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goes here </a:t>
            </a:r>
            <a:br>
              <a:rPr lang="en-US" sz="1545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</a:t>
            </a:r>
            <a:b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lorem but the majority have suffered alteration There are many</a:t>
            </a:r>
          </a:p>
        </p:txBody>
      </p:sp>
      <p:sp>
        <p:nvSpPr>
          <p:cNvPr id="21" name="Text Placeholder 3"/>
          <p:cNvSpPr txBox="1"/>
          <p:nvPr/>
        </p:nvSpPr>
        <p:spPr>
          <a:xfrm>
            <a:off x="7968478" y="3922889"/>
            <a:ext cx="3348951" cy="8871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en-US" sz="1545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goes here </a:t>
            </a:r>
            <a:br>
              <a:rPr lang="en-US" sz="1545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but the majority have suffered alteration There are many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7968478" y="5066507"/>
            <a:ext cx="3348951" cy="8871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en-US" sz="1545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goes here</a:t>
            </a:r>
            <a:endParaRPr lang="en-US" sz="1545" dirty="0">
              <a:solidFill>
                <a:schemeClr val="accent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r"/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but the majority have suffered alteration There are many</a:t>
            </a:r>
          </a:p>
        </p:txBody>
      </p:sp>
      <p:sp>
        <p:nvSpPr>
          <p:cNvPr id="23" name="Text Placeholder 3"/>
          <p:cNvSpPr txBox="1"/>
          <p:nvPr/>
        </p:nvSpPr>
        <p:spPr>
          <a:xfrm>
            <a:off x="5367060" y="4514158"/>
            <a:ext cx="365485" cy="43274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1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6368044" y="2949410"/>
            <a:ext cx="365485" cy="43274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1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</a:p>
        </p:txBody>
      </p:sp>
      <p:sp>
        <p:nvSpPr>
          <p:cNvPr id="25" name="Text Placeholder 3"/>
          <p:cNvSpPr txBox="1"/>
          <p:nvPr/>
        </p:nvSpPr>
        <p:spPr>
          <a:xfrm>
            <a:off x="7240137" y="3634138"/>
            <a:ext cx="365485" cy="43274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1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</a:p>
        </p:txBody>
      </p:sp>
      <p:sp>
        <p:nvSpPr>
          <p:cNvPr id="26" name="Text Placeholder 3"/>
          <p:cNvSpPr txBox="1"/>
          <p:nvPr/>
        </p:nvSpPr>
        <p:spPr>
          <a:xfrm>
            <a:off x="5836791" y="3723964"/>
            <a:ext cx="365485" cy="43274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1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</a:p>
        </p:txBody>
      </p:sp>
      <p:sp>
        <p:nvSpPr>
          <p:cNvPr id="27" name="Text Placeholder 3"/>
          <p:cNvSpPr txBox="1"/>
          <p:nvPr/>
        </p:nvSpPr>
        <p:spPr>
          <a:xfrm>
            <a:off x="6843609" y="4514158"/>
            <a:ext cx="365485" cy="43274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1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05</a:t>
            </a:r>
          </a:p>
        </p:txBody>
      </p:sp>
      <p:sp>
        <p:nvSpPr>
          <p:cNvPr id="28" name="Text Placeholder 3"/>
          <p:cNvSpPr txBox="1"/>
          <p:nvPr/>
        </p:nvSpPr>
        <p:spPr>
          <a:xfrm>
            <a:off x="6453098" y="5499334"/>
            <a:ext cx="365485" cy="43274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1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06</a:t>
            </a:r>
          </a:p>
        </p:txBody>
      </p:sp>
      <p:sp>
        <p:nvSpPr>
          <p:cNvPr id="29" name="矩形 28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5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3895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506315" y="1752872"/>
          <a:ext cx="7846121" cy="389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Freeform 46"/>
          <p:cNvSpPr>
            <a:spLocks noEditPoints="1"/>
          </p:cNvSpPr>
          <p:nvPr/>
        </p:nvSpPr>
        <p:spPr bwMode="auto">
          <a:xfrm>
            <a:off x="1576541" y="5338471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Freeform 46"/>
          <p:cNvSpPr>
            <a:spLocks noEditPoints="1"/>
          </p:cNvSpPr>
          <p:nvPr/>
        </p:nvSpPr>
        <p:spPr bwMode="auto">
          <a:xfrm>
            <a:off x="1576541" y="6123083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4" name="Group 30"/>
          <p:cNvGrpSpPr/>
          <p:nvPr/>
        </p:nvGrpSpPr>
        <p:grpSpPr>
          <a:xfrm>
            <a:off x="2134779" y="5239843"/>
            <a:ext cx="3923060" cy="634508"/>
            <a:chOff x="1270277" y="1233504"/>
            <a:chExt cx="3048000" cy="492977"/>
          </a:xfrm>
        </p:grpSpPr>
        <p:sp>
          <p:nvSpPr>
            <p:cNvPr id="25" name="Text Placeholder 3"/>
            <p:cNvSpPr txBox="1"/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54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6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7" name="Group 30"/>
          <p:cNvGrpSpPr/>
          <p:nvPr/>
        </p:nvGrpSpPr>
        <p:grpSpPr>
          <a:xfrm>
            <a:off x="2134779" y="6024455"/>
            <a:ext cx="3923060" cy="634508"/>
            <a:chOff x="1270277" y="1233504"/>
            <a:chExt cx="3048000" cy="492977"/>
          </a:xfrm>
        </p:grpSpPr>
        <p:sp>
          <p:nvSpPr>
            <p:cNvPr id="28" name="Text Placeholder 3"/>
            <p:cNvSpPr txBox="1"/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54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9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6800911" y="5338471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Freeform 46"/>
          <p:cNvSpPr>
            <a:spLocks noEditPoints="1"/>
          </p:cNvSpPr>
          <p:nvPr/>
        </p:nvSpPr>
        <p:spPr bwMode="auto">
          <a:xfrm>
            <a:off x="6800911" y="6123083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2" name="Group 30"/>
          <p:cNvGrpSpPr/>
          <p:nvPr/>
        </p:nvGrpSpPr>
        <p:grpSpPr>
          <a:xfrm>
            <a:off x="7359149" y="5239843"/>
            <a:ext cx="3923060" cy="634508"/>
            <a:chOff x="1270277" y="1233504"/>
            <a:chExt cx="3048000" cy="492977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545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5" name="Group 30"/>
          <p:cNvGrpSpPr/>
          <p:nvPr/>
        </p:nvGrpSpPr>
        <p:grpSpPr>
          <a:xfrm>
            <a:off x="7359149" y="6024455"/>
            <a:ext cx="3923060" cy="634508"/>
            <a:chOff x="1270277" y="1233504"/>
            <a:chExt cx="3048000" cy="492977"/>
          </a:xfrm>
        </p:grpSpPr>
        <p:sp>
          <p:nvSpPr>
            <p:cNvPr id="36" name="Text Placeholder 3"/>
            <p:cNvSpPr txBox="1"/>
            <p:nvPr/>
          </p:nvSpPr>
          <p:spPr>
            <a:xfrm>
              <a:off x="1270277" y="1233504"/>
              <a:ext cx="1031966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545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37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2" grpId="0" animBg="1"/>
      <p:bldP spid="23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6831109" y="3283483"/>
            <a:ext cx="891095" cy="2609637"/>
            <a:chOff x="785764" y="1299340"/>
            <a:chExt cx="911768" cy="2670176"/>
          </a:xfrm>
        </p:grpSpPr>
        <p:grpSp>
          <p:nvGrpSpPr>
            <p:cNvPr id="5" name="Group 4"/>
            <p:cNvGrpSpPr/>
            <p:nvPr/>
          </p:nvGrpSpPr>
          <p:grpSpPr>
            <a:xfrm>
              <a:off x="785764" y="1299340"/>
              <a:ext cx="911768" cy="2670176"/>
              <a:chOff x="1143000" y="1349374"/>
              <a:chExt cx="911768" cy="2670176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1143000" y="3107783"/>
                <a:ext cx="911768" cy="9117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rtlCol="0" anchor="t" anchorCtr="0" compatLnSpc="1"/>
              <a:lstStyle/>
              <a:p>
                <a:pPr algn="ctr"/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 bwMode="auto">
              <a:xfrm>
                <a:off x="1403505" y="1349374"/>
                <a:ext cx="390758" cy="20840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rtlCol="0" anchor="t" anchorCtr="0" compatLnSpc="1"/>
              <a:lstStyle/>
              <a:p>
                <a:pPr algn="ctr"/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8" name="Group 93"/>
              <p:cNvGrpSpPr/>
              <p:nvPr/>
            </p:nvGrpSpPr>
            <p:grpSpPr>
              <a:xfrm>
                <a:off x="1403505" y="1543131"/>
                <a:ext cx="130253" cy="1564117"/>
                <a:chOff x="2819400" y="1809750"/>
                <a:chExt cx="228600" cy="1830388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2819400" y="1809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819400" y="1885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819400" y="1962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819400" y="2038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819400" y="2114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819400" y="2190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9400" y="2266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819400" y="2343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819400" y="2419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9400" y="2495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819400" y="2571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819400" y="2647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819400" y="2724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819400" y="2800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19400" y="2876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819400" y="2952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819400" y="3028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819400" y="3105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819400" y="3181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819400" y="3257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819400" y="3333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819400" y="3409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819400" y="3486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819400" y="3562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819400" y="3638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Can 33"/>
            <p:cNvSpPr/>
            <p:nvPr/>
          </p:nvSpPr>
          <p:spPr bwMode="auto">
            <a:xfrm>
              <a:off x="1139888" y="2528762"/>
              <a:ext cx="203520" cy="716390"/>
            </a:xfrm>
            <a:prstGeom prst="can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88131" y="3160115"/>
              <a:ext cx="707036" cy="7070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6" name="Text Placeholder 3"/>
          <p:cNvSpPr txBox="1"/>
          <p:nvPr/>
        </p:nvSpPr>
        <p:spPr>
          <a:xfrm>
            <a:off x="6972354" y="2467684"/>
            <a:ext cx="608607" cy="38950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53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50%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8045479" y="3283483"/>
            <a:ext cx="891095" cy="2609637"/>
            <a:chOff x="2448570" y="1299340"/>
            <a:chExt cx="911768" cy="2670176"/>
          </a:xfrm>
        </p:grpSpPr>
        <p:grpSp>
          <p:nvGrpSpPr>
            <p:cNvPr id="37" name="Group 36"/>
            <p:cNvGrpSpPr/>
            <p:nvPr/>
          </p:nvGrpSpPr>
          <p:grpSpPr>
            <a:xfrm>
              <a:off x="2448570" y="1299340"/>
              <a:ext cx="911768" cy="2670176"/>
              <a:chOff x="1143000" y="1349374"/>
              <a:chExt cx="911768" cy="2670176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1143000" y="3107783"/>
                <a:ext cx="911768" cy="9117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rtlCol="0" anchor="t" anchorCtr="0" compatLnSpc="1"/>
              <a:lstStyle/>
              <a:p>
                <a:pPr algn="ctr"/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 bwMode="auto">
              <a:xfrm>
                <a:off x="1403505" y="1349374"/>
                <a:ext cx="390758" cy="20840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rtlCol="0" anchor="t" anchorCtr="0" compatLnSpc="1"/>
              <a:lstStyle/>
              <a:p>
                <a:pPr algn="ctr"/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40" name="Group 104"/>
              <p:cNvGrpSpPr/>
              <p:nvPr/>
            </p:nvGrpSpPr>
            <p:grpSpPr>
              <a:xfrm>
                <a:off x="1403505" y="1543132"/>
                <a:ext cx="130253" cy="1564117"/>
                <a:chOff x="2819400" y="1809750"/>
                <a:chExt cx="228600" cy="183038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819400" y="1809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19400" y="1885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819400" y="1962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819400" y="2038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819400" y="2114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819400" y="2190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819400" y="2266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819400" y="2343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819400" y="2419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819400" y="2495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819400" y="2571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819400" y="2647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819400" y="2724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819400" y="2800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819400" y="2876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819400" y="2952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819400" y="3028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819400" y="3105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819400" y="3181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819400" y="3257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819400" y="3333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819400" y="3409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819400" y="3486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2819400" y="3562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819400" y="3638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6" name="Can 65"/>
            <p:cNvSpPr/>
            <p:nvPr/>
          </p:nvSpPr>
          <p:spPr bwMode="auto">
            <a:xfrm>
              <a:off x="2802694" y="1942626"/>
              <a:ext cx="203520" cy="1302526"/>
            </a:xfrm>
            <a:prstGeom prst="can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550937" y="3160115"/>
              <a:ext cx="707036" cy="7070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8" name="Text Placeholder 3"/>
          <p:cNvSpPr txBox="1"/>
          <p:nvPr/>
        </p:nvSpPr>
        <p:spPr>
          <a:xfrm>
            <a:off x="8186725" y="2467684"/>
            <a:ext cx="608607" cy="38950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53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70%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9259850" y="3283483"/>
            <a:ext cx="891095" cy="2609637"/>
            <a:chOff x="4093667" y="1299340"/>
            <a:chExt cx="911768" cy="2670176"/>
          </a:xfrm>
        </p:grpSpPr>
        <p:grpSp>
          <p:nvGrpSpPr>
            <p:cNvPr id="69" name="Group 68"/>
            <p:cNvGrpSpPr/>
            <p:nvPr/>
          </p:nvGrpSpPr>
          <p:grpSpPr>
            <a:xfrm>
              <a:off x="4093667" y="1299340"/>
              <a:ext cx="911768" cy="2670176"/>
              <a:chOff x="1143000" y="1349374"/>
              <a:chExt cx="911768" cy="2670176"/>
            </a:xfrm>
          </p:grpSpPr>
          <p:sp>
            <p:nvSpPr>
              <p:cNvPr id="70" name="Oval 69"/>
              <p:cNvSpPr/>
              <p:nvPr/>
            </p:nvSpPr>
            <p:spPr bwMode="auto">
              <a:xfrm>
                <a:off x="1143000" y="3107783"/>
                <a:ext cx="911768" cy="9117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rtlCol="0" anchor="t" anchorCtr="0" compatLnSpc="1"/>
              <a:lstStyle/>
              <a:p>
                <a:pPr algn="ctr"/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1403505" y="1349374"/>
                <a:ext cx="390758" cy="20840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rtlCol="0" anchor="t" anchorCtr="0" compatLnSpc="1"/>
              <a:lstStyle/>
              <a:p>
                <a:pPr algn="ctr"/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2" name="Group 139"/>
              <p:cNvGrpSpPr/>
              <p:nvPr/>
            </p:nvGrpSpPr>
            <p:grpSpPr>
              <a:xfrm>
                <a:off x="1403505" y="1543133"/>
                <a:ext cx="130253" cy="1564117"/>
                <a:chOff x="2819400" y="1809750"/>
                <a:chExt cx="228600" cy="1830388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819400" y="1809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819400" y="1885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819400" y="1962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819400" y="2038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819400" y="2114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819400" y="2190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819400" y="2266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819400" y="2343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819400" y="2419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819400" y="2495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819400" y="2571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819400" y="2647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819400" y="2724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819400" y="2800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819400" y="2876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819400" y="2952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819400" y="3028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819400" y="3105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819400" y="3181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2819400" y="3257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819400" y="3333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819400" y="3409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819400" y="3486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2819400" y="3562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819400" y="3638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" name="Can 97"/>
            <p:cNvSpPr/>
            <p:nvPr/>
          </p:nvSpPr>
          <p:spPr bwMode="auto">
            <a:xfrm>
              <a:off x="4447791" y="2266511"/>
              <a:ext cx="203520" cy="978641"/>
            </a:xfrm>
            <a:prstGeom prst="can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4196034" y="3160115"/>
              <a:ext cx="707036" cy="70703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00" name="Text Placeholder 3"/>
          <p:cNvSpPr txBox="1"/>
          <p:nvPr/>
        </p:nvSpPr>
        <p:spPr>
          <a:xfrm>
            <a:off x="9401096" y="2467684"/>
            <a:ext cx="608607" cy="38950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53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60%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10474221" y="3283483"/>
            <a:ext cx="891095" cy="2609637"/>
            <a:chOff x="5730492" y="1299340"/>
            <a:chExt cx="911768" cy="2670176"/>
          </a:xfrm>
        </p:grpSpPr>
        <p:grpSp>
          <p:nvGrpSpPr>
            <p:cNvPr id="101" name="Group 100"/>
            <p:cNvGrpSpPr/>
            <p:nvPr/>
          </p:nvGrpSpPr>
          <p:grpSpPr>
            <a:xfrm>
              <a:off x="5730492" y="1299340"/>
              <a:ext cx="911768" cy="2670176"/>
              <a:chOff x="1143000" y="1349374"/>
              <a:chExt cx="911768" cy="2670176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1143000" y="3107783"/>
                <a:ext cx="911768" cy="9117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rtlCol="0" anchor="t" anchorCtr="0" compatLnSpc="1"/>
              <a:lstStyle/>
              <a:p>
                <a:pPr algn="ctr"/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 bwMode="auto">
              <a:xfrm>
                <a:off x="1403505" y="1349374"/>
                <a:ext cx="390758" cy="20840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rtlCol="0" anchor="t" anchorCtr="0" compatLnSpc="1"/>
              <a:lstStyle/>
              <a:p>
                <a:pPr algn="ctr"/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04" name="Group 174"/>
              <p:cNvGrpSpPr/>
              <p:nvPr/>
            </p:nvGrpSpPr>
            <p:grpSpPr>
              <a:xfrm>
                <a:off x="1403505" y="1543134"/>
                <a:ext cx="130253" cy="1564117"/>
                <a:chOff x="2819400" y="1809750"/>
                <a:chExt cx="228600" cy="1830388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2819400" y="1809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819400" y="1885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2819400" y="1962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819400" y="2038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819400" y="2114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2819400" y="2190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819400" y="2266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2819400" y="2343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819400" y="2419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2819400" y="2495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2819400" y="2571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819400" y="2647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819400" y="2724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819400" y="2800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819400" y="2876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819400" y="2952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819400" y="3028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819400" y="3105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819400" y="3181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2819400" y="3257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819400" y="3333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819400" y="3409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2819400" y="3486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2819400" y="3562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819400" y="3638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0" name="Can 129"/>
            <p:cNvSpPr/>
            <p:nvPr/>
          </p:nvSpPr>
          <p:spPr bwMode="auto">
            <a:xfrm>
              <a:off x="6084616" y="2724140"/>
              <a:ext cx="203520" cy="521011"/>
            </a:xfrm>
            <a:prstGeom prst="can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5832859" y="3160115"/>
              <a:ext cx="707036" cy="707036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32" name="Text Placeholder 3"/>
          <p:cNvSpPr txBox="1"/>
          <p:nvPr/>
        </p:nvSpPr>
        <p:spPr>
          <a:xfrm>
            <a:off x="10615467" y="2467684"/>
            <a:ext cx="608607" cy="38950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53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30%</a:t>
            </a:r>
          </a:p>
        </p:txBody>
      </p:sp>
      <p:sp>
        <p:nvSpPr>
          <p:cNvPr id="171" name="Text Placeholder 3"/>
          <p:cNvSpPr txBox="1"/>
          <p:nvPr/>
        </p:nvSpPr>
        <p:spPr>
          <a:xfrm>
            <a:off x="6972354" y="5938460"/>
            <a:ext cx="608607" cy="38950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7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2014</a:t>
            </a:r>
          </a:p>
        </p:txBody>
      </p:sp>
      <p:sp>
        <p:nvSpPr>
          <p:cNvPr id="172" name="Text Placeholder 3"/>
          <p:cNvSpPr txBox="1"/>
          <p:nvPr/>
        </p:nvSpPr>
        <p:spPr>
          <a:xfrm>
            <a:off x="8186725" y="5938460"/>
            <a:ext cx="608607" cy="38950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7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2015</a:t>
            </a:r>
          </a:p>
        </p:txBody>
      </p:sp>
      <p:sp>
        <p:nvSpPr>
          <p:cNvPr id="173" name="Text Placeholder 3"/>
          <p:cNvSpPr txBox="1"/>
          <p:nvPr/>
        </p:nvSpPr>
        <p:spPr>
          <a:xfrm>
            <a:off x="9401096" y="5938460"/>
            <a:ext cx="537375" cy="38950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7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2016</a:t>
            </a:r>
          </a:p>
        </p:txBody>
      </p:sp>
      <p:sp>
        <p:nvSpPr>
          <p:cNvPr id="174" name="Text Placeholder 3"/>
          <p:cNvSpPr txBox="1"/>
          <p:nvPr/>
        </p:nvSpPr>
        <p:spPr>
          <a:xfrm>
            <a:off x="10615467" y="5938460"/>
            <a:ext cx="608607" cy="38950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7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2017</a:t>
            </a:r>
          </a:p>
        </p:txBody>
      </p:sp>
      <p:grpSp>
        <p:nvGrpSpPr>
          <p:cNvPr id="175" name="Group 100"/>
          <p:cNvGrpSpPr/>
          <p:nvPr/>
        </p:nvGrpSpPr>
        <p:grpSpPr>
          <a:xfrm>
            <a:off x="2728014" y="2386552"/>
            <a:ext cx="3645243" cy="903877"/>
            <a:chOff x="1315498" y="1113781"/>
            <a:chExt cx="2592315" cy="642792"/>
          </a:xfrm>
        </p:grpSpPr>
        <p:sp>
          <p:nvSpPr>
            <p:cNvPr id="176" name="Text Placeholder 3"/>
            <p:cNvSpPr txBox="1"/>
            <p:nvPr/>
          </p:nvSpPr>
          <p:spPr>
            <a:xfrm>
              <a:off x="1315499" y="1113781"/>
              <a:ext cx="855620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One</a:t>
              </a:r>
            </a:p>
          </p:txBody>
        </p:sp>
        <p:sp>
          <p:nvSpPr>
            <p:cNvPr id="177" name="Text Placeholder 3"/>
            <p:cNvSpPr txBox="1"/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178" name="Text Placeholder 3"/>
          <p:cNvSpPr txBox="1"/>
          <p:nvPr/>
        </p:nvSpPr>
        <p:spPr>
          <a:xfrm>
            <a:off x="1543001" y="2323627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</a:p>
        </p:txBody>
      </p:sp>
      <p:grpSp>
        <p:nvGrpSpPr>
          <p:cNvPr id="179" name="Group 104"/>
          <p:cNvGrpSpPr/>
          <p:nvPr/>
        </p:nvGrpSpPr>
        <p:grpSpPr>
          <a:xfrm>
            <a:off x="2728014" y="3403861"/>
            <a:ext cx="3645243" cy="903877"/>
            <a:chOff x="1315498" y="1113781"/>
            <a:chExt cx="2592315" cy="642792"/>
          </a:xfrm>
        </p:grpSpPr>
        <p:sp>
          <p:nvSpPr>
            <p:cNvPr id="180" name="Text Placeholder 3"/>
            <p:cNvSpPr txBox="1"/>
            <p:nvPr/>
          </p:nvSpPr>
          <p:spPr>
            <a:xfrm>
              <a:off x="1315499" y="1113781"/>
              <a:ext cx="857399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Two</a:t>
              </a:r>
            </a:p>
          </p:txBody>
        </p:sp>
        <p:sp>
          <p:nvSpPr>
            <p:cNvPr id="181" name="Text Placeholder 3"/>
            <p:cNvSpPr txBox="1"/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182" name="Text Placeholder 3"/>
          <p:cNvSpPr txBox="1"/>
          <p:nvPr/>
        </p:nvSpPr>
        <p:spPr>
          <a:xfrm>
            <a:off x="1543001" y="3340937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183" name="Group 108"/>
          <p:cNvGrpSpPr/>
          <p:nvPr/>
        </p:nvGrpSpPr>
        <p:grpSpPr>
          <a:xfrm>
            <a:off x="2728014" y="4440297"/>
            <a:ext cx="3645243" cy="903877"/>
            <a:chOff x="1315498" y="1113781"/>
            <a:chExt cx="2592315" cy="642792"/>
          </a:xfrm>
        </p:grpSpPr>
        <p:sp>
          <p:nvSpPr>
            <p:cNvPr id="184" name="Text Placeholder 3"/>
            <p:cNvSpPr txBox="1"/>
            <p:nvPr/>
          </p:nvSpPr>
          <p:spPr>
            <a:xfrm>
              <a:off x="1315499" y="1113781"/>
              <a:ext cx="969755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Three</a:t>
              </a:r>
            </a:p>
          </p:txBody>
        </p:sp>
        <p:sp>
          <p:nvSpPr>
            <p:cNvPr id="185" name="Text Placeholder 3"/>
            <p:cNvSpPr txBox="1"/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186" name="Text Placeholder 3"/>
          <p:cNvSpPr txBox="1"/>
          <p:nvPr/>
        </p:nvSpPr>
        <p:spPr>
          <a:xfrm>
            <a:off x="1543001" y="4377372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</a:p>
        </p:txBody>
      </p:sp>
      <p:grpSp>
        <p:nvGrpSpPr>
          <p:cNvPr id="187" name="Group 112"/>
          <p:cNvGrpSpPr/>
          <p:nvPr/>
        </p:nvGrpSpPr>
        <p:grpSpPr>
          <a:xfrm>
            <a:off x="2728014" y="5496145"/>
            <a:ext cx="3645243" cy="903877"/>
            <a:chOff x="1315498" y="1113781"/>
            <a:chExt cx="2592315" cy="642792"/>
          </a:xfrm>
        </p:grpSpPr>
        <p:sp>
          <p:nvSpPr>
            <p:cNvPr id="188" name="Text Placeholder 3"/>
            <p:cNvSpPr txBox="1"/>
            <p:nvPr/>
          </p:nvSpPr>
          <p:spPr>
            <a:xfrm>
              <a:off x="1315499" y="1113781"/>
              <a:ext cx="905779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Four</a:t>
              </a:r>
            </a:p>
          </p:txBody>
        </p:sp>
        <p:sp>
          <p:nvSpPr>
            <p:cNvPr id="189" name="Text Placeholder 3"/>
            <p:cNvSpPr txBox="1"/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190" name="Text Placeholder 3"/>
          <p:cNvSpPr txBox="1"/>
          <p:nvPr/>
        </p:nvSpPr>
        <p:spPr>
          <a:xfrm>
            <a:off x="1490029" y="5433221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</a:p>
        </p:txBody>
      </p:sp>
      <p:sp>
        <p:nvSpPr>
          <p:cNvPr id="154" name="矩形 15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8" grpId="0"/>
      <p:bldP spid="100" grpId="0"/>
      <p:bldP spid="132" grpId="0"/>
      <p:bldP spid="171" grpId="0"/>
      <p:bldP spid="172" grpId="0"/>
      <p:bldP spid="173" grpId="0"/>
      <p:bldP spid="174" grpId="0"/>
      <p:bldP spid="178" grpId="0"/>
      <p:bldP spid="182" grpId="0"/>
      <p:bldP spid="186" grpId="0"/>
      <p:bldP spid="1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25440" y="2505138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5440" y="3486527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5440" y="4504382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5440" y="5540256"/>
            <a:ext cx="4201505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9" name="Group 32"/>
          <p:cNvGrpSpPr/>
          <p:nvPr/>
        </p:nvGrpSpPr>
        <p:grpSpPr>
          <a:xfrm>
            <a:off x="6185615" y="2593782"/>
            <a:ext cx="693763" cy="673901"/>
            <a:chOff x="5205677" y="1309828"/>
            <a:chExt cx="493370" cy="479245"/>
          </a:xfrm>
        </p:grpSpPr>
        <p:sp>
          <p:nvSpPr>
            <p:cNvPr id="10" name="Rounded Rectangle 9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17"/>
            <p:cNvSpPr/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6185615" y="3593127"/>
            <a:ext cx="693763" cy="673901"/>
            <a:chOff x="5205677" y="1966548"/>
            <a:chExt cx="493370" cy="479245"/>
          </a:xfrm>
        </p:grpSpPr>
        <p:sp>
          <p:nvSpPr>
            <p:cNvPr id="13" name="Rounded Rectangle 12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52"/>
          <p:cNvGrpSpPr/>
          <p:nvPr/>
        </p:nvGrpSpPr>
        <p:grpSpPr>
          <a:xfrm>
            <a:off x="6185615" y="4628938"/>
            <a:ext cx="693763" cy="673901"/>
            <a:chOff x="5205677" y="2623268"/>
            <a:chExt cx="493370" cy="479245"/>
          </a:xfrm>
        </p:grpSpPr>
        <p:sp>
          <p:nvSpPr>
            <p:cNvPr id="16" name="Rounded Rectangle 15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55"/>
          <p:cNvGrpSpPr/>
          <p:nvPr/>
        </p:nvGrpSpPr>
        <p:grpSpPr>
          <a:xfrm>
            <a:off x="6185615" y="5659550"/>
            <a:ext cx="693763" cy="673901"/>
            <a:chOff x="5205677" y="3279988"/>
            <a:chExt cx="493370" cy="479245"/>
          </a:xfrm>
        </p:grpSpPr>
        <p:sp>
          <p:nvSpPr>
            <p:cNvPr id="19" name="Rounded Rectangle 18"/>
            <p:cNvSpPr/>
            <p:nvPr/>
          </p:nvSpPr>
          <p:spPr>
            <a:xfrm>
              <a:off x="5205677" y="3279988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71"/>
            <p:cNvSpPr>
              <a:spLocks noEditPoints="1"/>
            </p:cNvSpPr>
            <p:nvPr/>
          </p:nvSpPr>
          <p:spPr bwMode="auto">
            <a:xfrm>
              <a:off x="5300142" y="3369769"/>
              <a:ext cx="304440" cy="299683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aphicFrame>
        <p:nvGraphicFramePr>
          <p:cNvPr id="21" name="Chart 20"/>
          <p:cNvGraphicFramePr/>
          <p:nvPr/>
        </p:nvGraphicFramePr>
        <p:xfrm>
          <a:off x="1731806" y="2505138"/>
          <a:ext cx="3857413" cy="385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64"/>
          <p:cNvGrpSpPr/>
          <p:nvPr/>
        </p:nvGrpSpPr>
        <p:grpSpPr>
          <a:xfrm>
            <a:off x="2713206" y="3486538"/>
            <a:ext cx="1894613" cy="1894613"/>
            <a:chOff x="1075693" y="1086256"/>
            <a:chExt cx="1142254" cy="1142254"/>
          </a:xfrm>
        </p:grpSpPr>
        <p:grpSp>
          <p:nvGrpSpPr>
            <p:cNvPr id="25" name="Group 62"/>
            <p:cNvGrpSpPr/>
            <p:nvPr/>
          </p:nvGrpSpPr>
          <p:grpSpPr>
            <a:xfrm>
              <a:off x="1194068" y="1204631"/>
              <a:ext cx="905504" cy="905504"/>
              <a:chOff x="957321" y="1131575"/>
              <a:chExt cx="905504" cy="905504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957321" y="1131575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506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Freeform 116"/>
              <p:cNvSpPr>
                <a:spLocks noEditPoints="1"/>
              </p:cNvSpPr>
              <p:nvPr/>
            </p:nvSpPr>
            <p:spPr bwMode="auto">
              <a:xfrm>
                <a:off x="1190295" y="1407087"/>
                <a:ext cx="439557" cy="354481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1075693" y="1086256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90000"/>
                </a:lnSpc>
                <a:spcAft>
                  <a:spcPct val="35000"/>
                </a:spcAft>
              </a:pPr>
              <a:endParaRPr lang="en-US" sz="506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Graphic spid="2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891628"/>
            <a:ext cx="5681516" cy="22786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9"/>
          <p:cNvSpPr>
            <a:spLocks noChangeArrowheads="1"/>
          </p:cNvSpPr>
          <p:nvPr/>
        </p:nvSpPr>
        <p:spPr bwMode="auto">
          <a:xfrm>
            <a:off x="6861080" y="1886047"/>
            <a:ext cx="30167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</a:t>
            </a:r>
            <a:r>
              <a:rPr lang="en-US" altLang="zh-CN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ADD CAPTION TEXT</a:t>
            </a:r>
            <a:endParaRPr lang="zh-CN" altLang="en-US" sz="16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72"/>
          <p:cNvSpPr>
            <a:spLocks noChangeArrowheads="1"/>
          </p:cNvSpPr>
          <p:nvPr/>
        </p:nvSpPr>
        <p:spPr bwMode="auto">
          <a:xfrm>
            <a:off x="2975028" y="3311748"/>
            <a:ext cx="2330766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3"/>
          <p:cNvSpPr>
            <a:spLocks noChangeArrowheads="1"/>
          </p:cNvSpPr>
          <p:nvPr/>
        </p:nvSpPr>
        <p:spPr bwMode="auto">
          <a:xfrm>
            <a:off x="3011897" y="2042570"/>
            <a:ext cx="2257028" cy="135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8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8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直接连接符 74"/>
          <p:cNvSpPr>
            <a:spLocks noChangeShapeType="1"/>
          </p:cNvSpPr>
          <p:nvPr/>
        </p:nvSpPr>
        <p:spPr bwMode="auto">
          <a:xfrm>
            <a:off x="6271473" y="1886046"/>
            <a:ext cx="0" cy="3953897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69"/>
          <p:cNvSpPr>
            <a:spLocks noChangeArrowheads="1"/>
          </p:cNvSpPr>
          <p:nvPr/>
        </p:nvSpPr>
        <p:spPr bwMode="auto">
          <a:xfrm>
            <a:off x="6861080" y="3009098"/>
            <a:ext cx="30167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</a:t>
            </a: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ADD CAPTION TEXT</a:t>
            </a:r>
            <a:endParaRPr lang="zh-CN" altLang="en-US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69"/>
          <p:cNvSpPr>
            <a:spLocks noChangeArrowheads="1"/>
          </p:cNvSpPr>
          <p:nvPr/>
        </p:nvSpPr>
        <p:spPr bwMode="auto">
          <a:xfrm>
            <a:off x="6861080" y="4132150"/>
            <a:ext cx="30167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8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</a:t>
            </a:r>
            <a:r>
              <a:rPr lang="en-US" altLang="zh-CN" sz="16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ADD CAPTION TEXT</a:t>
            </a:r>
            <a:endParaRPr lang="zh-CN" altLang="en-US" sz="16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69"/>
          <p:cNvSpPr>
            <a:spLocks noChangeArrowheads="1"/>
          </p:cNvSpPr>
          <p:nvPr/>
        </p:nvSpPr>
        <p:spPr bwMode="auto">
          <a:xfrm>
            <a:off x="6861080" y="5255201"/>
            <a:ext cx="30167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</a:t>
            </a:r>
            <a:r>
              <a:rPr lang="en-US" altLang="zh-CN" sz="16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ADD CAPTION TEXT</a:t>
            </a:r>
            <a:endParaRPr lang="zh-CN" altLang="en-US" sz="16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  <p:bldP spid="9" grpId="0" animBg="1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Arrow 6"/>
          <p:cNvSpPr/>
          <p:nvPr/>
        </p:nvSpPr>
        <p:spPr>
          <a:xfrm>
            <a:off x="1148932" y="2322634"/>
            <a:ext cx="4667616" cy="4667616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5867933"/>
              <a:gd name="adj5" fmla="val 5469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31648" y="2871576"/>
            <a:ext cx="3646576" cy="3646576"/>
            <a:chOff x="1017865" y="2042121"/>
            <a:chExt cx="2593263" cy="2593263"/>
          </a:xfrm>
        </p:grpSpPr>
        <p:sp>
          <p:nvSpPr>
            <p:cNvPr id="6" name="Shape 5"/>
            <p:cNvSpPr/>
            <p:nvPr/>
          </p:nvSpPr>
          <p:spPr>
            <a:xfrm>
              <a:off x="1017865" y="2042121"/>
              <a:ext cx="2593263" cy="2593263"/>
            </a:xfrm>
            <a:prstGeom prst="gear9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145"/>
            <p:cNvSpPr/>
            <p:nvPr/>
          </p:nvSpPr>
          <p:spPr bwMode="auto">
            <a:xfrm>
              <a:off x="1805584" y="2875731"/>
              <a:ext cx="1010522" cy="871396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286345" y="2557682"/>
            <a:ext cx="774531" cy="7745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2206" y="2533802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stage process </a:t>
            </a:r>
          </a:p>
          <a:p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25893" y="2623497"/>
            <a:ext cx="642902" cy="642902"/>
            <a:chOff x="4343400" y="1854885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087152" y="3883076"/>
            <a:ext cx="774531" cy="7745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2206" y="3859196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stage process </a:t>
            </a:r>
          </a:p>
          <a:p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325893" y="3948891"/>
            <a:ext cx="642902" cy="642902"/>
            <a:chOff x="4343400" y="1854885"/>
            <a:chExt cx="457200" cy="457200"/>
          </a:xfrm>
          <a:solidFill>
            <a:schemeClr val="accent2"/>
          </a:solidFill>
        </p:grpSpPr>
        <p:sp>
          <p:nvSpPr>
            <p:cNvPr id="19" name="Oval 18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929997" y="5208470"/>
            <a:ext cx="774531" cy="7745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62206" y="5184589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stage process </a:t>
            </a:r>
          </a:p>
          <a:p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25893" y="5274284"/>
            <a:ext cx="642902" cy="642902"/>
            <a:chOff x="4343400" y="1854885"/>
            <a:chExt cx="457200" cy="457200"/>
          </a:xfrm>
        </p:grpSpPr>
        <p:sp>
          <p:nvSpPr>
            <p:cNvPr id="23" name="Oval 22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9" grpId="0" animBg="1"/>
      <p:bldP spid="17" grpId="0"/>
      <p:bldP spid="1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5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3895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bigstock-Part-of-body-of-business-man-w-50977628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rcRect t="2501" b="2501"/>
          <a:stretch>
            <a:fillRect/>
          </a:stretch>
        </p:blipFill>
        <p:spPr>
          <a:xfrm>
            <a:off x="1414239" y="1735138"/>
            <a:ext cx="3317875" cy="23137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Rectangle 5"/>
          <p:cNvSpPr/>
          <p:nvPr/>
        </p:nvSpPr>
        <p:spPr>
          <a:xfrm>
            <a:off x="4770688" y="1735835"/>
            <a:ext cx="3317375" cy="2312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6637" y="1735835"/>
            <a:ext cx="3317375" cy="23125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Placeholder 32"/>
          <p:cNvSpPr txBox="1"/>
          <p:nvPr/>
        </p:nvSpPr>
        <p:spPr>
          <a:xfrm>
            <a:off x="5083216" y="2454909"/>
            <a:ext cx="2680182" cy="12176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10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Placeholder 33"/>
          <p:cNvSpPr txBox="1"/>
          <p:nvPr/>
        </p:nvSpPr>
        <p:spPr>
          <a:xfrm>
            <a:off x="5083216" y="2130501"/>
            <a:ext cx="2680182" cy="2109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37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37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32"/>
          <p:cNvSpPr txBox="1"/>
          <p:nvPr/>
        </p:nvSpPr>
        <p:spPr>
          <a:xfrm>
            <a:off x="8273143" y="1958514"/>
            <a:ext cx="3001764" cy="18671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" name="Text Placeholder 32"/>
          <p:cNvSpPr txBox="1"/>
          <p:nvPr/>
        </p:nvSpPr>
        <p:spPr>
          <a:xfrm>
            <a:off x="1414738" y="4846665"/>
            <a:ext cx="530267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54504" y="4541540"/>
            <a:ext cx="617788" cy="6177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4" name="Text Placeholder 32"/>
          <p:cNvSpPr txBox="1"/>
          <p:nvPr/>
        </p:nvSpPr>
        <p:spPr>
          <a:xfrm>
            <a:off x="8278566" y="4774863"/>
            <a:ext cx="3165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8273143" y="4494840"/>
            <a:ext cx="246495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54504" y="5582206"/>
            <a:ext cx="617788" cy="617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AU" sz="168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68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8278566" y="5815529"/>
            <a:ext cx="3165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8273143" y="5535506"/>
            <a:ext cx="246495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2"/>
          <p:cNvSpPr txBox="1"/>
          <p:nvPr/>
        </p:nvSpPr>
        <p:spPr>
          <a:xfrm>
            <a:off x="1414738" y="4454749"/>
            <a:ext cx="4718902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23" grpId="0" animBg="1"/>
      <p:bldP spid="24" grpId="0"/>
      <p:bldP spid="25" grpId="0"/>
      <p:bldP spid="26" grpId="0" animBg="1"/>
      <p:bldP spid="27" grpId="0"/>
      <p:bldP spid="28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 flipH="1">
            <a:off x="4219283" y="4009263"/>
            <a:ext cx="2568279" cy="220986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AU" sz="843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926386" y="1738297"/>
            <a:ext cx="2568279" cy="220986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843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364085" y="1738298"/>
            <a:ext cx="2783523" cy="4480832"/>
            <a:chOff x="1293091" y="1708726"/>
            <a:chExt cx="2639337" cy="4248726"/>
          </a:xfrm>
        </p:grpSpPr>
        <p:sp>
          <p:nvSpPr>
            <p:cNvPr id="43" name="Rectangle 42"/>
            <p:cNvSpPr/>
            <p:nvPr/>
          </p:nvSpPr>
          <p:spPr>
            <a:xfrm>
              <a:off x="1293091" y="1708726"/>
              <a:ext cx="2639337" cy="42487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2"/>
            <p:cNvSpPr txBox="1"/>
            <p:nvPr/>
          </p:nvSpPr>
          <p:spPr>
            <a:xfrm>
              <a:off x="1527049" y="2883040"/>
              <a:ext cx="2130552" cy="140080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 Placeholder 33"/>
            <p:cNvSpPr txBox="1"/>
            <p:nvPr/>
          </p:nvSpPr>
          <p:spPr>
            <a:xfrm>
              <a:off x="1527049" y="2511283"/>
              <a:ext cx="1551209" cy="20428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219283" y="1738298"/>
            <a:ext cx="4635428" cy="2209866"/>
            <a:chOff x="4000390" y="1708726"/>
            <a:chExt cx="4395314" cy="2095396"/>
          </a:xfrm>
        </p:grpSpPr>
        <p:sp>
          <p:nvSpPr>
            <p:cNvPr id="67" name="Rectangle 66"/>
            <p:cNvSpPr/>
            <p:nvPr/>
          </p:nvSpPr>
          <p:spPr>
            <a:xfrm>
              <a:off x="4000390" y="1708726"/>
              <a:ext cx="4395314" cy="20953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 Placeholder 32"/>
            <p:cNvSpPr txBox="1"/>
            <p:nvPr/>
          </p:nvSpPr>
          <p:spPr>
            <a:xfrm>
              <a:off x="4305080" y="2594238"/>
              <a:ext cx="3566148" cy="8755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 Placeholder 33"/>
            <p:cNvSpPr txBox="1"/>
            <p:nvPr/>
          </p:nvSpPr>
          <p:spPr>
            <a:xfrm>
              <a:off x="4305080" y="2229297"/>
              <a:ext cx="1586086" cy="2042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59237" y="4009263"/>
            <a:ext cx="4635428" cy="2209867"/>
            <a:chOff x="6503595" y="3862056"/>
            <a:chExt cx="4395314" cy="2095396"/>
          </a:xfrm>
        </p:grpSpPr>
        <p:sp>
          <p:nvSpPr>
            <p:cNvPr id="71" name="Rectangle 70"/>
            <p:cNvSpPr/>
            <p:nvPr/>
          </p:nvSpPr>
          <p:spPr>
            <a:xfrm flipH="1">
              <a:off x="6503595" y="3862056"/>
              <a:ext cx="4395314" cy="20953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 Placeholder 32"/>
            <p:cNvSpPr txBox="1"/>
            <p:nvPr/>
          </p:nvSpPr>
          <p:spPr>
            <a:xfrm>
              <a:off x="6847112" y="4735354"/>
              <a:ext cx="3723351" cy="121902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 Placeholder 33"/>
            <p:cNvSpPr txBox="1"/>
            <p:nvPr/>
          </p:nvSpPr>
          <p:spPr>
            <a:xfrm>
              <a:off x="6847112" y="4350709"/>
              <a:ext cx="1365506" cy="2042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1562208" y="3404385"/>
            <a:ext cx="925494" cy="1766866"/>
          </a:xfrm>
          <a:prstGeom prst="chevron">
            <a:avLst>
              <a:gd name="adj" fmla="val 62310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319429" y="3404385"/>
            <a:ext cx="925494" cy="1766866"/>
          </a:xfrm>
          <a:prstGeom prst="chevron">
            <a:avLst>
              <a:gd name="adj" fmla="val 62310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Shape 8"/>
          <p:cNvSpPr/>
          <p:nvPr/>
        </p:nvSpPr>
        <p:spPr>
          <a:xfrm rot="771465">
            <a:off x="4800527" y="2408080"/>
            <a:ext cx="1549646" cy="1080685"/>
          </a:xfrm>
          <a:prstGeom prst="swooshArrow">
            <a:avLst>
              <a:gd name="adj1" fmla="val 16310"/>
              <a:gd name="adj2" fmla="val 3137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Shape 9"/>
          <p:cNvSpPr/>
          <p:nvPr/>
        </p:nvSpPr>
        <p:spPr>
          <a:xfrm rot="20828535" flipV="1">
            <a:off x="4800527" y="5160825"/>
            <a:ext cx="1549646" cy="1080685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34229" y="3279038"/>
            <a:ext cx="2145461" cy="2145461"/>
            <a:chOff x="2358914" y="2306488"/>
            <a:chExt cx="1525745" cy="1525745"/>
          </a:xfrm>
        </p:grpSpPr>
        <p:grpSp>
          <p:nvGrpSpPr>
            <p:cNvPr id="8" name="Group 15"/>
            <p:cNvGrpSpPr/>
            <p:nvPr/>
          </p:nvGrpSpPr>
          <p:grpSpPr>
            <a:xfrm>
              <a:off x="2358914" y="2306488"/>
              <a:ext cx="1525745" cy="1525745"/>
              <a:chOff x="4045016" y="460986"/>
              <a:chExt cx="1864161" cy="186416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045016" y="460986"/>
                <a:ext cx="1864161" cy="1864161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Oval 6"/>
              <p:cNvSpPr/>
              <p:nvPr/>
            </p:nvSpPr>
            <p:spPr>
              <a:xfrm>
                <a:off x="4318016" y="733986"/>
                <a:ext cx="1318161" cy="13181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281305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63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3" name="Freeform 152"/>
            <p:cNvSpPr>
              <a:spLocks noEditPoints="1"/>
            </p:cNvSpPr>
            <p:nvPr/>
          </p:nvSpPr>
          <p:spPr bwMode="auto">
            <a:xfrm>
              <a:off x="2846447" y="2814910"/>
              <a:ext cx="550679" cy="508901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100"/>
          <p:cNvGrpSpPr/>
          <p:nvPr/>
        </p:nvGrpSpPr>
        <p:grpSpPr>
          <a:xfrm>
            <a:off x="7651301" y="2315118"/>
            <a:ext cx="3645243" cy="903877"/>
            <a:chOff x="1315498" y="1113781"/>
            <a:chExt cx="2592315" cy="642792"/>
          </a:xfrm>
        </p:grpSpPr>
        <p:sp>
          <p:nvSpPr>
            <p:cNvPr id="16" name="Text Placeholder 3"/>
            <p:cNvSpPr txBox="1"/>
            <p:nvPr/>
          </p:nvSpPr>
          <p:spPr>
            <a:xfrm>
              <a:off x="1315499" y="1113781"/>
              <a:ext cx="855620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One</a:t>
              </a:r>
            </a:p>
          </p:txBody>
        </p:sp>
        <p:sp>
          <p:nvSpPr>
            <p:cNvPr id="17" name="Text Placeholder 3"/>
            <p:cNvSpPr txBox="1"/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18" name="Text Placeholder 3"/>
          <p:cNvSpPr txBox="1"/>
          <p:nvPr/>
        </p:nvSpPr>
        <p:spPr>
          <a:xfrm>
            <a:off x="6466288" y="2252193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</a:p>
        </p:txBody>
      </p:sp>
      <p:grpSp>
        <p:nvGrpSpPr>
          <p:cNvPr id="19" name="Group 104"/>
          <p:cNvGrpSpPr/>
          <p:nvPr/>
        </p:nvGrpSpPr>
        <p:grpSpPr>
          <a:xfrm>
            <a:off x="7651301" y="5444272"/>
            <a:ext cx="3645243" cy="903877"/>
            <a:chOff x="1315498" y="1113781"/>
            <a:chExt cx="2592315" cy="642792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1315499" y="1113781"/>
              <a:ext cx="857399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Two</a:t>
              </a: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22" name="Text Placeholder 3"/>
          <p:cNvSpPr txBox="1"/>
          <p:nvPr/>
        </p:nvSpPr>
        <p:spPr>
          <a:xfrm>
            <a:off x="6466288" y="5381347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</a:p>
        </p:txBody>
      </p:sp>
      <p:sp>
        <p:nvSpPr>
          <p:cNvPr id="23" name="矩形 2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744517" y="2384096"/>
            <a:ext cx="3661398" cy="3661396"/>
            <a:chOff x="1365098" y="1657350"/>
            <a:chExt cx="2603804" cy="2603802"/>
          </a:xfrm>
        </p:grpSpPr>
        <p:sp>
          <p:nvSpPr>
            <p:cNvPr id="6" name="Right Arrow 5"/>
            <p:cNvSpPr/>
            <p:nvPr/>
          </p:nvSpPr>
          <p:spPr>
            <a:xfrm rot="8035565">
              <a:off x="3047471" y="2320553"/>
              <a:ext cx="304800" cy="3048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2490449">
              <a:off x="2004092" y="2305862"/>
              <a:ext cx="304800" cy="3048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18917440">
              <a:off x="1994963" y="3306383"/>
              <a:ext cx="304800" cy="3048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3329968">
              <a:off x="3058617" y="3288957"/>
              <a:ext cx="304800" cy="3048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65098" y="1657350"/>
              <a:ext cx="2603804" cy="2603802"/>
              <a:chOff x="2965298" y="1328882"/>
              <a:chExt cx="3213404" cy="3213402"/>
            </a:xfrm>
          </p:grpSpPr>
          <p:sp>
            <p:nvSpPr>
              <p:cNvPr id="11" name="Block Arc 10"/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5400000"/>
                  <a:gd name="adj2" fmla="val 10800007"/>
                  <a:gd name="adj3" fmla="val 17240"/>
                </a:avLst>
              </a:prstGeom>
              <a:solidFill>
                <a:schemeClr val="accent4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Block Arc 11"/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0"/>
                  <a:gd name="adj2" fmla="val 5410356"/>
                  <a:gd name="adj3" fmla="val 17190"/>
                </a:avLst>
              </a:prstGeom>
              <a:solidFill>
                <a:schemeClr val="accent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Block Arc 12"/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10800000"/>
                  <a:gd name="adj2" fmla="val 16200016"/>
                  <a:gd name="adj3" fmla="val 17141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16200000"/>
                  <a:gd name="adj2" fmla="val 3"/>
                  <a:gd name="adj3" fmla="val 17191"/>
                </a:avLst>
              </a:prstGeom>
              <a:solidFill>
                <a:schemeClr val="accent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793806" y="3433384"/>
            <a:ext cx="1562820" cy="1562820"/>
            <a:chOff x="2111300" y="2403551"/>
            <a:chExt cx="1111400" cy="1111400"/>
          </a:xfrm>
        </p:grpSpPr>
        <p:sp>
          <p:nvSpPr>
            <p:cNvPr id="16" name="Oval 15"/>
            <p:cNvSpPr/>
            <p:nvPr/>
          </p:nvSpPr>
          <p:spPr>
            <a:xfrm>
              <a:off x="2111300" y="2403551"/>
              <a:ext cx="1111400" cy="1111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152"/>
            <p:cNvSpPr>
              <a:spLocks noEditPoints="1"/>
            </p:cNvSpPr>
            <p:nvPr/>
          </p:nvSpPr>
          <p:spPr bwMode="auto">
            <a:xfrm>
              <a:off x="2433155" y="2743145"/>
              <a:ext cx="467690" cy="432211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2868486">
            <a:off x="9725216" y="3124459"/>
            <a:ext cx="1472378" cy="43278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97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Sample Text</a:t>
            </a:r>
          </a:p>
        </p:txBody>
      </p:sp>
      <p:sp>
        <p:nvSpPr>
          <p:cNvPr id="19" name="TextBox 18"/>
          <p:cNvSpPr txBox="1"/>
          <p:nvPr/>
        </p:nvSpPr>
        <p:spPr>
          <a:xfrm rot="18655703">
            <a:off x="7957968" y="3160176"/>
            <a:ext cx="1472378" cy="43278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97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Sample Text</a:t>
            </a:r>
          </a:p>
        </p:txBody>
      </p:sp>
      <p:sp>
        <p:nvSpPr>
          <p:cNvPr id="20" name="TextBox 19"/>
          <p:cNvSpPr txBox="1"/>
          <p:nvPr/>
        </p:nvSpPr>
        <p:spPr>
          <a:xfrm rot="3003157">
            <a:off x="7850818" y="4937252"/>
            <a:ext cx="1472378" cy="432788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97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Sample Text</a:t>
            </a:r>
          </a:p>
        </p:txBody>
      </p:sp>
      <p:sp>
        <p:nvSpPr>
          <p:cNvPr id="21" name="TextBox 20"/>
          <p:cNvSpPr txBox="1"/>
          <p:nvPr/>
        </p:nvSpPr>
        <p:spPr>
          <a:xfrm rot="8237276">
            <a:off x="9741042" y="4858619"/>
            <a:ext cx="1472378" cy="43278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97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Sample Text</a:t>
            </a:r>
          </a:p>
        </p:txBody>
      </p:sp>
      <p:sp>
        <p:nvSpPr>
          <p:cNvPr id="22" name="Freeform 46"/>
          <p:cNvSpPr>
            <a:spLocks noEditPoints="1"/>
          </p:cNvSpPr>
          <p:nvPr/>
        </p:nvSpPr>
        <p:spPr bwMode="auto">
          <a:xfrm>
            <a:off x="1456805" y="2416102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Freeform 46"/>
          <p:cNvSpPr>
            <a:spLocks noEditPoints="1"/>
          </p:cNvSpPr>
          <p:nvPr/>
        </p:nvSpPr>
        <p:spPr bwMode="auto">
          <a:xfrm>
            <a:off x="1456805" y="3217401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Freeform 46"/>
          <p:cNvSpPr>
            <a:spLocks noEditPoints="1"/>
          </p:cNvSpPr>
          <p:nvPr/>
        </p:nvSpPr>
        <p:spPr bwMode="auto">
          <a:xfrm>
            <a:off x="1456805" y="4004724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Freeform 46"/>
          <p:cNvSpPr>
            <a:spLocks noEditPoints="1"/>
          </p:cNvSpPr>
          <p:nvPr/>
        </p:nvSpPr>
        <p:spPr bwMode="auto">
          <a:xfrm>
            <a:off x="1456805" y="4792047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6" name="Group 30"/>
          <p:cNvGrpSpPr/>
          <p:nvPr/>
        </p:nvGrpSpPr>
        <p:grpSpPr>
          <a:xfrm>
            <a:off x="2066689" y="2308348"/>
            <a:ext cx="4286015" cy="693242"/>
            <a:chOff x="1270277" y="1233504"/>
            <a:chExt cx="3048000" cy="492999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2066689" y="3109648"/>
            <a:ext cx="4286015" cy="693242"/>
            <a:chOff x="1270277" y="1233504"/>
            <a:chExt cx="3048000" cy="492999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2066689" y="3896971"/>
            <a:ext cx="4286015" cy="693242"/>
            <a:chOff x="1270277" y="1233504"/>
            <a:chExt cx="3048000" cy="492999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5" name="Group 30"/>
          <p:cNvGrpSpPr/>
          <p:nvPr/>
        </p:nvGrpSpPr>
        <p:grpSpPr>
          <a:xfrm>
            <a:off x="2066689" y="4684294"/>
            <a:ext cx="4286015" cy="693242"/>
            <a:chOff x="1270277" y="1233504"/>
            <a:chExt cx="3048000" cy="492999"/>
          </a:xfrm>
        </p:grpSpPr>
        <p:sp>
          <p:nvSpPr>
            <p:cNvPr id="36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37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38" name="Freeform 46"/>
          <p:cNvSpPr>
            <a:spLocks noEditPoints="1"/>
          </p:cNvSpPr>
          <p:nvPr/>
        </p:nvSpPr>
        <p:spPr bwMode="auto">
          <a:xfrm>
            <a:off x="1456805" y="5582500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9" name="Group 30"/>
          <p:cNvGrpSpPr/>
          <p:nvPr/>
        </p:nvGrpSpPr>
        <p:grpSpPr>
          <a:xfrm>
            <a:off x="2066689" y="5474747"/>
            <a:ext cx="4286015" cy="693242"/>
            <a:chOff x="1270277" y="1233504"/>
            <a:chExt cx="3048000" cy="492999"/>
          </a:xfrm>
        </p:grpSpPr>
        <p:sp>
          <p:nvSpPr>
            <p:cNvPr id="40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41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709" b="-28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907413" y="3072682"/>
            <a:ext cx="77542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9600" b="1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138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07414" y="2768997"/>
            <a:ext cx="39377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9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3895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2" y="2392189"/>
            <a:ext cx="12858398" cy="2129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69415" y="2010466"/>
            <a:ext cx="10319920" cy="4212349"/>
            <a:chOff x="1203325" y="1708150"/>
            <a:chExt cx="9785350" cy="399415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03326" y="2070100"/>
              <a:ext cx="2120899" cy="20193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1497225" y="4682991"/>
            <a:ext cx="180864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4185392" y="4682991"/>
            <a:ext cx="180864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873559" y="4682991"/>
            <a:ext cx="180864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61725" y="4682991"/>
            <a:ext cx="180864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矩形 2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35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12768" y="2510098"/>
            <a:ext cx="1406349" cy="1060343"/>
            <a:chOff x="3689350" y="1651001"/>
            <a:chExt cx="1000125" cy="754063"/>
          </a:xfrm>
        </p:grpSpPr>
        <p:sp>
          <p:nvSpPr>
            <p:cNvPr id="6" name="Freeform 12"/>
            <p:cNvSpPr/>
            <p:nvPr/>
          </p:nvSpPr>
          <p:spPr bwMode="auto">
            <a:xfrm>
              <a:off x="3689350" y="1651001"/>
              <a:ext cx="1000125" cy="754063"/>
            </a:xfrm>
            <a:custGeom>
              <a:avLst/>
              <a:gdLst/>
              <a:ahLst/>
              <a:cxnLst>
                <a:cxn ang="0">
                  <a:pos x="107" y="427"/>
                </a:cxn>
                <a:cxn ang="0">
                  <a:pos x="203" y="406"/>
                </a:cxn>
                <a:cxn ang="0">
                  <a:pos x="214" y="405"/>
                </a:cxn>
                <a:cxn ang="0">
                  <a:pos x="251" y="420"/>
                </a:cxn>
                <a:cxn ang="0">
                  <a:pos x="265" y="468"/>
                </a:cxn>
                <a:cxn ang="0">
                  <a:pos x="244" y="563"/>
                </a:cxn>
                <a:cxn ang="0">
                  <a:pos x="376" y="695"/>
                </a:cxn>
                <a:cxn ang="0">
                  <a:pos x="376" y="696"/>
                </a:cxn>
                <a:cxn ang="0">
                  <a:pos x="813" y="531"/>
                </a:cxn>
                <a:cxn ang="0">
                  <a:pos x="818" y="531"/>
                </a:cxn>
                <a:cxn ang="0">
                  <a:pos x="818" y="348"/>
                </a:cxn>
                <a:cxn ang="0">
                  <a:pos x="923" y="281"/>
                </a:cxn>
                <a:cxn ang="0">
                  <a:pos x="818" y="215"/>
                </a:cxn>
                <a:cxn ang="0">
                  <a:pos x="818" y="0"/>
                </a:cxn>
                <a:cxn ang="0">
                  <a:pos x="813" y="0"/>
                </a:cxn>
                <a:cxn ang="0">
                  <a:pos x="349" y="94"/>
                </a:cxn>
                <a:cxn ang="0">
                  <a:pos x="0" y="320"/>
                </a:cxn>
                <a:cxn ang="0">
                  <a:pos x="107" y="427"/>
                </a:cxn>
              </a:cxnLst>
              <a:rect l="0" t="0" r="r" b="b"/>
              <a:pathLst>
                <a:path w="923" h="696">
                  <a:moveTo>
                    <a:pt x="107" y="427"/>
                  </a:moveTo>
                  <a:cubicBezTo>
                    <a:pt x="203" y="406"/>
                    <a:pt x="203" y="406"/>
                    <a:pt x="203" y="406"/>
                  </a:cubicBezTo>
                  <a:cubicBezTo>
                    <a:pt x="206" y="405"/>
                    <a:pt x="210" y="405"/>
                    <a:pt x="214" y="405"/>
                  </a:cubicBezTo>
                  <a:cubicBezTo>
                    <a:pt x="228" y="405"/>
                    <a:pt x="241" y="410"/>
                    <a:pt x="251" y="420"/>
                  </a:cubicBezTo>
                  <a:cubicBezTo>
                    <a:pt x="264" y="433"/>
                    <a:pt x="269" y="451"/>
                    <a:pt x="265" y="468"/>
                  </a:cubicBezTo>
                  <a:cubicBezTo>
                    <a:pt x="244" y="563"/>
                    <a:pt x="244" y="563"/>
                    <a:pt x="244" y="563"/>
                  </a:cubicBezTo>
                  <a:cubicBezTo>
                    <a:pt x="376" y="695"/>
                    <a:pt x="376" y="695"/>
                    <a:pt x="376" y="695"/>
                  </a:cubicBezTo>
                  <a:cubicBezTo>
                    <a:pt x="376" y="695"/>
                    <a:pt x="376" y="695"/>
                    <a:pt x="376" y="696"/>
                  </a:cubicBezTo>
                  <a:cubicBezTo>
                    <a:pt x="493" y="593"/>
                    <a:pt x="646" y="531"/>
                    <a:pt x="813" y="531"/>
                  </a:cubicBezTo>
                  <a:cubicBezTo>
                    <a:pt x="815" y="531"/>
                    <a:pt x="817" y="531"/>
                    <a:pt x="818" y="531"/>
                  </a:cubicBezTo>
                  <a:cubicBezTo>
                    <a:pt x="818" y="348"/>
                    <a:pt x="818" y="348"/>
                    <a:pt x="818" y="348"/>
                  </a:cubicBezTo>
                  <a:cubicBezTo>
                    <a:pt x="923" y="281"/>
                    <a:pt x="923" y="281"/>
                    <a:pt x="923" y="281"/>
                  </a:cubicBezTo>
                  <a:cubicBezTo>
                    <a:pt x="818" y="215"/>
                    <a:pt x="818" y="215"/>
                    <a:pt x="818" y="215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7" y="0"/>
                    <a:pt x="815" y="0"/>
                    <a:pt x="813" y="0"/>
                  </a:cubicBezTo>
                  <a:cubicBezTo>
                    <a:pt x="652" y="0"/>
                    <a:pt x="496" y="31"/>
                    <a:pt x="349" y="94"/>
                  </a:cubicBezTo>
                  <a:cubicBezTo>
                    <a:pt x="219" y="148"/>
                    <a:pt x="102" y="224"/>
                    <a:pt x="0" y="320"/>
                  </a:cubicBezTo>
                  <a:lnTo>
                    <a:pt x="107" y="42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178"/>
            <p:cNvSpPr>
              <a:spLocks noChangeAspect="1" noEditPoints="1"/>
            </p:cNvSpPr>
            <p:nvPr/>
          </p:nvSpPr>
          <p:spPr bwMode="auto">
            <a:xfrm>
              <a:off x="4081209" y="1845314"/>
              <a:ext cx="361251" cy="272082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90969" y="5083938"/>
            <a:ext cx="1406349" cy="1060343"/>
            <a:chOff x="4456113" y="3481388"/>
            <a:chExt cx="1000125" cy="754063"/>
          </a:xfrm>
        </p:grpSpPr>
        <p:sp>
          <p:nvSpPr>
            <p:cNvPr id="9" name="Freeform 8"/>
            <p:cNvSpPr/>
            <p:nvPr/>
          </p:nvSpPr>
          <p:spPr bwMode="auto">
            <a:xfrm>
              <a:off x="4456113" y="3481388"/>
              <a:ext cx="1000125" cy="754063"/>
            </a:xfrm>
            <a:custGeom>
              <a:avLst/>
              <a:gdLst/>
              <a:ahLst/>
              <a:cxnLst>
                <a:cxn ang="0">
                  <a:pos x="816" y="268"/>
                </a:cxn>
                <a:cxn ang="0">
                  <a:pos x="720" y="289"/>
                </a:cxn>
                <a:cxn ang="0">
                  <a:pos x="709" y="291"/>
                </a:cxn>
                <a:cxn ang="0">
                  <a:pos x="672" y="275"/>
                </a:cxn>
                <a:cxn ang="0">
                  <a:pos x="658" y="227"/>
                </a:cxn>
                <a:cxn ang="0">
                  <a:pos x="679" y="132"/>
                </a:cxn>
                <a:cxn ang="0">
                  <a:pos x="547" y="1"/>
                </a:cxn>
                <a:cxn ang="0">
                  <a:pos x="546" y="0"/>
                </a:cxn>
                <a:cxn ang="0">
                  <a:pos x="110" y="164"/>
                </a:cxn>
                <a:cxn ang="0">
                  <a:pos x="104" y="164"/>
                </a:cxn>
                <a:cxn ang="0">
                  <a:pos x="104" y="351"/>
                </a:cxn>
                <a:cxn ang="0">
                  <a:pos x="0" y="418"/>
                </a:cxn>
                <a:cxn ang="0">
                  <a:pos x="104" y="484"/>
                </a:cxn>
                <a:cxn ang="0">
                  <a:pos x="104" y="695"/>
                </a:cxn>
                <a:cxn ang="0">
                  <a:pos x="110" y="695"/>
                </a:cxn>
                <a:cxn ang="0">
                  <a:pos x="574" y="602"/>
                </a:cxn>
                <a:cxn ang="0">
                  <a:pos x="923" y="375"/>
                </a:cxn>
                <a:cxn ang="0">
                  <a:pos x="816" y="268"/>
                </a:cxn>
              </a:cxnLst>
              <a:rect l="0" t="0" r="r" b="b"/>
              <a:pathLst>
                <a:path w="923" h="695">
                  <a:moveTo>
                    <a:pt x="816" y="268"/>
                  </a:moveTo>
                  <a:cubicBezTo>
                    <a:pt x="720" y="289"/>
                    <a:pt x="720" y="289"/>
                    <a:pt x="720" y="289"/>
                  </a:cubicBezTo>
                  <a:cubicBezTo>
                    <a:pt x="716" y="290"/>
                    <a:pt x="713" y="291"/>
                    <a:pt x="709" y="291"/>
                  </a:cubicBezTo>
                  <a:cubicBezTo>
                    <a:pt x="695" y="291"/>
                    <a:pt x="682" y="285"/>
                    <a:pt x="672" y="275"/>
                  </a:cubicBezTo>
                  <a:cubicBezTo>
                    <a:pt x="659" y="263"/>
                    <a:pt x="654" y="245"/>
                    <a:pt x="658" y="227"/>
                  </a:cubicBezTo>
                  <a:cubicBezTo>
                    <a:pt x="679" y="132"/>
                    <a:pt x="679" y="132"/>
                    <a:pt x="679" y="132"/>
                  </a:cubicBezTo>
                  <a:cubicBezTo>
                    <a:pt x="547" y="1"/>
                    <a:pt x="547" y="1"/>
                    <a:pt x="547" y="1"/>
                  </a:cubicBezTo>
                  <a:cubicBezTo>
                    <a:pt x="547" y="0"/>
                    <a:pt x="547" y="0"/>
                    <a:pt x="546" y="0"/>
                  </a:cubicBezTo>
                  <a:cubicBezTo>
                    <a:pt x="430" y="102"/>
                    <a:pt x="277" y="164"/>
                    <a:pt x="110" y="164"/>
                  </a:cubicBezTo>
                  <a:cubicBezTo>
                    <a:pt x="108" y="164"/>
                    <a:pt x="106" y="164"/>
                    <a:pt x="104" y="164"/>
                  </a:cubicBezTo>
                  <a:cubicBezTo>
                    <a:pt x="104" y="351"/>
                    <a:pt x="104" y="351"/>
                    <a:pt x="104" y="351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104" y="484"/>
                    <a:pt x="104" y="484"/>
                    <a:pt x="104" y="484"/>
                  </a:cubicBezTo>
                  <a:cubicBezTo>
                    <a:pt x="104" y="695"/>
                    <a:pt x="104" y="695"/>
                    <a:pt x="104" y="695"/>
                  </a:cubicBezTo>
                  <a:cubicBezTo>
                    <a:pt x="106" y="695"/>
                    <a:pt x="108" y="695"/>
                    <a:pt x="110" y="695"/>
                  </a:cubicBezTo>
                  <a:cubicBezTo>
                    <a:pt x="271" y="695"/>
                    <a:pt x="427" y="664"/>
                    <a:pt x="574" y="602"/>
                  </a:cubicBezTo>
                  <a:cubicBezTo>
                    <a:pt x="703" y="547"/>
                    <a:pt x="821" y="471"/>
                    <a:pt x="923" y="375"/>
                  </a:cubicBezTo>
                  <a:lnTo>
                    <a:pt x="816" y="26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38"/>
            <p:cNvSpPr>
              <a:spLocks noEditPoints="1"/>
            </p:cNvSpPr>
            <p:nvPr/>
          </p:nvSpPr>
          <p:spPr bwMode="auto">
            <a:xfrm>
              <a:off x="4762500" y="3757930"/>
              <a:ext cx="304800" cy="237282"/>
            </a:xfrm>
            <a:custGeom>
              <a:avLst/>
              <a:gdLst/>
              <a:ahLst/>
              <a:cxnLst>
                <a:cxn ang="0">
                  <a:pos x="73" y="45"/>
                </a:cxn>
                <a:cxn ang="0">
                  <a:pos x="72" y="46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1" y="57"/>
                </a:cxn>
                <a:cxn ang="0">
                  <a:pos x="55" y="51"/>
                </a:cxn>
                <a:cxn ang="0">
                  <a:pos x="55" y="46"/>
                </a:cxn>
                <a:cxn ang="0">
                  <a:pos x="18" y="46"/>
                </a:cxn>
                <a:cxn ang="0">
                  <a:pos x="18" y="51"/>
                </a:cxn>
                <a:cxn ang="0">
                  <a:pos x="11" y="57"/>
                </a:cxn>
                <a:cxn ang="0">
                  <a:pos x="4" y="51"/>
                </a:cxn>
                <a:cxn ang="0">
                  <a:pos x="4" y="46"/>
                </a:cxn>
                <a:cxn ang="0">
                  <a:pos x="1" y="46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8" y="23"/>
                </a:cxn>
                <a:cxn ang="0">
                  <a:pos x="9" y="23"/>
                </a:cxn>
                <a:cxn ang="0">
                  <a:pos x="13" y="8"/>
                </a:cxn>
                <a:cxn ang="0">
                  <a:pos x="23" y="0"/>
                </a:cxn>
                <a:cxn ang="0">
                  <a:pos x="50" y="0"/>
                </a:cxn>
                <a:cxn ang="0">
                  <a:pos x="60" y="8"/>
                </a:cxn>
                <a:cxn ang="0">
                  <a:pos x="64" y="23"/>
                </a:cxn>
                <a:cxn ang="0">
                  <a:pos x="65" y="23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11" y="29"/>
                </a:cxn>
                <a:cxn ang="0">
                  <a:pos x="5" y="35"/>
                </a:cxn>
                <a:cxn ang="0">
                  <a:pos x="11" y="40"/>
                </a:cxn>
                <a:cxn ang="0">
                  <a:pos x="17" y="35"/>
                </a:cxn>
                <a:cxn ang="0">
                  <a:pos x="11" y="29"/>
                </a:cxn>
                <a:cxn ang="0">
                  <a:pos x="54" y="23"/>
                </a:cxn>
                <a:cxn ang="0">
                  <a:pos x="51" y="10"/>
                </a:cxn>
                <a:cxn ang="0">
                  <a:pos x="50" y="9"/>
                </a:cxn>
                <a:cxn ang="0">
                  <a:pos x="23" y="9"/>
                </a:cxn>
                <a:cxn ang="0">
                  <a:pos x="21" y="10"/>
                </a:cxn>
                <a:cxn ang="0">
                  <a:pos x="18" y="23"/>
                </a:cxn>
                <a:cxn ang="0">
                  <a:pos x="54" y="23"/>
                </a:cxn>
                <a:cxn ang="0">
                  <a:pos x="61" y="29"/>
                </a:cxn>
                <a:cxn ang="0">
                  <a:pos x="56" y="35"/>
                </a:cxn>
                <a:cxn ang="0">
                  <a:pos x="61" y="40"/>
                </a:cxn>
                <a:cxn ang="0">
                  <a:pos x="67" y="35"/>
                </a:cxn>
                <a:cxn ang="0">
                  <a:pos x="61" y="29"/>
                </a:cxn>
              </a:cxnLst>
              <a:rect l="0" t="0" r="r" b="b"/>
              <a:pathLst>
                <a:path w="73" h="57">
                  <a:moveTo>
                    <a:pt x="73" y="45"/>
                  </a:moveTo>
                  <a:cubicBezTo>
                    <a:pt x="73" y="46"/>
                    <a:pt x="72" y="46"/>
                    <a:pt x="72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4"/>
                    <a:pt x="65" y="57"/>
                    <a:pt x="61" y="57"/>
                  </a:cubicBezTo>
                  <a:cubicBezTo>
                    <a:pt x="58" y="57"/>
                    <a:pt x="55" y="54"/>
                    <a:pt x="55" y="51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4"/>
                    <a:pt x="15" y="57"/>
                    <a:pt x="11" y="57"/>
                  </a:cubicBezTo>
                  <a:cubicBezTo>
                    <a:pt x="7" y="57"/>
                    <a:pt x="4" y="54"/>
                    <a:pt x="4" y="51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3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4"/>
                    <a:pt x="18" y="0"/>
                    <a:pt x="2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9" y="4"/>
                    <a:pt x="60" y="8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9" y="23"/>
                    <a:pt x="73" y="27"/>
                    <a:pt x="73" y="31"/>
                  </a:cubicBezTo>
                  <a:lnTo>
                    <a:pt x="73" y="45"/>
                  </a:lnTo>
                  <a:close/>
                  <a:moveTo>
                    <a:pt x="11" y="29"/>
                  </a:moveTo>
                  <a:cubicBezTo>
                    <a:pt x="8" y="29"/>
                    <a:pt x="5" y="31"/>
                    <a:pt x="5" y="35"/>
                  </a:cubicBezTo>
                  <a:cubicBezTo>
                    <a:pt x="5" y="38"/>
                    <a:pt x="8" y="40"/>
                    <a:pt x="11" y="40"/>
                  </a:cubicBezTo>
                  <a:cubicBezTo>
                    <a:pt x="14" y="40"/>
                    <a:pt x="17" y="38"/>
                    <a:pt x="17" y="35"/>
                  </a:cubicBezTo>
                  <a:cubicBezTo>
                    <a:pt x="17" y="31"/>
                    <a:pt x="14" y="29"/>
                    <a:pt x="11" y="29"/>
                  </a:cubicBezTo>
                  <a:close/>
                  <a:moveTo>
                    <a:pt x="54" y="23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1" y="10"/>
                    <a:pt x="21" y="10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54" y="23"/>
                  </a:lnTo>
                  <a:close/>
                  <a:moveTo>
                    <a:pt x="61" y="29"/>
                  </a:moveTo>
                  <a:cubicBezTo>
                    <a:pt x="58" y="29"/>
                    <a:pt x="56" y="31"/>
                    <a:pt x="56" y="35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5" y="40"/>
                    <a:pt x="67" y="38"/>
                    <a:pt x="67" y="35"/>
                  </a:cubicBezTo>
                  <a:cubicBezTo>
                    <a:pt x="67" y="31"/>
                    <a:pt x="65" y="29"/>
                    <a:pt x="61" y="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29824" y="2510097"/>
            <a:ext cx="1205442" cy="1098291"/>
            <a:chOff x="4625975" y="1651001"/>
            <a:chExt cx="857250" cy="781050"/>
          </a:xfrm>
        </p:grpSpPr>
        <p:sp>
          <p:nvSpPr>
            <p:cNvPr id="12" name="Freeform 7"/>
            <p:cNvSpPr/>
            <p:nvPr/>
          </p:nvSpPr>
          <p:spPr bwMode="auto">
            <a:xfrm>
              <a:off x="4625975" y="1651001"/>
              <a:ext cx="857250" cy="781050"/>
            </a:xfrm>
            <a:custGeom>
              <a:avLst/>
              <a:gdLst/>
              <a:ahLst/>
              <a:cxnLst>
                <a:cxn ang="0">
                  <a:pos x="792" y="344"/>
                </a:cxn>
                <a:cxn ang="0">
                  <a:pos x="417" y="93"/>
                </a:cxn>
                <a:cxn ang="0">
                  <a:pos x="0" y="0"/>
                </a:cxn>
                <a:cxn ang="0">
                  <a:pos x="0" y="182"/>
                </a:cxn>
                <a:cxn ang="0">
                  <a:pos x="89" y="238"/>
                </a:cxn>
                <a:cxn ang="0">
                  <a:pos x="113" y="282"/>
                </a:cxn>
                <a:cxn ang="0">
                  <a:pos x="89" y="326"/>
                </a:cxn>
                <a:cxn ang="0">
                  <a:pos x="0" y="383"/>
                </a:cxn>
                <a:cxn ang="0">
                  <a:pos x="0" y="530"/>
                </a:cxn>
                <a:cxn ang="0">
                  <a:pos x="0" y="532"/>
                </a:cxn>
                <a:cxn ang="0">
                  <a:pos x="417" y="721"/>
                </a:cxn>
                <a:cxn ang="0">
                  <a:pos x="558" y="579"/>
                </a:cxn>
                <a:cxn ang="0">
                  <a:pos x="683" y="595"/>
                </a:cxn>
                <a:cxn ang="0">
                  <a:pos x="659" y="478"/>
                </a:cxn>
                <a:cxn ang="0">
                  <a:pos x="792" y="344"/>
                </a:cxn>
              </a:cxnLst>
              <a:rect l="0" t="0" r="r" b="b"/>
              <a:pathLst>
                <a:path w="792" h="721">
                  <a:moveTo>
                    <a:pt x="792" y="344"/>
                  </a:moveTo>
                  <a:cubicBezTo>
                    <a:pt x="683" y="236"/>
                    <a:pt x="557" y="152"/>
                    <a:pt x="417" y="93"/>
                  </a:cubicBezTo>
                  <a:cubicBezTo>
                    <a:pt x="284" y="36"/>
                    <a:pt x="144" y="5"/>
                    <a:pt x="0" y="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04" y="248"/>
                    <a:pt x="113" y="264"/>
                    <a:pt x="113" y="282"/>
                  </a:cubicBezTo>
                  <a:cubicBezTo>
                    <a:pt x="113" y="300"/>
                    <a:pt x="104" y="317"/>
                    <a:pt x="89" y="326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531"/>
                    <a:pt x="0" y="531"/>
                    <a:pt x="0" y="532"/>
                  </a:cubicBezTo>
                  <a:cubicBezTo>
                    <a:pt x="162" y="543"/>
                    <a:pt x="308" y="613"/>
                    <a:pt x="417" y="721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683" y="595"/>
                    <a:pt x="683" y="595"/>
                    <a:pt x="683" y="595"/>
                  </a:cubicBezTo>
                  <a:cubicBezTo>
                    <a:pt x="659" y="478"/>
                    <a:pt x="659" y="478"/>
                    <a:pt x="659" y="478"/>
                  </a:cubicBezTo>
                  <a:lnTo>
                    <a:pt x="792" y="3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116"/>
            <p:cNvSpPr>
              <a:spLocks noEditPoints="1"/>
            </p:cNvSpPr>
            <p:nvPr/>
          </p:nvSpPr>
          <p:spPr bwMode="auto">
            <a:xfrm>
              <a:off x="4853940" y="1922002"/>
              <a:ext cx="301752" cy="243348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04990" y="3577136"/>
            <a:ext cx="1500105" cy="1500105"/>
            <a:chOff x="4039394" y="2409826"/>
            <a:chExt cx="1066800" cy="1066800"/>
          </a:xfrm>
        </p:grpSpPr>
        <p:sp>
          <p:nvSpPr>
            <p:cNvPr id="15" name="Oval 14"/>
            <p:cNvSpPr/>
            <p:nvPr/>
          </p:nvSpPr>
          <p:spPr>
            <a:xfrm>
              <a:off x="4039394" y="2409826"/>
              <a:ext cx="1066800" cy="10668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100"/>
            <p:cNvSpPr>
              <a:spLocks noEditPoints="1"/>
            </p:cNvSpPr>
            <p:nvPr/>
          </p:nvSpPr>
          <p:spPr bwMode="auto">
            <a:xfrm>
              <a:off x="4306888" y="2688322"/>
              <a:ext cx="531812" cy="509808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34603" y="4191019"/>
            <a:ext cx="1055878" cy="1372865"/>
            <a:chOff x="3278188" y="2846388"/>
            <a:chExt cx="750888" cy="976313"/>
          </a:xfrm>
        </p:grpSpPr>
        <p:sp>
          <p:nvSpPr>
            <p:cNvPr id="18" name="Freeform 9"/>
            <p:cNvSpPr/>
            <p:nvPr/>
          </p:nvSpPr>
          <p:spPr bwMode="auto">
            <a:xfrm>
              <a:off x="3278188" y="2846388"/>
              <a:ext cx="750888" cy="976313"/>
            </a:xfrm>
            <a:custGeom>
              <a:avLst/>
              <a:gdLst/>
              <a:ahLst/>
              <a:cxnLst>
                <a:cxn ang="0">
                  <a:pos x="94" y="555"/>
                </a:cxn>
                <a:cxn ang="0">
                  <a:pos x="318" y="901"/>
                </a:cxn>
                <a:cxn ang="0">
                  <a:pos x="428" y="790"/>
                </a:cxn>
                <a:cxn ang="0">
                  <a:pos x="421" y="763"/>
                </a:cxn>
                <a:cxn ang="0">
                  <a:pos x="426" y="651"/>
                </a:cxn>
                <a:cxn ang="0">
                  <a:pos x="475" y="633"/>
                </a:cxn>
                <a:cxn ang="0">
                  <a:pos x="571" y="646"/>
                </a:cxn>
                <a:cxn ang="0">
                  <a:pos x="692" y="525"/>
                </a:cxn>
                <a:cxn ang="0">
                  <a:pos x="693" y="524"/>
                </a:cxn>
                <a:cxn ang="0">
                  <a:pos x="531" y="94"/>
                </a:cxn>
                <a:cxn ang="0">
                  <a:pos x="305" y="94"/>
                </a:cxn>
                <a:cxn ang="0">
                  <a:pos x="245" y="0"/>
                </a:cxn>
                <a:cxn ang="0">
                  <a:pos x="186" y="94"/>
                </a:cxn>
                <a:cxn ang="0">
                  <a:pos x="0" y="94"/>
                </a:cxn>
                <a:cxn ang="0">
                  <a:pos x="94" y="555"/>
                </a:cxn>
              </a:cxnLst>
              <a:rect l="0" t="0" r="r" b="b"/>
              <a:pathLst>
                <a:path w="693" h="901">
                  <a:moveTo>
                    <a:pt x="94" y="555"/>
                  </a:moveTo>
                  <a:cubicBezTo>
                    <a:pt x="148" y="683"/>
                    <a:pt x="223" y="799"/>
                    <a:pt x="318" y="901"/>
                  </a:cubicBezTo>
                  <a:cubicBezTo>
                    <a:pt x="428" y="790"/>
                    <a:pt x="428" y="790"/>
                    <a:pt x="428" y="790"/>
                  </a:cubicBezTo>
                  <a:cubicBezTo>
                    <a:pt x="426" y="781"/>
                    <a:pt x="423" y="772"/>
                    <a:pt x="421" y="763"/>
                  </a:cubicBezTo>
                  <a:cubicBezTo>
                    <a:pt x="408" y="711"/>
                    <a:pt x="401" y="676"/>
                    <a:pt x="426" y="651"/>
                  </a:cubicBezTo>
                  <a:cubicBezTo>
                    <a:pt x="444" y="633"/>
                    <a:pt x="466" y="633"/>
                    <a:pt x="475" y="633"/>
                  </a:cubicBezTo>
                  <a:cubicBezTo>
                    <a:pt x="499" y="633"/>
                    <a:pt x="542" y="641"/>
                    <a:pt x="571" y="646"/>
                  </a:cubicBezTo>
                  <a:cubicBezTo>
                    <a:pt x="692" y="525"/>
                    <a:pt x="692" y="525"/>
                    <a:pt x="692" y="525"/>
                  </a:cubicBezTo>
                  <a:cubicBezTo>
                    <a:pt x="692" y="524"/>
                    <a:pt x="693" y="524"/>
                    <a:pt x="693" y="524"/>
                  </a:cubicBezTo>
                  <a:cubicBezTo>
                    <a:pt x="593" y="408"/>
                    <a:pt x="532" y="258"/>
                    <a:pt x="531" y="94"/>
                  </a:cubicBezTo>
                  <a:cubicBezTo>
                    <a:pt x="305" y="94"/>
                    <a:pt x="305" y="94"/>
                    <a:pt x="305" y="94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186" y="94"/>
                    <a:pt x="186" y="94"/>
                    <a:pt x="18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54"/>
                    <a:pt x="32" y="409"/>
                    <a:pt x="94" y="555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105"/>
            <p:cNvSpPr>
              <a:spLocks noEditPoints="1"/>
            </p:cNvSpPr>
            <p:nvPr/>
          </p:nvSpPr>
          <p:spPr bwMode="auto">
            <a:xfrm>
              <a:off x="3451860" y="3094990"/>
              <a:ext cx="309283" cy="30480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79424" y="4398623"/>
            <a:ext cx="1093827" cy="1203210"/>
            <a:chOff x="5087938" y="2994026"/>
            <a:chExt cx="777875" cy="855663"/>
          </a:xfrm>
        </p:grpSpPr>
        <p:sp>
          <p:nvSpPr>
            <p:cNvPr id="21" name="Freeform 6"/>
            <p:cNvSpPr/>
            <p:nvPr/>
          </p:nvSpPr>
          <p:spPr bwMode="auto">
            <a:xfrm>
              <a:off x="5087938" y="2994026"/>
              <a:ext cx="777875" cy="855663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17" y="70"/>
                </a:cxn>
                <a:cxn ang="0">
                  <a:pos x="473" y="94"/>
                </a:cxn>
                <a:cxn ang="0">
                  <a:pos x="429" y="70"/>
                </a:cxn>
                <a:cxn ang="0">
                  <a:pos x="385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0" y="414"/>
                </a:cxn>
                <a:cxn ang="0">
                  <a:pos x="152" y="565"/>
                </a:cxn>
                <a:cxn ang="0">
                  <a:pos x="125" y="688"/>
                </a:cxn>
                <a:cxn ang="0">
                  <a:pos x="248" y="661"/>
                </a:cxn>
                <a:cxn ang="0">
                  <a:pos x="376" y="789"/>
                </a:cxn>
                <a:cxn ang="0">
                  <a:pos x="625" y="417"/>
                </a:cxn>
                <a:cxn ang="0">
                  <a:pos x="718" y="0"/>
                </a:cxn>
                <a:cxn ang="0">
                  <a:pos x="562" y="0"/>
                </a:cxn>
              </a:cxnLst>
              <a:rect l="0" t="0" r="r" b="b"/>
              <a:pathLst>
                <a:path w="718" h="789">
                  <a:moveTo>
                    <a:pt x="562" y="0"/>
                  </a:moveTo>
                  <a:cubicBezTo>
                    <a:pt x="517" y="70"/>
                    <a:pt x="517" y="70"/>
                    <a:pt x="517" y="70"/>
                  </a:cubicBezTo>
                  <a:cubicBezTo>
                    <a:pt x="508" y="85"/>
                    <a:pt x="491" y="94"/>
                    <a:pt x="473" y="94"/>
                  </a:cubicBezTo>
                  <a:cubicBezTo>
                    <a:pt x="455" y="94"/>
                    <a:pt x="439" y="85"/>
                    <a:pt x="429" y="7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7" y="0"/>
                    <a:pt x="187" y="0"/>
                    <a:pt x="186" y="0"/>
                  </a:cubicBezTo>
                  <a:cubicBezTo>
                    <a:pt x="175" y="160"/>
                    <a:pt x="106" y="305"/>
                    <a:pt x="0" y="414"/>
                  </a:cubicBezTo>
                  <a:cubicBezTo>
                    <a:pt x="152" y="565"/>
                    <a:pt x="152" y="565"/>
                    <a:pt x="152" y="565"/>
                  </a:cubicBezTo>
                  <a:cubicBezTo>
                    <a:pt x="125" y="688"/>
                    <a:pt x="125" y="688"/>
                    <a:pt x="125" y="688"/>
                  </a:cubicBezTo>
                  <a:cubicBezTo>
                    <a:pt x="248" y="661"/>
                    <a:pt x="248" y="661"/>
                    <a:pt x="248" y="661"/>
                  </a:cubicBezTo>
                  <a:cubicBezTo>
                    <a:pt x="376" y="789"/>
                    <a:pt x="376" y="789"/>
                    <a:pt x="376" y="789"/>
                  </a:cubicBezTo>
                  <a:cubicBezTo>
                    <a:pt x="483" y="681"/>
                    <a:pt x="566" y="556"/>
                    <a:pt x="625" y="417"/>
                  </a:cubicBezTo>
                  <a:cubicBezTo>
                    <a:pt x="681" y="284"/>
                    <a:pt x="712" y="144"/>
                    <a:pt x="718" y="0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144"/>
            <p:cNvSpPr>
              <a:spLocks noEditPoints="1"/>
            </p:cNvSpPr>
            <p:nvPr/>
          </p:nvSpPr>
          <p:spPr bwMode="auto">
            <a:xfrm>
              <a:off x="5318760" y="3247390"/>
              <a:ext cx="304800" cy="264319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72586" y="5045990"/>
            <a:ext cx="1207675" cy="1098291"/>
            <a:chOff x="3660775" y="3454401"/>
            <a:chExt cx="858838" cy="781050"/>
          </a:xfrm>
        </p:grpSpPr>
        <p:sp>
          <p:nvSpPr>
            <p:cNvPr id="24" name="Freeform 11"/>
            <p:cNvSpPr/>
            <p:nvPr/>
          </p:nvSpPr>
          <p:spPr bwMode="auto">
            <a:xfrm>
              <a:off x="3660775" y="3454401"/>
              <a:ext cx="858838" cy="781050"/>
            </a:xfrm>
            <a:custGeom>
              <a:avLst/>
              <a:gdLst/>
              <a:ahLst/>
              <a:cxnLst>
                <a:cxn ang="0">
                  <a:pos x="0" y="376"/>
                </a:cxn>
                <a:cxn ang="0">
                  <a:pos x="375" y="628"/>
                </a:cxn>
                <a:cxn ang="0">
                  <a:pos x="792" y="720"/>
                </a:cxn>
                <a:cxn ang="0">
                  <a:pos x="792" y="539"/>
                </a:cxn>
                <a:cxn ang="0">
                  <a:pos x="703" y="482"/>
                </a:cxn>
                <a:cxn ang="0">
                  <a:pos x="679" y="438"/>
                </a:cxn>
                <a:cxn ang="0">
                  <a:pos x="703" y="394"/>
                </a:cxn>
                <a:cxn ang="0">
                  <a:pos x="792" y="337"/>
                </a:cxn>
                <a:cxn ang="0">
                  <a:pos x="792" y="190"/>
                </a:cxn>
                <a:cxn ang="0">
                  <a:pos x="792" y="189"/>
                </a:cxn>
                <a:cxn ang="0">
                  <a:pos x="375" y="0"/>
                </a:cxn>
                <a:cxn ang="0">
                  <a:pos x="234" y="141"/>
                </a:cxn>
                <a:cxn ang="0">
                  <a:pos x="109" y="126"/>
                </a:cxn>
                <a:cxn ang="0">
                  <a:pos x="133" y="242"/>
                </a:cxn>
                <a:cxn ang="0">
                  <a:pos x="0" y="376"/>
                </a:cxn>
              </a:cxnLst>
              <a:rect l="0" t="0" r="r" b="b"/>
              <a:pathLst>
                <a:path w="792" h="720">
                  <a:moveTo>
                    <a:pt x="0" y="376"/>
                  </a:moveTo>
                  <a:cubicBezTo>
                    <a:pt x="108" y="484"/>
                    <a:pt x="234" y="568"/>
                    <a:pt x="375" y="628"/>
                  </a:cubicBezTo>
                  <a:cubicBezTo>
                    <a:pt x="507" y="684"/>
                    <a:pt x="648" y="715"/>
                    <a:pt x="792" y="720"/>
                  </a:cubicBezTo>
                  <a:cubicBezTo>
                    <a:pt x="792" y="539"/>
                    <a:pt x="792" y="539"/>
                    <a:pt x="792" y="539"/>
                  </a:cubicBezTo>
                  <a:cubicBezTo>
                    <a:pt x="703" y="482"/>
                    <a:pt x="703" y="482"/>
                    <a:pt x="703" y="482"/>
                  </a:cubicBezTo>
                  <a:cubicBezTo>
                    <a:pt x="688" y="473"/>
                    <a:pt x="679" y="456"/>
                    <a:pt x="679" y="438"/>
                  </a:cubicBezTo>
                  <a:cubicBezTo>
                    <a:pt x="679" y="420"/>
                    <a:pt x="688" y="404"/>
                    <a:pt x="703" y="394"/>
                  </a:cubicBezTo>
                  <a:cubicBezTo>
                    <a:pt x="792" y="337"/>
                    <a:pt x="792" y="337"/>
                    <a:pt x="792" y="337"/>
                  </a:cubicBezTo>
                  <a:cubicBezTo>
                    <a:pt x="792" y="190"/>
                    <a:pt x="792" y="190"/>
                    <a:pt x="792" y="190"/>
                  </a:cubicBezTo>
                  <a:cubicBezTo>
                    <a:pt x="792" y="190"/>
                    <a:pt x="792" y="189"/>
                    <a:pt x="792" y="189"/>
                  </a:cubicBezTo>
                  <a:cubicBezTo>
                    <a:pt x="630" y="177"/>
                    <a:pt x="484" y="107"/>
                    <a:pt x="375" y="0"/>
                  </a:cubicBezTo>
                  <a:cubicBezTo>
                    <a:pt x="234" y="141"/>
                    <a:pt x="234" y="141"/>
                    <a:pt x="234" y="141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33" y="242"/>
                    <a:pt x="133" y="242"/>
                    <a:pt x="133" y="242"/>
                  </a:cubicBezTo>
                  <a:lnTo>
                    <a:pt x="0" y="37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51"/>
            <p:cNvSpPr>
              <a:spLocks noEditPoints="1"/>
            </p:cNvSpPr>
            <p:nvPr/>
          </p:nvSpPr>
          <p:spPr bwMode="auto">
            <a:xfrm>
              <a:off x="4023360" y="3689350"/>
              <a:ext cx="228600" cy="323635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34603" y="3052546"/>
            <a:ext cx="1093827" cy="1200977"/>
            <a:chOff x="3278188" y="2036763"/>
            <a:chExt cx="777875" cy="854075"/>
          </a:xfrm>
        </p:grpSpPr>
        <p:sp>
          <p:nvSpPr>
            <p:cNvPr id="27" name="Freeform 10"/>
            <p:cNvSpPr/>
            <p:nvPr/>
          </p:nvSpPr>
          <p:spPr bwMode="auto">
            <a:xfrm>
              <a:off x="3278188" y="2036763"/>
              <a:ext cx="777875" cy="854075"/>
            </a:xfrm>
            <a:custGeom>
              <a:avLst/>
              <a:gdLst/>
              <a:ahLst/>
              <a:cxnLst>
                <a:cxn ang="0">
                  <a:pos x="156" y="789"/>
                </a:cxn>
                <a:cxn ang="0">
                  <a:pos x="200" y="719"/>
                </a:cxn>
                <a:cxn ang="0">
                  <a:pos x="244" y="695"/>
                </a:cxn>
                <a:cxn ang="0">
                  <a:pos x="289" y="719"/>
                </a:cxn>
                <a:cxn ang="0">
                  <a:pos x="333" y="789"/>
                </a:cxn>
                <a:cxn ang="0">
                  <a:pos x="530" y="789"/>
                </a:cxn>
                <a:cxn ang="0">
                  <a:pos x="532" y="789"/>
                </a:cxn>
                <a:cxn ang="0">
                  <a:pos x="718" y="376"/>
                </a:cxn>
                <a:cxn ang="0">
                  <a:pos x="566" y="224"/>
                </a:cxn>
                <a:cxn ang="0">
                  <a:pos x="593" y="101"/>
                </a:cxn>
                <a:cxn ang="0">
                  <a:pos x="470" y="128"/>
                </a:cxn>
                <a:cxn ang="0">
                  <a:pos x="341" y="0"/>
                </a:cxn>
                <a:cxn ang="0">
                  <a:pos x="93" y="373"/>
                </a:cxn>
                <a:cxn ang="0">
                  <a:pos x="0" y="789"/>
                </a:cxn>
                <a:cxn ang="0">
                  <a:pos x="156" y="789"/>
                </a:cxn>
              </a:cxnLst>
              <a:rect l="0" t="0" r="r" b="b"/>
              <a:pathLst>
                <a:path w="718" h="789">
                  <a:moveTo>
                    <a:pt x="156" y="789"/>
                  </a:moveTo>
                  <a:cubicBezTo>
                    <a:pt x="200" y="719"/>
                    <a:pt x="200" y="719"/>
                    <a:pt x="200" y="719"/>
                  </a:cubicBezTo>
                  <a:cubicBezTo>
                    <a:pt x="210" y="704"/>
                    <a:pt x="227" y="695"/>
                    <a:pt x="244" y="695"/>
                  </a:cubicBezTo>
                  <a:cubicBezTo>
                    <a:pt x="262" y="695"/>
                    <a:pt x="279" y="704"/>
                    <a:pt x="289" y="719"/>
                  </a:cubicBezTo>
                  <a:cubicBezTo>
                    <a:pt x="333" y="789"/>
                    <a:pt x="333" y="789"/>
                    <a:pt x="333" y="789"/>
                  </a:cubicBezTo>
                  <a:cubicBezTo>
                    <a:pt x="530" y="789"/>
                    <a:pt x="530" y="789"/>
                    <a:pt x="530" y="789"/>
                  </a:cubicBezTo>
                  <a:cubicBezTo>
                    <a:pt x="531" y="789"/>
                    <a:pt x="531" y="789"/>
                    <a:pt x="532" y="789"/>
                  </a:cubicBezTo>
                  <a:cubicBezTo>
                    <a:pt x="543" y="629"/>
                    <a:pt x="612" y="484"/>
                    <a:pt x="718" y="376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93" y="101"/>
                    <a:pt x="593" y="101"/>
                    <a:pt x="593" y="101"/>
                  </a:cubicBezTo>
                  <a:cubicBezTo>
                    <a:pt x="470" y="128"/>
                    <a:pt x="470" y="128"/>
                    <a:pt x="470" y="128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235" y="108"/>
                    <a:pt x="152" y="233"/>
                    <a:pt x="93" y="373"/>
                  </a:cubicBezTo>
                  <a:cubicBezTo>
                    <a:pt x="37" y="505"/>
                    <a:pt x="6" y="645"/>
                    <a:pt x="0" y="789"/>
                  </a:cubicBezTo>
                  <a:lnTo>
                    <a:pt x="156" y="78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103"/>
            <p:cNvSpPr>
              <a:spLocks noEditPoints="1"/>
            </p:cNvSpPr>
            <p:nvPr/>
          </p:nvSpPr>
          <p:spPr bwMode="auto">
            <a:xfrm>
              <a:off x="3543300" y="2348230"/>
              <a:ext cx="228600" cy="336618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19605" y="3090496"/>
            <a:ext cx="1055878" cy="1372865"/>
            <a:chOff x="5116513" y="2063751"/>
            <a:chExt cx="750888" cy="976313"/>
          </a:xfrm>
        </p:grpSpPr>
        <p:sp>
          <p:nvSpPr>
            <p:cNvPr id="30" name="Freeform 5"/>
            <p:cNvSpPr/>
            <p:nvPr/>
          </p:nvSpPr>
          <p:spPr bwMode="auto">
            <a:xfrm>
              <a:off x="5116513" y="2063751"/>
              <a:ext cx="750888" cy="976313"/>
            </a:xfrm>
            <a:custGeom>
              <a:avLst/>
              <a:gdLst/>
              <a:ahLst/>
              <a:cxnLst>
                <a:cxn ang="0">
                  <a:pos x="599" y="347"/>
                </a:cxn>
                <a:cxn ang="0">
                  <a:pos x="375" y="0"/>
                </a:cxn>
                <a:cxn ang="0">
                  <a:pos x="264" y="112"/>
                </a:cxn>
                <a:cxn ang="0">
                  <a:pos x="272" y="139"/>
                </a:cxn>
                <a:cxn ang="0">
                  <a:pos x="267" y="251"/>
                </a:cxn>
                <a:cxn ang="0">
                  <a:pos x="218" y="268"/>
                </a:cxn>
                <a:cxn ang="0">
                  <a:pos x="122" y="255"/>
                </a:cxn>
                <a:cxn ang="0">
                  <a:pos x="1" y="376"/>
                </a:cxn>
                <a:cxn ang="0">
                  <a:pos x="0" y="378"/>
                </a:cxn>
                <a:cxn ang="0">
                  <a:pos x="162" y="807"/>
                </a:cxn>
                <a:cxn ang="0">
                  <a:pos x="388" y="807"/>
                </a:cxn>
                <a:cxn ang="0">
                  <a:pos x="447" y="901"/>
                </a:cxn>
                <a:cxn ang="0">
                  <a:pos x="507" y="807"/>
                </a:cxn>
                <a:cxn ang="0">
                  <a:pos x="693" y="807"/>
                </a:cxn>
                <a:cxn ang="0">
                  <a:pos x="599" y="347"/>
                </a:cxn>
              </a:cxnLst>
              <a:rect l="0" t="0" r="r" b="b"/>
              <a:pathLst>
                <a:path w="693" h="901">
                  <a:moveTo>
                    <a:pt x="599" y="347"/>
                  </a:moveTo>
                  <a:cubicBezTo>
                    <a:pt x="545" y="218"/>
                    <a:pt x="470" y="102"/>
                    <a:pt x="375" y="0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7" y="120"/>
                    <a:pt x="269" y="129"/>
                    <a:pt x="272" y="139"/>
                  </a:cubicBezTo>
                  <a:cubicBezTo>
                    <a:pt x="285" y="190"/>
                    <a:pt x="292" y="225"/>
                    <a:pt x="267" y="251"/>
                  </a:cubicBezTo>
                  <a:cubicBezTo>
                    <a:pt x="249" y="268"/>
                    <a:pt x="227" y="268"/>
                    <a:pt x="218" y="268"/>
                  </a:cubicBezTo>
                  <a:cubicBezTo>
                    <a:pt x="194" y="268"/>
                    <a:pt x="151" y="261"/>
                    <a:pt x="122" y="255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1" y="377"/>
                    <a:pt x="0" y="377"/>
                    <a:pt x="0" y="378"/>
                  </a:cubicBezTo>
                  <a:cubicBezTo>
                    <a:pt x="100" y="493"/>
                    <a:pt x="161" y="643"/>
                    <a:pt x="162" y="807"/>
                  </a:cubicBezTo>
                  <a:cubicBezTo>
                    <a:pt x="388" y="807"/>
                    <a:pt x="388" y="807"/>
                    <a:pt x="388" y="807"/>
                  </a:cubicBezTo>
                  <a:cubicBezTo>
                    <a:pt x="447" y="901"/>
                    <a:pt x="447" y="901"/>
                    <a:pt x="447" y="901"/>
                  </a:cubicBezTo>
                  <a:cubicBezTo>
                    <a:pt x="507" y="807"/>
                    <a:pt x="507" y="807"/>
                    <a:pt x="507" y="807"/>
                  </a:cubicBezTo>
                  <a:cubicBezTo>
                    <a:pt x="693" y="807"/>
                    <a:pt x="693" y="807"/>
                    <a:pt x="693" y="807"/>
                  </a:cubicBezTo>
                  <a:cubicBezTo>
                    <a:pt x="692" y="648"/>
                    <a:pt x="661" y="493"/>
                    <a:pt x="599" y="34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101"/>
            <p:cNvSpPr>
              <a:spLocks noChangeAspect="1" noEditPoints="1"/>
            </p:cNvSpPr>
            <p:nvPr/>
          </p:nvSpPr>
          <p:spPr bwMode="auto">
            <a:xfrm>
              <a:off x="5349240" y="2500630"/>
              <a:ext cx="344976" cy="228600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25440" y="2346395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5440" y="3327784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5440" y="4345639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5440" y="5381513"/>
            <a:ext cx="4201505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685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</a:t>
            </a:r>
            <a:endParaRPr lang="en-US" sz="1405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6" name="Group 32"/>
          <p:cNvGrpSpPr/>
          <p:nvPr/>
        </p:nvGrpSpPr>
        <p:grpSpPr>
          <a:xfrm>
            <a:off x="6185615" y="2435039"/>
            <a:ext cx="693763" cy="673901"/>
            <a:chOff x="5205677" y="1309828"/>
            <a:chExt cx="493370" cy="479245"/>
          </a:xfrm>
        </p:grpSpPr>
        <p:sp>
          <p:nvSpPr>
            <p:cNvPr id="37" name="Rounded Rectangle 36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17"/>
            <p:cNvSpPr/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9" name="Group 43"/>
          <p:cNvGrpSpPr/>
          <p:nvPr/>
        </p:nvGrpSpPr>
        <p:grpSpPr>
          <a:xfrm>
            <a:off x="6185615" y="3434384"/>
            <a:ext cx="693763" cy="673901"/>
            <a:chOff x="5205677" y="1966548"/>
            <a:chExt cx="493370" cy="479245"/>
          </a:xfrm>
        </p:grpSpPr>
        <p:sp>
          <p:nvSpPr>
            <p:cNvPr id="40" name="Rounded Rectangle 39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52"/>
          <p:cNvGrpSpPr/>
          <p:nvPr/>
        </p:nvGrpSpPr>
        <p:grpSpPr>
          <a:xfrm>
            <a:off x="6185615" y="4470195"/>
            <a:ext cx="693763" cy="673901"/>
            <a:chOff x="5205677" y="2623268"/>
            <a:chExt cx="493370" cy="479245"/>
          </a:xfrm>
        </p:grpSpPr>
        <p:sp>
          <p:nvSpPr>
            <p:cNvPr id="43" name="Rounded Rectangle 42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55"/>
          <p:cNvGrpSpPr/>
          <p:nvPr/>
        </p:nvGrpSpPr>
        <p:grpSpPr>
          <a:xfrm>
            <a:off x="6185615" y="5500807"/>
            <a:ext cx="693763" cy="673901"/>
            <a:chOff x="5205677" y="3279988"/>
            <a:chExt cx="493370" cy="479245"/>
          </a:xfrm>
        </p:grpSpPr>
        <p:sp>
          <p:nvSpPr>
            <p:cNvPr id="46" name="Rounded Rectangle 45"/>
            <p:cNvSpPr/>
            <p:nvPr/>
          </p:nvSpPr>
          <p:spPr>
            <a:xfrm>
              <a:off x="5205677" y="3279988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171"/>
            <p:cNvSpPr>
              <a:spLocks noEditPoints="1"/>
            </p:cNvSpPr>
            <p:nvPr/>
          </p:nvSpPr>
          <p:spPr bwMode="auto">
            <a:xfrm>
              <a:off x="5300142" y="3369769"/>
              <a:ext cx="304440" cy="299683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97671" y="1890636"/>
            <a:ext cx="4680744" cy="46807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77191" y="2500825"/>
            <a:ext cx="3921704" cy="392169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91212" y="3145458"/>
            <a:ext cx="3093662" cy="3093656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59234" y="3717023"/>
            <a:ext cx="2357622" cy="2357619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93199" y="4368067"/>
            <a:ext cx="1489691" cy="1489692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>
            <a:off x="3697181" y="5444347"/>
            <a:ext cx="3817091" cy="630294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4097190" y="4708468"/>
            <a:ext cx="3417083" cy="535755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>
            <a:off x="4097190" y="3972587"/>
            <a:ext cx="3417083" cy="535755"/>
          </a:xfrm>
          <a:prstGeom prst="bentConnector3">
            <a:avLst>
              <a:gd name="adj1" fmla="val 39025"/>
            </a:avLst>
          </a:prstGeom>
          <a:ln w="19050">
            <a:solidFill>
              <a:schemeClr val="bg2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4097190" y="3236706"/>
            <a:ext cx="3417083" cy="535755"/>
          </a:xfrm>
          <a:prstGeom prst="bentConnector3">
            <a:avLst>
              <a:gd name="adj1" fmla="val 28050"/>
            </a:avLst>
          </a:prstGeom>
          <a:ln w="19050">
            <a:solidFill>
              <a:schemeClr val="bg2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>
            <a:off x="4097190" y="2500825"/>
            <a:ext cx="3417083" cy="535755"/>
          </a:xfrm>
          <a:prstGeom prst="bentConnector3">
            <a:avLst>
              <a:gd name="adj1" fmla="val 17075"/>
            </a:avLst>
          </a:prstGeom>
          <a:ln w="19050">
            <a:solidFill>
              <a:schemeClr val="bg2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30"/>
          <p:cNvGrpSpPr/>
          <p:nvPr/>
        </p:nvGrpSpPr>
        <p:grpSpPr>
          <a:xfrm>
            <a:off x="7768755" y="2672318"/>
            <a:ext cx="4286015" cy="693242"/>
            <a:chOff x="1270277" y="1233504"/>
            <a:chExt cx="3048000" cy="492999"/>
          </a:xfrm>
        </p:grpSpPr>
        <p:sp>
          <p:nvSpPr>
            <p:cNvPr id="16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17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768755" y="3434983"/>
            <a:ext cx="4286015" cy="693242"/>
            <a:chOff x="1270277" y="1233504"/>
            <a:chExt cx="3048000" cy="492999"/>
          </a:xfrm>
        </p:grpSpPr>
        <p:sp>
          <p:nvSpPr>
            <p:cNvPr id="19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0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1" name="Group 30"/>
          <p:cNvGrpSpPr/>
          <p:nvPr/>
        </p:nvGrpSpPr>
        <p:grpSpPr>
          <a:xfrm>
            <a:off x="7768755" y="4197647"/>
            <a:ext cx="4286015" cy="693242"/>
            <a:chOff x="1270277" y="1233504"/>
            <a:chExt cx="3048000" cy="492999"/>
          </a:xfrm>
        </p:grpSpPr>
        <p:sp>
          <p:nvSpPr>
            <p:cNvPr id="22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4" name="Group 30"/>
          <p:cNvGrpSpPr/>
          <p:nvPr/>
        </p:nvGrpSpPr>
        <p:grpSpPr>
          <a:xfrm>
            <a:off x="7768755" y="4960312"/>
            <a:ext cx="4286015" cy="693242"/>
            <a:chOff x="1270277" y="1233504"/>
            <a:chExt cx="3048000" cy="492999"/>
          </a:xfrm>
        </p:grpSpPr>
        <p:sp>
          <p:nvSpPr>
            <p:cNvPr id="25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6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7" name="Group 30"/>
          <p:cNvGrpSpPr/>
          <p:nvPr/>
        </p:nvGrpSpPr>
        <p:grpSpPr>
          <a:xfrm>
            <a:off x="7768755" y="5722973"/>
            <a:ext cx="4286015" cy="693242"/>
            <a:chOff x="1270277" y="1233504"/>
            <a:chExt cx="3048000" cy="492999"/>
          </a:xfrm>
        </p:grpSpPr>
        <p:sp>
          <p:nvSpPr>
            <p:cNvPr id="28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9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30" name="Freeform 127"/>
          <p:cNvSpPr/>
          <p:nvPr/>
        </p:nvSpPr>
        <p:spPr bwMode="auto">
          <a:xfrm>
            <a:off x="2978365" y="2655029"/>
            <a:ext cx="355517" cy="391729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Freeform 137"/>
          <p:cNvSpPr>
            <a:spLocks noEditPoints="1"/>
          </p:cNvSpPr>
          <p:nvPr/>
        </p:nvSpPr>
        <p:spPr bwMode="auto">
          <a:xfrm>
            <a:off x="2978819" y="2084133"/>
            <a:ext cx="354609" cy="363117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Freeform 145"/>
          <p:cNvSpPr/>
          <p:nvPr/>
        </p:nvSpPr>
        <p:spPr bwMode="auto">
          <a:xfrm>
            <a:off x="2960382" y="3906369"/>
            <a:ext cx="391484" cy="33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Freeform 146"/>
          <p:cNvSpPr>
            <a:spLocks noEditPoints="1"/>
          </p:cNvSpPr>
          <p:nvPr/>
        </p:nvSpPr>
        <p:spPr bwMode="auto">
          <a:xfrm>
            <a:off x="2837759" y="4811958"/>
            <a:ext cx="636729" cy="696714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Freeform 175"/>
          <p:cNvSpPr>
            <a:spLocks noEditPoints="1"/>
          </p:cNvSpPr>
          <p:nvPr/>
        </p:nvSpPr>
        <p:spPr bwMode="auto">
          <a:xfrm>
            <a:off x="2978822" y="3253912"/>
            <a:ext cx="354607" cy="357444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557801" y="2298703"/>
            <a:ext cx="1935404" cy="1517964"/>
          </a:xfrm>
          <a:custGeom>
            <a:avLst/>
            <a:gdLst/>
            <a:ahLst/>
            <a:cxnLst>
              <a:cxn ang="0">
                <a:pos x="76" y="261"/>
              </a:cxn>
              <a:cxn ang="0">
                <a:pos x="0" y="238"/>
              </a:cxn>
              <a:cxn ang="0">
                <a:pos x="85" y="103"/>
              </a:cxn>
              <a:cxn ang="0">
                <a:pos x="333" y="0"/>
              </a:cxn>
              <a:cxn ang="0">
                <a:pos x="333" y="0"/>
              </a:cxn>
              <a:cxn ang="0">
                <a:pos x="333" y="79"/>
              </a:cxn>
              <a:cxn ang="0">
                <a:pos x="333" y="79"/>
              </a:cxn>
              <a:cxn ang="0">
                <a:pos x="141" y="159"/>
              </a:cxn>
              <a:cxn ang="0">
                <a:pos x="76" y="261"/>
              </a:cxn>
            </a:cxnLst>
            <a:rect l="0" t="0" r="r" b="b"/>
            <a:pathLst>
              <a:path w="333" h="261">
                <a:moveTo>
                  <a:pt x="76" y="261"/>
                </a:moveTo>
                <a:cubicBezTo>
                  <a:pt x="0" y="238"/>
                  <a:pt x="0" y="238"/>
                  <a:pt x="0" y="238"/>
                </a:cubicBezTo>
                <a:cubicBezTo>
                  <a:pt x="16" y="188"/>
                  <a:pt x="45" y="143"/>
                  <a:pt x="85" y="103"/>
                </a:cubicBezTo>
                <a:cubicBezTo>
                  <a:pt x="153" y="34"/>
                  <a:pt x="236" y="0"/>
                  <a:pt x="333" y="0"/>
                </a:cubicBezTo>
                <a:cubicBezTo>
                  <a:pt x="333" y="0"/>
                  <a:pt x="333" y="0"/>
                  <a:pt x="333" y="0"/>
                </a:cubicBezTo>
                <a:cubicBezTo>
                  <a:pt x="333" y="79"/>
                  <a:pt x="333" y="79"/>
                  <a:pt x="333" y="79"/>
                </a:cubicBezTo>
                <a:cubicBezTo>
                  <a:pt x="333" y="79"/>
                  <a:pt x="333" y="79"/>
                  <a:pt x="333" y="79"/>
                </a:cubicBezTo>
                <a:cubicBezTo>
                  <a:pt x="258" y="79"/>
                  <a:pt x="194" y="106"/>
                  <a:pt x="141" y="159"/>
                </a:cubicBezTo>
                <a:cubicBezTo>
                  <a:pt x="111" y="189"/>
                  <a:pt x="89" y="223"/>
                  <a:pt x="76" y="26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493204" y="2298704"/>
            <a:ext cx="1937636" cy="1529124"/>
          </a:xfrm>
          <a:custGeom>
            <a:avLst/>
            <a:gdLst/>
            <a:ahLst/>
            <a:cxnLst>
              <a:cxn ang="0">
                <a:pos x="258" y="263"/>
              </a:cxn>
              <a:cxn ang="0">
                <a:pos x="192" y="159"/>
              </a:cxn>
              <a:cxn ang="0">
                <a:pos x="0" y="79"/>
              </a:cxn>
              <a:cxn ang="0">
                <a:pos x="0" y="0"/>
              </a:cxn>
              <a:cxn ang="0">
                <a:pos x="248" y="103"/>
              </a:cxn>
              <a:cxn ang="0">
                <a:pos x="333" y="235"/>
              </a:cxn>
              <a:cxn ang="0">
                <a:pos x="258" y="263"/>
              </a:cxn>
            </a:cxnLst>
            <a:rect l="0" t="0" r="r" b="b"/>
            <a:pathLst>
              <a:path w="333" h="263">
                <a:moveTo>
                  <a:pt x="258" y="263"/>
                </a:moveTo>
                <a:cubicBezTo>
                  <a:pt x="245" y="224"/>
                  <a:pt x="223" y="190"/>
                  <a:pt x="192" y="159"/>
                </a:cubicBezTo>
                <a:cubicBezTo>
                  <a:pt x="139" y="106"/>
                  <a:pt x="75" y="79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97" y="0"/>
                  <a:pt x="180" y="34"/>
                  <a:pt x="248" y="103"/>
                </a:cubicBezTo>
                <a:cubicBezTo>
                  <a:pt x="288" y="142"/>
                  <a:pt x="316" y="186"/>
                  <a:pt x="333" y="235"/>
                </a:cubicBezTo>
                <a:lnTo>
                  <a:pt x="258" y="26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446396" y="3664870"/>
            <a:ext cx="1087131" cy="2321591"/>
          </a:xfrm>
          <a:custGeom>
            <a:avLst/>
            <a:gdLst/>
            <a:ahLst/>
            <a:cxnLst>
              <a:cxn ang="0">
                <a:pos x="169" y="0"/>
              </a:cxn>
              <a:cxn ang="0">
                <a:pos x="187" y="116"/>
              </a:cxn>
              <a:cxn ang="0">
                <a:pos x="84" y="364"/>
              </a:cxn>
              <a:cxn ang="0">
                <a:pos x="45" y="399"/>
              </a:cxn>
              <a:cxn ang="0">
                <a:pos x="0" y="333"/>
              </a:cxn>
              <a:cxn ang="0">
                <a:pos x="28" y="308"/>
              </a:cxn>
              <a:cxn ang="0">
                <a:pos x="107" y="116"/>
              </a:cxn>
              <a:cxn ang="0">
                <a:pos x="94" y="28"/>
              </a:cxn>
              <a:cxn ang="0">
                <a:pos x="169" y="0"/>
              </a:cxn>
            </a:cxnLst>
            <a:rect l="0" t="0" r="r" b="b"/>
            <a:pathLst>
              <a:path w="187" h="399">
                <a:moveTo>
                  <a:pt x="169" y="0"/>
                </a:moveTo>
                <a:cubicBezTo>
                  <a:pt x="181" y="36"/>
                  <a:pt x="187" y="75"/>
                  <a:pt x="187" y="116"/>
                </a:cubicBezTo>
                <a:cubicBezTo>
                  <a:pt x="187" y="213"/>
                  <a:pt x="153" y="296"/>
                  <a:pt x="84" y="364"/>
                </a:cubicBezTo>
                <a:cubicBezTo>
                  <a:pt x="72" y="377"/>
                  <a:pt x="58" y="388"/>
                  <a:pt x="45" y="399"/>
                </a:cubicBezTo>
                <a:cubicBezTo>
                  <a:pt x="0" y="333"/>
                  <a:pt x="0" y="333"/>
                  <a:pt x="0" y="333"/>
                </a:cubicBezTo>
                <a:cubicBezTo>
                  <a:pt x="9" y="325"/>
                  <a:pt x="19" y="317"/>
                  <a:pt x="28" y="308"/>
                </a:cubicBezTo>
                <a:cubicBezTo>
                  <a:pt x="81" y="255"/>
                  <a:pt x="107" y="191"/>
                  <a:pt x="107" y="116"/>
                </a:cubicBezTo>
                <a:cubicBezTo>
                  <a:pt x="107" y="85"/>
                  <a:pt x="103" y="55"/>
                  <a:pt x="94" y="28"/>
                </a:cubicBezTo>
                <a:lnTo>
                  <a:pt x="169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2289994" y="5602507"/>
            <a:ext cx="2419813" cy="779072"/>
          </a:xfrm>
          <a:custGeom>
            <a:avLst/>
            <a:gdLst/>
            <a:ahLst/>
            <a:cxnLst>
              <a:cxn ang="0">
                <a:pos x="416" y="66"/>
              </a:cxn>
              <a:cxn ang="0">
                <a:pos x="207" y="134"/>
              </a:cxn>
              <a:cxn ang="0">
                <a:pos x="207" y="134"/>
              </a:cxn>
              <a:cxn ang="0">
                <a:pos x="0" y="67"/>
              </a:cxn>
              <a:cxn ang="0">
                <a:pos x="45" y="1"/>
              </a:cxn>
              <a:cxn ang="0">
                <a:pos x="207" y="54"/>
              </a:cxn>
              <a:cxn ang="0">
                <a:pos x="207" y="54"/>
              </a:cxn>
              <a:cxn ang="0">
                <a:pos x="371" y="0"/>
              </a:cxn>
              <a:cxn ang="0">
                <a:pos x="416" y="66"/>
              </a:cxn>
            </a:cxnLst>
            <a:rect l="0" t="0" r="r" b="b"/>
            <a:pathLst>
              <a:path w="416" h="134">
                <a:moveTo>
                  <a:pt x="416" y="66"/>
                </a:moveTo>
                <a:cubicBezTo>
                  <a:pt x="356" y="111"/>
                  <a:pt x="286" y="134"/>
                  <a:pt x="207" y="134"/>
                </a:cubicBezTo>
                <a:cubicBezTo>
                  <a:pt x="207" y="134"/>
                  <a:pt x="207" y="134"/>
                  <a:pt x="207" y="134"/>
                </a:cubicBezTo>
                <a:cubicBezTo>
                  <a:pt x="129" y="134"/>
                  <a:pt x="59" y="112"/>
                  <a:pt x="0" y="67"/>
                </a:cubicBezTo>
                <a:cubicBezTo>
                  <a:pt x="45" y="1"/>
                  <a:pt x="45" y="1"/>
                  <a:pt x="45" y="1"/>
                </a:cubicBezTo>
                <a:cubicBezTo>
                  <a:pt x="92" y="37"/>
                  <a:pt x="146" y="54"/>
                  <a:pt x="207" y="54"/>
                </a:cubicBezTo>
                <a:cubicBezTo>
                  <a:pt x="207" y="54"/>
                  <a:pt x="207" y="54"/>
                  <a:pt x="207" y="54"/>
                </a:cubicBezTo>
                <a:cubicBezTo>
                  <a:pt x="269" y="54"/>
                  <a:pt x="324" y="36"/>
                  <a:pt x="371" y="0"/>
                </a:cubicBezTo>
                <a:lnTo>
                  <a:pt x="416" y="6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1452883" y="3682729"/>
            <a:ext cx="1098291" cy="2308198"/>
          </a:xfrm>
          <a:custGeom>
            <a:avLst/>
            <a:gdLst/>
            <a:ahLst/>
            <a:cxnLst>
              <a:cxn ang="0">
                <a:pos x="94" y="23"/>
              </a:cxn>
              <a:cxn ang="0">
                <a:pos x="80" y="113"/>
              </a:cxn>
              <a:cxn ang="0">
                <a:pos x="159" y="305"/>
              </a:cxn>
              <a:cxn ang="0">
                <a:pos x="189" y="331"/>
              </a:cxn>
              <a:cxn ang="0">
                <a:pos x="144" y="397"/>
              </a:cxn>
              <a:cxn ang="0">
                <a:pos x="103" y="361"/>
              </a:cxn>
              <a:cxn ang="0">
                <a:pos x="0" y="113"/>
              </a:cxn>
              <a:cxn ang="0">
                <a:pos x="18" y="0"/>
              </a:cxn>
              <a:cxn ang="0">
                <a:pos x="94" y="23"/>
              </a:cxn>
            </a:cxnLst>
            <a:rect l="0" t="0" r="r" b="b"/>
            <a:pathLst>
              <a:path w="189" h="397">
                <a:moveTo>
                  <a:pt x="94" y="23"/>
                </a:moveTo>
                <a:cubicBezTo>
                  <a:pt x="84" y="51"/>
                  <a:pt x="80" y="81"/>
                  <a:pt x="80" y="113"/>
                </a:cubicBezTo>
                <a:cubicBezTo>
                  <a:pt x="80" y="188"/>
                  <a:pt x="106" y="252"/>
                  <a:pt x="159" y="305"/>
                </a:cubicBezTo>
                <a:cubicBezTo>
                  <a:pt x="169" y="314"/>
                  <a:pt x="179" y="323"/>
                  <a:pt x="189" y="331"/>
                </a:cubicBezTo>
                <a:cubicBezTo>
                  <a:pt x="144" y="397"/>
                  <a:pt x="144" y="397"/>
                  <a:pt x="144" y="397"/>
                </a:cubicBezTo>
                <a:cubicBezTo>
                  <a:pt x="129" y="386"/>
                  <a:pt x="116" y="374"/>
                  <a:pt x="103" y="361"/>
                </a:cubicBezTo>
                <a:cubicBezTo>
                  <a:pt x="34" y="293"/>
                  <a:pt x="0" y="210"/>
                  <a:pt x="0" y="113"/>
                </a:cubicBezTo>
                <a:cubicBezTo>
                  <a:pt x="0" y="73"/>
                  <a:pt x="6" y="35"/>
                  <a:pt x="18" y="0"/>
                </a:cubicBezTo>
                <a:lnTo>
                  <a:pt x="94" y="23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2583724" y="3429544"/>
            <a:ext cx="1821194" cy="1821191"/>
          </a:xfrm>
          <a:custGeom>
            <a:avLst/>
            <a:gdLst/>
            <a:ahLst/>
            <a:cxnLst>
              <a:cxn ang="0">
                <a:pos x="355" y="61"/>
              </a:cxn>
              <a:cxn ang="0">
                <a:pos x="416" y="208"/>
              </a:cxn>
              <a:cxn ang="0">
                <a:pos x="355" y="355"/>
              </a:cxn>
              <a:cxn ang="0">
                <a:pos x="208" y="416"/>
              </a:cxn>
              <a:cxn ang="0">
                <a:pos x="61" y="355"/>
              </a:cxn>
              <a:cxn ang="0">
                <a:pos x="0" y="208"/>
              </a:cxn>
              <a:cxn ang="0">
                <a:pos x="61" y="61"/>
              </a:cxn>
              <a:cxn ang="0">
                <a:pos x="208" y="0"/>
              </a:cxn>
              <a:cxn ang="0">
                <a:pos x="355" y="61"/>
              </a:cxn>
            </a:cxnLst>
            <a:rect l="0" t="0" r="r" b="b"/>
            <a:pathLst>
              <a:path w="416" h="416">
                <a:moveTo>
                  <a:pt x="355" y="61"/>
                </a:moveTo>
                <a:cubicBezTo>
                  <a:pt x="395" y="102"/>
                  <a:pt x="416" y="151"/>
                  <a:pt x="416" y="208"/>
                </a:cubicBezTo>
                <a:cubicBezTo>
                  <a:pt x="416" y="265"/>
                  <a:pt x="395" y="314"/>
                  <a:pt x="355" y="355"/>
                </a:cubicBezTo>
                <a:cubicBezTo>
                  <a:pt x="314" y="395"/>
                  <a:pt x="265" y="416"/>
                  <a:pt x="208" y="416"/>
                </a:cubicBezTo>
                <a:cubicBezTo>
                  <a:pt x="151" y="416"/>
                  <a:pt x="102" y="395"/>
                  <a:pt x="61" y="355"/>
                </a:cubicBezTo>
                <a:cubicBezTo>
                  <a:pt x="21" y="314"/>
                  <a:pt x="0" y="265"/>
                  <a:pt x="0" y="208"/>
                </a:cubicBezTo>
                <a:cubicBezTo>
                  <a:pt x="0" y="151"/>
                  <a:pt x="21" y="102"/>
                  <a:pt x="61" y="61"/>
                </a:cubicBezTo>
                <a:cubicBezTo>
                  <a:pt x="102" y="21"/>
                  <a:pt x="151" y="0"/>
                  <a:pt x="208" y="0"/>
                </a:cubicBezTo>
                <a:cubicBezTo>
                  <a:pt x="265" y="0"/>
                  <a:pt x="314" y="21"/>
                  <a:pt x="355" y="61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Text Placeholder 3"/>
          <p:cNvSpPr txBox="1"/>
          <p:nvPr/>
        </p:nvSpPr>
        <p:spPr>
          <a:xfrm rot="19081289">
            <a:off x="1624204" y="2834281"/>
            <a:ext cx="1976719" cy="840770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40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Text Placeholder 3"/>
          <p:cNvSpPr txBox="1"/>
          <p:nvPr/>
        </p:nvSpPr>
        <p:spPr>
          <a:xfrm rot="2199147">
            <a:off x="3318739" y="2804847"/>
            <a:ext cx="1976719" cy="840770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40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Text Placeholder 3"/>
          <p:cNvSpPr txBox="1"/>
          <p:nvPr/>
        </p:nvSpPr>
        <p:spPr>
          <a:xfrm rot="6581730">
            <a:off x="3790865" y="4385672"/>
            <a:ext cx="1976719" cy="840770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40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Text Placeholder 3"/>
          <p:cNvSpPr txBox="1"/>
          <p:nvPr/>
        </p:nvSpPr>
        <p:spPr>
          <a:xfrm rot="10800000">
            <a:off x="2455287" y="5289272"/>
            <a:ext cx="1976719" cy="840770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40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 rot="15009628">
            <a:off x="1167696" y="4275895"/>
            <a:ext cx="1976719" cy="840770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sz="140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Freeform 52"/>
          <p:cNvSpPr>
            <a:spLocks noEditPoints="1"/>
          </p:cNvSpPr>
          <p:nvPr/>
        </p:nvSpPr>
        <p:spPr bwMode="auto">
          <a:xfrm>
            <a:off x="2953231" y="3799051"/>
            <a:ext cx="1082177" cy="10821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Freeform 46"/>
          <p:cNvSpPr>
            <a:spLocks noEditPoints="1"/>
          </p:cNvSpPr>
          <p:nvPr/>
        </p:nvSpPr>
        <p:spPr bwMode="auto">
          <a:xfrm>
            <a:off x="6536525" y="2334891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Freeform 46"/>
          <p:cNvSpPr>
            <a:spLocks noEditPoints="1"/>
          </p:cNvSpPr>
          <p:nvPr/>
        </p:nvSpPr>
        <p:spPr bwMode="auto">
          <a:xfrm>
            <a:off x="6536525" y="3192094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Freeform 46"/>
          <p:cNvSpPr>
            <a:spLocks noEditPoints="1"/>
          </p:cNvSpPr>
          <p:nvPr/>
        </p:nvSpPr>
        <p:spPr bwMode="auto">
          <a:xfrm>
            <a:off x="6536525" y="4049297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Freeform 46"/>
          <p:cNvSpPr>
            <a:spLocks noEditPoints="1"/>
          </p:cNvSpPr>
          <p:nvPr/>
        </p:nvSpPr>
        <p:spPr bwMode="auto">
          <a:xfrm>
            <a:off x="6536525" y="4906500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Group 30"/>
          <p:cNvGrpSpPr/>
          <p:nvPr/>
        </p:nvGrpSpPr>
        <p:grpSpPr>
          <a:xfrm>
            <a:off x="7146409" y="2227138"/>
            <a:ext cx="4286015" cy="693242"/>
            <a:chOff x="1270277" y="1233504"/>
            <a:chExt cx="3048000" cy="492999"/>
          </a:xfrm>
        </p:grpSpPr>
        <p:sp>
          <p:nvSpPr>
            <p:cNvPr id="22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4" name="Group 30"/>
          <p:cNvGrpSpPr/>
          <p:nvPr/>
        </p:nvGrpSpPr>
        <p:grpSpPr>
          <a:xfrm>
            <a:off x="7146409" y="3084341"/>
            <a:ext cx="4286015" cy="693242"/>
            <a:chOff x="1270277" y="1233504"/>
            <a:chExt cx="3048000" cy="492999"/>
          </a:xfrm>
        </p:grpSpPr>
        <p:sp>
          <p:nvSpPr>
            <p:cNvPr id="25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6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7" name="Group 30"/>
          <p:cNvGrpSpPr/>
          <p:nvPr/>
        </p:nvGrpSpPr>
        <p:grpSpPr>
          <a:xfrm>
            <a:off x="7146409" y="3941544"/>
            <a:ext cx="4286015" cy="693242"/>
            <a:chOff x="1270277" y="1233504"/>
            <a:chExt cx="3048000" cy="492999"/>
          </a:xfrm>
        </p:grpSpPr>
        <p:sp>
          <p:nvSpPr>
            <p:cNvPr id="28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9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146409" y="4798747"/>
            <a:ext cx="4286015" cy="693242"/>
            <a:chOff x="1270277" y="1233504"/>
            <a:chExt cx="3048000" cy="492999"/>
          </a:xfrm>
        </p:grpSpPr>
        <p:sp>
          <p:nvSpPr>
            <p:cNvPr id="31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32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6536525" y="5763703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4" name="Group 30"/>
          <p:cNvGrpSpPr/>
          <p:nvPr/>
        </p:nvGrpSpPr>
        <p:grpSpPr>
          <a:xfrm>
            <a:off x="7146409" y="5655950"/>
            <a:ext cx="4286015" cy="693242"/>
            <a:chOff x="1270277" y="1233504"/>
            <a:chExt cx="3048000" cy="492999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581161" y="2260749"/>
          <a:ext cx="6643323" cy="371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Freeform 46"/>
          <p:cNvSpPr>
            <a:spLocks noEditPoints="1"/>
          </p:cNvSpPr>
          <p:nvPr/>
        </p:nvSpPr>
        <p:spPr bwMode="auto">
          <a:xfrm>
            <a:off x="7619691" y="2728005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Freeform 46"/>
          <p:cNvSpPr>
            <a:spLocks noEditPoints="1"/>
          </p:cNvSpPr>
          <p:nvPr/>
        </p:nvSpPr>
        <p:spPr bwMode="auto">
          <a:xfrm>
            <a:off x="7619691" y="3872375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Freeform 46"/>
          <p:cNvSpPr>
            <a:spLocks noEditPoints="1"/>
          </p:cNvSpPr>
          <p:nvPr/>
        </p:nvSpPr>
        <p:spPr bwMode="auto">
          <a:xfrm>
            <a:off x="7619691" y="5085021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Group 30"/>
          <p:cNvGrpSpPr/>
          <p:nvPr/>
        </p:nvGrpSpPr>
        <p:grpSpPr>
          <a:xfrm>
            <a:off x="8229575" y="2620252"/>
            <a:ext cx="3872007" cy="693242"/>
            <a:chOff x="1270277" y="1233504"/>
            <a:chExt cx="3048000" cy="492999"/>
          </a:xfrm>
        </p:grpSpPr>
        <p:sp>
          <p:nvSpPr>
            <p:cNvPr id="22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4" name="Group 30"/>
          <p:cNvGrpSpPr/>
          <p:nvPr/>
        </p:nvGrpSpPr>
        <p:grpSpPr>
          <a:xfrm>
            <a:off x="8229575" y="3764622"/>
            <a:ext cx="3872007" cy="693242"/>
            <a:chOff x="1270277" y="1233504"/>
            <a:chExt cx="3048000" cy="492999"/>
          </a:xfrm>
        </p:grpSpPr>
        <p:sp>
          <p:nvSpPr>
            <p:cNvPr id="25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6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7" name="Group 30"/>
          <p:cNvGrpSpPr/>
          <p:nvPr/>
        </p:nvGrpSpPr>
        <p:grpSpPr>
          <a:xfrm>
            <a:off x="8229575" y="4977268"/>
            <a:ext cx="3872007" cy="693242"/>
            <a:chOff x="1270277" y="1233504"/>
            <a:chExt cx="3048000" cy="492999"/>
          </a:xfrm>
        </p:grpSpPr>
        <p:sp>
          <p:nvSpPr>
            <p:cNvPr id="28" name="Text Placeholder 3"/>
            <p:cNvSpPr txBox="1"/>
            <p:nvPr/>
          </p:nvSpPr>
          <p:spPr>
            <a:xfrm>
              <a:off x="1270277" y="1233504"/>
              <a:ext cx="1028396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 Here</a:t>
              </a:r>
            </a:p>
          </p:txBody>
        </p:sp>
        <p:sp>
          <p:nvSpPr>
            <p:cNvPr id="29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switch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5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3895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新闻工作报告PPT模版2"/>
</p:tagLst>
</file>

<file path=ppt/theme/theme1.xml><?xml version="1.0" encoding="utf-8"?>
<a:theme xmlns:a="http://schemas.openxmlformats.org/drawingml/2006/main" name="Office Theme">
  <a:themeElements>
    <a:clrScheme name="自定义 385">
      <a:dk1>
        <a:sysClr val="windowText" lastClr="000000"/>
      </a:dk1>
      <a:lt1>
        <a:sysClr val="window" lastClr="FFFFFF"/>
      </a:lt1>
      <a:dk2>
        <a:srgbClr val="40C3B8"/>
      </a:dk2>
      <a:lt2>
        <a:srgbClr val="E7E6E6"/>
      </a:lt2>
      <a:accent1>
        <a:srgbClr val="215BB5"/>
      </a:accent1>
      <a:accent2>
        <a:srgbClr val="40C3B8"/>
      </a:accent2>
      <a:accent3>
        <a:srgbClr val="215BB5"/>
      </a:accent3>
      <a:accent4>
        <a:srgbClr val="40C3B8"/>
      </a:accent4>
      <a:accent5>
        <a:srgbClr val="215BB5"/>
      </a:accent5>
      <a:accent6>
        <a:srgbClr val="40C3B8"/>
      </a:accent6>
      <a:hlink>
        <a:srgbClr val="215BB5"/>
      </a:hlink>
      <a:folHlink>
        <a:srgbClr val="40C3B8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3132</Words>
  <Application>Microsoft Office PowerPoint</Application>
  <PresentationFormat>自定义</PresentationFormat>
  <Paragraphs>297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2017-02-15T13:17:00Z</dcterms:created>
  <dcterms:modified xsi:type="dcterms:W3CDTF">2021-01-06T00:53:05Z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